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notesSlides/notesSlide1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5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6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7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8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7" r:id="rId2"/>
    <p:sldId id="258" r:id="rId3"/>
    <p:sldId id="260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5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674"/>
  </p:normalViewPr>
  <p:slideViewPr>
    <p:cSldViewPr snapToGrid="0" snapToObjects="1">
      <p:cViewPr>
        <p:scale>
          <a:sx n="70" d="100"/>
          <a:sy n="70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">4004 5009 0,'-18'0'0,"1"0"16,17 18 0,35-18-16,18 18 15,0-18-15,70 0 16,-70-18-16,18 18 16,52 0-16,-52-18 15,-18 18-15,-18 0 0,0-17 16,1 17-16,-1-18 15,-17 18-15,-36-17 16,0-1 0</inkml:trace>
  <inkml:trace contextRef="#ctx0" brushRef="#br0" timeOffset="4856.664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">3704 8114 0,'-17'0'15,"17"-18"-15,17 36 32,1-18-32,-1 18 0,54 17 15,17-18 1,36 1-1,-1-18 1,-70-18-16,18 18 0,17-17 16,-35 17-16,0-18 15,-18 18-15,-17 0 16,-18-17-16,0-1 16</inkml:trace>
  <inkml:trace contextRef="#ctx0" brushRef="#br0" timeOffset="15612.091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">2999 10019 0,'17'0'47,"19"35"-32,-19 0-15,54 36 16,-36-18-16,53 17 16,-35-17-16,-18-17 0,18-1 15,18 36 1,-1-1-16,-34-52 16,-1 17-16,-17-17 15,-18-36 1</inkml:trace>
  <inkml:trace contextRef="#ctx0" brushRef="#br0" timeOffset="30654.965">3475 9984 0,'-18'17'15,"1"1"-15,-1 17 16,-53 71-16,36-53 16,-35 70-1,-1 1-15,53-89 16,18 18-16,0-18 0,0 18 16</inkml:trace>
  <inkml:trace contextRef="#ctx0" brushRef="#br0" timeOffset="31382.538">4057 10354 0,'0'-18'15,"0"36"1,0 35-1,0-18-15,0 53 16,0-52-16,0 52 16,18-53-16,17 36 15,-35-36 1</inkml:trace>
  <inkml:trace contextRef="#ctx0" brushRef="#br0" timeOffset="33295.528">3175 12753 0,'0'18'15,"18"-1"-15,17 18 16,0-17-16,18 53 15,18-18 1,-36-18-16,0 0 16,1 18-16,-1-35 0,0 17 15,-17 0-15,17-17 0,-17 0 16,17-1-16,-35 1 16,18-18-16,-18-18 15</inkml:trace>
  <inkml:trace contextRef="#ctx0" brushRef="#br0" timeOffset="33502.328">3528 12823 0,'-35'53'16,"-18"0"-1,35 0-15,0-17 0,-17 87 16,17-70 0,36-18-16,0 0 15,-1-17-15</inkml:trace>
  <inkml:trace contextRef="#ctx0" brushRef="#br0" timeOffset="33836.659">3986 12965 0,'18'0'15,"0"0"-15,-18 17 16,17 1-16,-17 17 16,0-17-16,0 52 15,-17-34-15,-1 17 16,18-18-16,0 0 16,18-17-16,17-1 15,-17-17-15,17 0 16,-17 0-16,17 0 15</inkml:trace>
  <inkml:trace contextRef="#ctx0" brushRef="#br0" timeOffset="45507.937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">4039 11536 0,'0'17'32,"0"19"-32,0-19 0,-17 19 0,17-19 15,0 19-15,0 34 16,0-52-16,0 17 15,0 18-15,0-35 16</inkml:trace>
  <inkml:trace contextRef="#ctx0" brushRef="#br0" timeOffset="46781.229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2">4657 10654 0,'-18'0'16,"36"0"-1,52 53 1,-34-36-16,87 72 16,-52-36-16,87 52 15,-87-52-15,105 71 16,-105-71-1,88 70-15,-89-88 16,54 54-16,-89-54 16,35 35-16,-52-52 15,0 17-15,-1-35 16,-34 0 0</inkml:trace>
  <inkml:trace contextRef="#ctx0" brushRef="#br0" timeOffset="51407.102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4">6050 12153 0,'71'0'16,"-18"0"-16,-36 0 15,19 18 1,-36-1-16,0 1 0,0 17 15,-36-17-15,19 17 0,-19 1 0,-52 34 16,53-35 0,0-17-16,-36 35 15,36-35-15</inkml:trace>
  <inkml:trace contextRef="#ctx0" brushRef="#br0" timeOffset="52371.43">4657 13053 0,'17'17'16,"19"1"-1,52-18-15,0-18 16,106-17-16,-88 18 15,123-36-15,-123 35 16,88-17 0,-123 35-16,34-36 15,-69 36-15</inkml:trace>
  <inkml:trace contextRef="#ctx0" brushRef="#br0" timeOffset="52563.912">5750 12771 0,'36'0'16,"34"0"-16,18 0 16,-52 0-16,17 0 15,-36 35 1,-34 18 0,-36 17-16,0-34 0,-18 34 15,1 1 1,34-54-16</inkml:trace>
  <inkml:trace contextRef="#ctx0" brushRef="#br0" timeOffset="52865.489">4868 14305 0,'0'-17'16,"18"-1"-16,35-35 16,-18 18-16,89-54 15,-54 37 1,1-1-16,88-88 15,-54 70-15,-16 0 0,-19 1 0,71-54 16,-106 71-16,18-35 16,-35 71-1</inkml:trace>
  <inkml:trace contextRef="#ctx0" brushRef="#br0" timeOffset="53072.462">5644 13370 0,'36'-17'15,"-19"17"-15,19-18 16,69-35-16,1 0 16,-53 36-16,0-1 15,0 18 1,-35 0-16,-18 35 0,0 36 16,0-18-1,-18-18-15,-17 71 0,17-71 16,1 18-16,-19 0 0,19 0 15</inkml:trace>
  <inkml:trace contextRef="#ctx0" brushRef="#br0" timeOffset="53477.068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">7179 12559 0,'35'0'15,"36"-18"1,35 18-16,-71-17 15,18 17-15,0 0 0,0 0 16</inkml:trace>
  <inkml:trace contextRef="#ctx0" brushRef="#br0" timeOffset="55968.488">8167 12435 0,'-18'-17'31,"36"17"-31,35 0 16,53-18-1,-71 18-15,18 0 16,0-17-16,35 17 15,-70 0-15,17 17 0,-18-17 16,-17 18-16</inkml:trace>
  <inkml:trace contextRef="#ctx0" brushRef="#br0" timeOffset="56112.585">8290 12629 0,'53'0'15,"18"-17"1,-18 17 0,-18 0-16,-17 0 0</inkml:trace>
  <inkml:trace contextRef="#ctx0" brushRef="#br0" timeOffset="56846.372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">9754 12577 0,'0'17'94,"0"1"-94,0-1 15,0 19-15,0-19 16,18 19-1,-18-1-15,18-17 16,-1-1-16,-17 1 16,18-1-16,-18-34 15</inkml:trace>
  <inkml:trace contextRef="#ctx0" brushRef="#br0" timeOffset="57975.885">10019 12312 0,'-18'0'0,"36"0"16,0 35-1,17-17 1,0 17-16,0-17 0,54 35 16,-54-18-16,35 18 15,-34-35-15,17 17 16,-36-18-16,1-17 15,-18 18 1,18-18-16</inkml:trace>
  <inkml:trace contextRef="#ctx0" brushRef="#br0" timeOffset="58194.104">10442 12277 0,'-35'35'16,"17"-17"-1,-35 35-15,18-18 16,0 0-16,-18 36 16,35-36-16,18 0 0,-17 0 15,17-17-15,0 35 16,17-35-16</inkml:trace>
  <inkml:trace contextRef="#ctx0" brushRef="#br0" timeOffset="58399.126">10742 12594 0,'35'35'16,"-35"1"0,18-1-16,-18 0 15,18-35-15,-18 18 16,17 0-16</inkml:trace>
  <inkml:trace contextRef="#ctx0" brushRef="#br0" timeOffset="58849.313">11095 12471 0,'18'0'32,"17"0"-32,18-18 15,0 0-15,35 18 16,-53-17-16,0 17 0,18 0 15,-35 0 1,0 0-16</inkml:trace>
  <inkml:trace contextRef="#ctx0" brushRef="#br0" timeOffset="59018.187">11359 12383 0,'0'52'16,"0"1"0,0-35-16,0 17 0,18 1 15,0 34 1,-18-35-16</inkml:trace>
  <inkml:trace contextRef="#ctx0" brushRef="#br0" timeOffset="59629.588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">12859 12330 0,'17'17'31,"19"1"-15,-19 0-16,1 17 0,53 35 16,-36-52-16,35 53 15,-17-54-15,0 36 16,-18-35-16,1-1 16,-19 1-1</inkml:trace>
  <inkml:trace contextRef="#ctx0" brushRef="#br0" timeOffset="60606.928">13176 12347 0,'-35'88'15,"-18"1"1,18-19-1,17-17-15,18 18 16,0-54-16,0 1 0,18 0 16,-18-1-16</inkml:trace>
  <inkml:trace contextRef="#ctx0" brushRef="#br0" timeOffset="60885.918">13476 12559 0,'71'18'16,"-36"-1"-16,0 1 16,-35 17-1,0 0-15,-17 1 16,17-1-1,0-17-15,0-1 16,17 1-16,19-18 16,-19 0-16,1 0 0,-1 0 15,1-18-15,17 18 16</inkml:trace>
  <inkml:trace contextRef="#ctx0" brushRef="#br0" timeOffset="61256.782">14058 12435 0,'0'-17'15,"18"17"-15,17 0 16,-17 0-1,17 0-15,36 0 0,-18 0 16,-36 0-16,36 0 16,-35-18-16,-1 18 15,-17-17-15</inkml:trace>
  <inkml:trace contextRef="#ctx0" brushRef="#br0" timeOffset="61437.335">14199 12330 0,'0'70'0,"18"18"15,17-17 1,-35-18-16,18-36 0,0 36 16,-1-35-1,1 0-15,17-18 16</inkml:trace>
  <inkml:trace contextRef="#ctx0" brushRef="#br0" timeOffset="61813.227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">11254 12241 0,'0'-17'16,"0"-1"-16,0 0 15,0 1-15,17 17 16,-34 17 15,17 36-15,0 18-1,17-36-15,-17 36 16,18-54-16,0 36 16,-1-35-16,-17 0 15</inkml:trace>
  <inkml:trace contextRef="#ctx0" brushRef="#br0" timeOffset="64425.64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2">16140 12188 0,'35'0'15,"0"0"-15,0 18 16,1 0-16,17-1 0,17 1 16,71 35-1,-105-35-15,-1 17 16,-35-17-16,-18-1 0,-17 36 16,-18-35-16,-35 17 15,35 0 1,18-17-16,-18 0 0,-18 34 15,36-16 1</inkml:trace>
  <inkml:trace contextRef="#ctx0" brushRef="#br0" timeOffset="70216.957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">18027 12030 0,'35'0'15,"18"0"1,18 0-1,-54 0-15,19 17 16</inkml:trace>
  <inkml:trace contextRef="#ctx0" brushRef="#br0" timeOffset="70851.565">18080 12241 0,'53'18'0,"0"0"15,17-18 1,-34 0-16,-19 0 16</inkml:trace>
  <inkml:trace contextRef="#ctx0" brushRef="#br0" timeOffset="71238.939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">19209 12136 0,'53'0'0,"-36"0"16,19 0-16,34 0 16,-52-18-16,-1 18 15,1 0-15,0 0 0,-36 18 16</inkml:trace>
  <inkml:trace contextRef="#ctx0" brushRef="#br0" timeOffset="71645.801">19262 12259 0,'35'18'16,"-17"-1"-16,52-17 15,-52 0-15,52 18 16,-52-18-16,0 0 16</inkml:trace>
  <inkml:trace contextRef="#ctx0" brushRef="#br0" timeOffset="72201.778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">20779 11624 0,'0'-18'16,"-18"18"-1,18 18 1,-18 0-16,18 17 0,-17 0 15,-1 89-15,18-54 16,-18 18-16,18-17 0,18 70 16,0-88-1,17 35-15,0-35 16,1 0-16,-1-35 16,0-18-16,-17 0 15</inkml:trace>
  <inkml:trace contextRef="#ctx0" brushRef="#br0" timeOffset="73187.389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">21149 12188 0,'53'0'15,"-35"18"-15,17-18 0,35 0 16,-34 0-1,-1 0-15,-17 0 0,-1 0 16,36 0-16</inkml:trace>
  <inkml:trace contextRef="#ctx0" brushRef="#br0" timeOffset="73620.52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">23107 12294 0,'0'18'0,"53"-18"16,-18 18-1,106-1-15,36-17 16,-89 0-16,0 0 16,-17 0-16,70 0 15,-71 0-15,-17 0 0,18-17 16</inkml:trace>
  <inkml:trace contextRef="#ctx0" brushRef="#br0" timeOffset="77368.765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">26317 11642 0,'-17'-18'0,"-1"18"16,0 18-1,1 17-15,-19 88 16,36-70-16,-35 88 16,35-70-16,0 70 15,0-88-15,53 71 16,-35-89-16,17 18 15,0-36-15,1 1 16</inkml:trace>
  <inkml:trace contextRef="#ctx0" brushRef="#br0" timeOffset="80115.59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">27323 12541 0,'0'36'0,"-18"-19"15,0 36-15,1-35 16,-1-1-16,-35 19 15,36-19-15,17 1 0,-18-18 16,0 0-16</inkml:trace>
  <inkml:trace contextRef="#ctx0" brushRef="#br0" timeOffset="80809.642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">28134 11748 0,'18'17'16,"35"54"-16,-36-18 15,36 88-15,-18-71 16,18 89 0,-35-88-16,0-1 0,-1 36 15,-34-53-15,17-18 16,-71 18-16,36-35 15,-18-1-15</inkml:trace>
  <inkml:trace contextRef="#ctx0" brushRef="#br0" timeOffset="82468.503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3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">3316 14764 0,'-18'0'16,"1"0"-1,34 0 16,36 0-15,-17 17-16,70-17 16,-36 18-16,71-18 15,-53 0-15,-17 0 16,-1 0-16,1 0 0,-18 0 16,53-18-16,-71 18 15,36 0 1,-54-17-16</inkml:trace>
  <inkml:trace contextRef="#ctx0" brushRef="#br1" timeOffset="105147.902">3510 16422 0,'0'17'16,"18"-17"-1,-1 0-15,54 18 16,-18-18-1,-18 0-15,106-18 16,-88 18-16,35-17 16,-35 17-16,-17 0 15,17 0-15,-36 0 16,1 0-16</inkml:trace>
  <inkml:trace contextRef="#ctx0" brushRef="#br1" timeOffset="106492.34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">27111 8132 0,'-18'0'79,"1"0"-64,-19 0 1,1 0-16,-53 0 15,35 17-15,-88-17 16,53 0-16,0 0 0,-1 0 16,-87 0-16,105 0 15,1 0-15,-36 0 16,71 0-16,-1 0 0,1-17 16,18 17-1,17 17 1</inkml:trace>
  <inkml:trace contextRef="#ctx0" brushRef="#br0" timeOffset="5865.313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">23389 8961 0,'0'0'0,"-17"0"16,-1 0 31,18 35-47,-18 0 16,18 18-16,0-18 15,0 1-15,-17 69 16,17-52-16,0-17 15,0 17-15,17-18 0,1 35 16,0-52 0,-1 17-16,1 1 0,-1-19 15,1 1-15</inkml:trace>
  <inkml:trace contextRef="#ctx0" brushRef="#br0" timeOffset="13392.108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">24024 9560 0,'0'18'0,"-35"17"15,17-35-15,1 35 16,-1-17-16,0 0 16,18-1-16</inkml:trace>
  <inkml:trace contextRef="#ctx0" brushRef="#br0" timeOffset="13990.806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">24553 8925 0,'18'18'16,"35"35"0,-35-18-16,34 71 15,-34-35-15,35 52 16,-35-52-16,-18-19 0,17 37 16,-17-54-1,-17 0-15,-1-17 0,0-1 16,1 1-16,-19 0 0,-34 17 15</inkml:trace>
  <inkml:trace contextRef="#ctx0" brushRef="#br0" timeOffset="14821.591">21925 10142 0,'18'0'16,"-1"0"-16,177 18 16,-88-18-16,159 0 15,52 18 1,-123-18-16,-17 0 0,193 0 16,-176 0-1,-17 0-15,140 0 16,-193 0-16,-19 0 0,37 0 15,-107 0-15,0 0 16,-53 17 0,-34-17-1</inkml:trace>
  <inkml:trace contextRef="#ctx0" brushRef="#br0" timeOffset="16689.041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">19385 9507 0,'0'18'15,"18"0"1,-18 17 0,17-17-16,1 17 15,-18-18-15,35 19 16,-35-19-16,18 1 16,0-18-16</inkml:trace>
  <inkml:trace contextRef="#ctx0" brushRef="#br0" timeOffset="22022.388">19579 9525 0,'0'18'16,"0"-1"0,0 1-16,18 0 15,-18 34-15,17-34 16,1 17-16,-18-17 15</inkml:trace>
  <inkml:trace contextRef="#ctx0" brushRef="#br0" timeOffset="22789.274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">20479 9419 0,'-18'0'16,"18"18"-16,-18-18 15,18 35 1,0-17-16,18-18 0,-18 17 15</inkml:trace>
  <inkml:trace contextRef="#ctx0" brushRef="#br0" timeOffset="23541.394">20585 9454 0,'0'36'31,"0"-19"-31,0 19 15,0-19 1,17 1-16</inkml:trace>
  <inkml:trace contextRef="#ctx0" brushRef="#br0" timeOffset="23907.587">20920 9966 0,'17'0'16,"36"0"0,-17 0-16,52 0 15,-53 0-15,36 0 16,-54 0-16,1 0 15</inkml:trace>
  <inkml:trace contextRef="#ctx0" brushRef="#br0" timeOffset="24045.827">20937 10178 0,'71'17'16,"-1"-17"-1,-34 0-15,34 0 16,-34 0-16</inkml:trace>
  <inkml:trace contextRef="#ctx0" brushRef="#br0" timeOffset="47135.413">20990 12541 0,'18'0'16,"17"0"0,0 0-16,1 0 0,-1 0 15,18 0-15,18-17 16,-36 17-16,-18 0 16,19 0-16,-19 0 0,1 0 15,-36 0 1</inkml:trace>
  <inkml:trace contextRef="#ctx0" brushRef="#br0" timeOffset="47281.63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">22648 12735 0,'18'0'16,"35"0"0,-18-17-16,89 17 15,-36 0-15,88-18 16,-88 18-16,89-18 16,-89 18-16,35 0 15,-87 0-15,17 0 16</inkml:trace>
  <inkml:trace contextRef="#ctx0" brushRef="#br0" timeOffset="50341.229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6">24130 12665 0,'18'0'0,"17"0"16,-17 17-16,17-17 16,0 0-16,53-17 15,-35 17-15,-17 0 0,16 0 16,-16 0 0,-19-18-1</inkml:trace>
  <inkml:trace contextRef="#ctx0" brushRef="#br0" timeOffset="51284.913">24395 12612 0,'0'35'0,"0"0"15,0 1-15,17-1 0,-17 35 16,18-34-16,0-1 15,-1-17-15</inkml:trace>
  <inkml:trace contextRef="#ctx0" brushRef="#br0" timeOffset="51676.1">24888 11942 0,'18'88'16,"0"0"-1,-1 0 1,1-53-16,-18 36 15,18-18 1,-18-35-16,17-1 16</inkml:trace>
  <inkml:trace contextRef="#ctx0" brushRef="#br0" timeOffset="51846.553">25171 12188 0,'0'0'0,"17"0"0,36-17 15,-35 17-15,0 0 0,34-18 16,-34 18 0</inkml:trace>
  <inkml:trace contextRef="#ctx0" brushRef="#br0" timeOffset="52285.814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">24730 12718 0,'17'-18'15,"19"18"1,52-18 0,-35 18-16,70 0 15,-52-17-15,123 17 16,-88 0-16,105 0 16,-105 0-16,88 0 15,-141 0-15,53 0 16,-88 0-1,-1 0-15,-34 0 16,-36 17-16</inkml:trace>
  <inkml:trace contextRef="#ctx0" brushRef="#br0" timeOffset="53187.424">24977 12894 0,'0'18'16,"17"17"-1,1 0-15,0 36 16,-18-36-16,17 18 15,-17-18-15,0 18 16,0-35-16,0-1 16,-17-17-16</inkml:trace>
  <inkml:trace contextRef="#ctx0" brushRef="#br0" timeOffset="53693.358">25277 13123 0,'17'0'31,"1"0"-31,17 0 16,0-17-1,-17 17-15,0 0 16,17 0-16,0 0 16,-17 0-16</inkml:trace>
  <inkml:trace contextRef="#ctx0" brushRef="#br0" timeOffset="54412.889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">19861 10813 0,'-17'0'0,"-1"0"15,36 0 17,17 0-17,-17-18 1,70 18-16,-18-18 16,54 1-1,17-1-15,-53 18 16,-53 0-16,-17 0 0</inkml:trace>
  <inkml:trace contextRef="#ctx0" brushRef="#br0" timeOffset="97982.76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1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">8731 10231 0,'71'-18'16,"88"-17"-1,-54 17 1,-34 0-16,-53 18 16,-1 0-16</inkml:trace>
  <inkml:trace contextRef="#ctx0" brushRef="#br0" timeOffset="122769.218">9737 10037 0,'35'0'15,"-17"0"1,35 0-16,-18 0 16,18-18-1,-18 18-15,-17 0 0,17 0 16,-35 18-16</inkml:trace>
  <inkml:trace contextRef="#ctx0" brushRef="#br0" timeOffset="122902.528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">11695 10724 0,'17'-17'0,"71"-1"16,-35 1-1,-17-1-15,69 0 16,-69 1-16,-19-1 0,1 18 15</inkml:trace>
  <inkml:trace contextRef="#ctx0" brushRef="#br0" timeOffset="130921.955">12241 10054 0,'36'0'15,"-19"0"-15,19-17 16,-19 17-16,19 0 15,-1-18-15,18 0 16,-36 18-16,1-17 0</inkml:trace>
  <inkml:trace contextRef="#ctx0" brushRef="#br0" timeOffset="131650.476">12982 9931 0,'0'0'0,"36"0"16,16 0-16,-34-18 15,53 18 1,-54 0-16,1 0 15</inkml:trace>
  <inkml:trace contextRef="#ctx0" brushRef="#br0" timeOffset="131773.794">12947 10178 0,'71'0'15,"-1"0"1,-35-18-16,36 0 15</inkml:trace>
  <inkml:trace contextRef="#ctx0" brushRef="#br0" timeOffset="133057.05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4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1">14746 8890 0,'-18'35'15,"1"36"1,17-36-16,0 36 0,17 52 15,-17-52-15,18-18 16,0 17-16,17 18 16,-17-35-16,35 18 15,-36-54-15,36 19 16,-35-19-16,-1-17 16</inkml:trace>
  <inkml:trace contextRef="#ctx0" brushRef="#br0" timeOffset="134409.449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">15399 9631 0,'-18'35'16,"0"0"-1,1 1 1,-1-19 0,18 1-16,0 0 15,18-36 1</inkml:trace>
  <inkml:trace contextRef="#ctx0" brushRef="#br0" timeOffset="135014.577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">15910 9013 0,'36'18'16,"-1"0"-16,-18 17 16,36 53-1,-17-35-15,17 53 16,-36-53-16,1 0 0,0 0 16,-18 0-16,0-18 0,0 18 0,-18 0 15,0-36 1,1 19-16,-19-1 15,1-35-15</inkml:trace>
  <inkml:trace contextRef="#ctx0" brushRef="#br0" timeOffset="136294.722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">15046 10901 0,'88'0'16,"18"-35"-16,0 17 15,-89 18 1,1 0-16</inkml:trace>
  <inkml:trace contextRef="#ctx0" brushRef="#br0" timeOffset="138657.025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2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">9790 12506 0,'17'0'16,"36"-18"-1,-35 18-15,17 0 0,36-17 16,-36 17-1,35-18-15,-52 18 16,17 18-16</inkml:trace>
  <inkml:trace contextRef="#ctx0" brushRef="#br0" timeOffset="142566.322">9913 12718 0,'53'17'15,"18"-17"1,-1 0 0,-52 0-16,-1 0 0</inkml:trace>
  <inkml:trace contextRef="#ctx0" brushRef="#br0" timeOffset="145208.244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">11836 12506 0,'17'0'16,"1"-18"-1,0 18-15,35 0 16,-18 0-16,18 0 16,-18 0-16,-17 0 0,35 0 15,-36 0 1</inkml:trace>
  <inkml:trace contextRef="#ctx0" brushRef="#br0" timeOffset="146215.31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">9913 14005 0,'18'0'16,"-1"0"0,36 18-1,-17-18-15,16 0 16,-16 0-16,-1 0 0,36 18 15,-54-18-15,1 0 16,-1 17-16</inkml:trace>
  <inkml:trace contextRef="#ctx0" brushRef="#br0" timeOffset="163439.932">10019 14199 0,'88'18'16,"-17"-36"0,-18 18-1</inkml:trace>
  <inkml:trace contextRef="#ctx0" brushRef="#br0" timeOffset="165790.58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">10866 14270 0,'17'0'31,"54"0"-31,-36 0 16,36 0-16,52 0 15,-52 0-15,105 0 16,-88 0-16,18 0 15,-18 0-15,89-18 16,-36 1 0,-88 17-16,-18 0 0,0 0 0,-17 17 15</inkml:trace>
  <inkml:trace contextRef="#ctx0" brushRef="#br0" timeOffset="173048.392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2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5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">13000 14340 0,'18'0'32,"34"-17"-17,37 17-15,-19 0 0,1 0 16,123-18-1,35 1-15,-105-1 16,70 18-16,-124-18 16,71 18-16,-105 0 15,16 0 1,-34 0-16</inkml:trace>
  <inkml:trace contextRef="#ctx0" brushRef="#br0" timeOffset="176619.273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3">13935 14746 0,'88'-18'0,"35"1"16,-87 17-1</inkml:trace>
  <inkml:trace contextRef="#ctx0" brushRef="#br0" timeOffset="180140.37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">14464 13370 0,'18'-17'32,"52"-36"-17,-35 17-15,18 1 0,0 0 16,18-18-16,70-18 15,-71 36-15,54-18 16,-89 36-16,18-1 16,0 18-16,-35 0 15,-18 18 1,-18-18-16</inkml:trace>
  <inkml:trace contextRef="#ctx0" brushRef="#br0" timeOffset="182441.819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">16051 12541 0,'-17'18'16,"17"17"-16,-18 18 15,18 35 1,0-35-16,18 35 15,-1-35-15,1 0 0,35 18 16,-35-36 0,-1-17-16,19-1 0,-19 1 15,1 0-15,-1-1 16</inkml:trace>
  <inkml:trace contextRef="#ctx0" brushRef="#br0" timeOffset="183536.295">16404 12612 0,'0'17'16,"0"36"0,0-17-1,0-1-15,18 0 0,-18 18 16,0-18-16,0 1 16,0 17-1,17-36-15,-17 19 16,18-19-16,-18 1 15,18-18-15,-18-18 16</inkml:trace>
  <inkml:trace contextRef="#ctx0" brushRef="#br0" timeOffset="183710.544">16633 12876 0,'36'0'16,"-19"18"-16,19-18 16,-19 0-16,1 0 15,0 18-15,-1-18 16</inkml:trace>
  <inkml:trace contextRef="#ctx0" brushRef="#br0" timeOffset="184121.387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-208010.38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-206852.868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-205229.626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-203567.088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-202883.684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-202594.283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-201739.473">18150 12823 0,'-17'-17'16,"34"17"15,36 0-15,71 0-1,-54 17-15,36-17 0,141 18 16,-106-18-16,18 0 16,0 0-16,211 0 15,-193 0-15,-1 18 0,141-18 16,-175 17 0,-19-17-16,-17 18 0,35-18 15,-88 18-15,0-18 16</inkml:trace>
  <inkml:trace contextRef="#ctx0" brushRef="#br2" timeOffset="-201442.69">20567 12647 0,'35'18'15,"-17"-1"-15,35 36 16,0-17 0,-18-19-16,18 18 15,0-17-15,0 0 0,0 17 0,35 0 16,-18 1 0,-52-19-16,-18 1 0,0 0 15,-18-18 1,1 0-16,-71 17 15,35-17-15,0 0 0,-88-17 16,70 17-16,1 0 16</inkml:trace>
  <inkml:trace contextRef="#ctx0" brushRef="#br2" timeOffset="-201048.623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-198077.98">13300 12224 0,'-18'0'0,"36"0"94,35-18-94,-18 0 15,0 1-15,18-18 0,71-18 16,-71 35 0,-1-17-16,19 17 0,-18-17 0,53 0 15,-53 17 1,-18 0-16,-17 18 0,-1 0 15,1 0-15,-36 0 16</inkml:trace>
  <inkml:trace contextRef="#ctx0" brushRef="#br2" timeOffset="-197443.967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-192183.29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-182028.81">8079 11254 0,'17'0'16,"19"0"-16,-1 0 16,71-18-1,-36 0-15,124 1 16,-88-1-16,0 0 0,106 1 15,-124 17-15,71 0 16,-107 0-16,54 0 16,-70 17-1,-54-17 1,0 0 0</inkml:trace>
  <inkml:trace contextRef="#ctx0" brushRef="#br2" timeOffset="-180521.748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-165655.48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-165321.484">4445 6967 0,'-18'18'31,"1"-18"-15,-1-18-1,0-17-15,-17-18 16,18 18-16,-1 0 16,0-1-16,18 1 15,-17 17-15,-1-34 0,18 34 16,18 18 0,-1 0-16,1 0 0,70 0 15,-35 18 1,0-18-16,53 0 15,-53 0-15,0 0 0,17 17 16</inkml:trace>
  <inkml:trace contextRef="#ctx0" brushRef="#br0" timeOffset="-164393.371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-164047.913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-163387.279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-163109.079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-157825.616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-157235.071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-156981.383">1764 16686 0,'88'0'0,"71"0"16,-53-17-16,0-1 15,140-17 1,1 0-16,-141 17 16,159 0-1,-195 18-15,-17 18 16,-17-18-16,-1 18 0,-18-1 15</inkml:trace>
  <inkml:trace contextRef="#ctx0" brushRef="#br0" timeOffset="-156474.639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-155262.9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-155084.161">3263 17216 0,'0'70'16,"0"-35"-16,18-17 15,-18 35 1,17-35-16</inkml:trace>
  <inkml:trace contextRef="#ctx0" brushRef="#br0" timeOffset="-154339.492">3898 16563 0,'18'0'16,"17"0"-16,36 0 15,52 0 1,-88 0-16,36 18 15,-36-18-15</inkml:trace>
  <inkml:trace contextRef="#ctx0" brushRef="#br0" timeOffset="-154209.139">4039 16792 0,'53'18'16,"35"-18"-1,1-18-15,-54 1 16</inkml:trace>
  <inkml:trace contextRef="#ctx0" brushRef="#br0" timeOffset="-153692.996">4692 15910 0,'0'18'16,"0"0"-16,0 34 15,18-34-15,17 53 16,-17-71-16,-1 17 16</inkml:trace>
  <inkml:trace contextRef="#ctx0" brushRef="#br0" timeOffset="-153572.178">4833 16016 0,'0'18'15,"18"17"1,-1-17-16,1-1 0</inkml:trace>
  <inkml:trace contextRef="#ctx0" brushRef="#br0" timeOffset="-153032.342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-152286.148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-151186.369">6438 16792 0,'0'-17'0,"0"34"31,0 19-15,0-19-16,18 1 0,-18 35 15,17-36-15,-17 1 16,18 0 0,0-18-16,-18-18 0</inkml:trace>
  <inkml:trace contextRef="#ctx0" brushRef="#br0" timeOffset="-150925.199">6597 15893 0,'-18'53'16,"1"-36"-16,17 1 16,0-1-16,17-17 0</inkml:trace>
  <inkml:trace contextRef="#ctx0" brushRef="#br0" timeOffset="-150791.118">6773 15875 0,'-17'35'16,"-1"-17"-16,0 17 0,18-17 15,-17-1-15,17 1 16</inkml:trace>
  <inkml:trace contextRef="#ctx0" brushRef="#br0" timeOffset="-149844.82">7408 16404 0,'18'0'47,"35"0"-31,17 0 0,-34 18-16,52-18 15,-53 0-15,-17 0 0,35 0 16,-36 0-16</inkml:trace>
  <inkml:trace contextRef="#ctx0" brushRef="#br0" timeOffset="-149691.09">7514 16598 0,'18'18'0,"35"-1"16,-18-17-16,53 0 15,-35 0-15,-18 0 16,1-17-16,-1 17 0,-17 0 16</inkml:trace>
  <inkml:trace contextRef="#ctx0" brushRef="#br0" timeOffset="-144583.829">8326 16475 0,'-18'0'0,"18"-18"16,18 36 15,52 17-15,-35-17-16,36 35 15,-36-18-15,18-18 16,18 36-16,-36-35 16,0 17-16,-17-17 15,0 0-15,34 17 16,-52-17-16,18-18 0,-18 17 15,-18-17 1</inkml:trace>
  <inkml:trace contextRef="#ctx0" brushRef="#br0" timeOffset="-144345.015">8731 16334 0,'-35'17'15,"17"19"-15,-35 52 16,36-35-16,-18 0 16,-1 17-16,1-17 0,0 18 15,17-36-15,0 18 16,18-36-16</inkml:trace>
  <inkml:trace contextRef="#ctx0" brushRef="#br0" timeOffset="-143983.566">9031 16828 0,'-18'0'16,"18"17"-1,0 1-15,18-1 16,0 19 0,-18-1-16,0-17 15,17 17-15</inkml:trace>
  <inkml:trace contextRef="#ctx0" brushRef="#br0" timeOffset="-143083.931">9402 16633 0,'-18'0'46</inkml:trace>
  <inkml:trace contextRef="#ctx0" brushRef="#br0" timeOffset="-142482.904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-142170.855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-142009.863">10213 16810 0,'53'0'16,"-18"18"-16,0-18 15,18-18-15,0 0 0,0 18 16,35-35-16,-52 35 16,-19 0-16,1 0 15</inkml:trace>
  <inkml:trace contextRef="#ctx0" brushRef="#br0" timeOffset="-141815.424">11254 16986 0,'0'-17'16</inkml:trace>
  <inkml:trace contextRef="#ctx0" brushRef="#br0" timeOffset="-139006.598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-138645.728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-138377.843">15275 16633 0,'18'36'16,"17"17"-1,-35-36-15,18 19 0,-1-19 16,-17 1-16,0 0 0,0-1 15,0 1-15,0-1 16,-17 1-16,17 0 16,0-1-16,35 19 15,0-19 1,1-17-16,-19 0 16,1 0-16,0 0 15</inkml:trace>
  <inkml:trace contextRef="#ctx0" brushRef="#br0" timeOffset="-137500.405">15328 16686 0,'0'-17'32,"-17"17"-17,-1 0 16,18-18-15,-18 18 0,1 0-1,-1 18-15,-17-18 16,17 17-16,18 1 16,18-18-1,-1 18-15</inkml:trace>
  <inkml:trace contextRef="#ctx0" brushRef="#br0" timeOffset="-137042.954">15646 16528 0,'0'-18'0,"17"18"16,19-18-1,-1 1 1,0 17-16,0-18 0,18 0 16,-35 18-16,17 0 15</inkml:trace>
  <inkml:trace contextRef="#ctx0" brushRef="#br0" timeOffset="-136915.352">15752 16651 0,'52'18'16,"19"-36"-1,0 0-15,-54 1 0</inkml:trace>
  <inkml:trace contextRef="#ctx0" brushRef="#br0" timeOffset="-134647.15">16334 16298 0,'-18'0'16,"36"0"-1,35 53 1,-18-17-16,35 16 15,-34 1-15,34 0 16,-35-17-16,18 16 16,-35-16-1,0-1-15,-1-35 16,-17 18-16</inkml:trace>
  <inkml:trace contextRef="#ctx0" brushRef="#br0" timeOffset="-134457.573">16651 16387 0,'-35'17'16,"17"36"0,1-18-16,-19 71 15,19-71-15,17 18 16,-18 18-16,18-53 15,18 17-15,-1-35 16,-17 18-16</inkml:trace>
  <inkml:trace contextRef="#ctx0" brushRef="#br0" timeOffset="-134186.401">16916 16616 0,'17'0'16,"1"0"-16,0 0 16,-1 17-16,1-17 0,-18 18 0,18 0 15,-18 35-15,0-36 16,0 1-16,0 0 16,0 17-16,-18-17 15,0-1-15,18 1 16,18-18-1,0 0 1,17 17 0,0-17-16</inkml:trace>
  <inkml:trace contextRef="#ctx0" brushRef="#br0" timeOffset="-133996.649">17374 16686 0</inkml:trace>
  <inkml:trace contextRef="#ctx0" brushRef="#br0" timeOffset="-133201.349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-132788.623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-132617.498">18344 16633 0,'53'0'0,"18"-17"16,-18-1 0,17 1-16,36-19 15,-53 36-15,18-17 16</inkml:trace>
  <inkml:trace contextRef="#ctx0" brushRef="#br0" timeOffset="-132421.038">19226 16651 0,'18'0'16,"-36"0"-1</inkml:trace>
  <inkml:trace contextRef="#ctx0" brushRef="#br0" timeOffset="-130726.613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-129314.659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-128806.523">21484 16263 0,'35'0'31,"-17"0"-31,17 0 15,54 0-15,-54 0 16,0-18-16,18 18 16,-35 0-16,-18 18 15</inkml:trace>
  <inkml:trace contextRef="#ctx0" brushRef="#br0" timeOffset="-128684.371">21519 16439 0,'18'0'0,"35"18"16,0-18-16,-18-18 0,36 1 16</inkml:trace>
  <inkml:trace contextRef="#ctx0" brushRef="#br0" timeOffset="-127282.575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-126945.584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-126795.345">23107 16387 0,'71'-18'16,"-19"0"-16,72 1 16,35-1-16,-89 0 15,1 1-15,-36 17 0</inkml:trace>
  <inkml:trace contextRef="#ctx0" brushRef="#br0" timeOffset="-126644.848">24024 16422 0,'18'-18'0</inkml:trace>
  <inkml:trace contextRef="#ctx0" brushRef="#br3" timeOffset="-106802.272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-103647.456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-101907.53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-101113.499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-98093.289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-97848.879">26617 15046 0,'0'18'0,"18"35"16,-18-1-1,17-16-15,-17-19 0,18 1 16,0 17-16,-1-35 15</inkml:trace>
  <inkml:trace contextRef="#ctx0" brushRef="#br3" timeOffset="-96591.337">27182 14623 0,'17'0'31,"1"0"-15,-1 0-1,1 17 1,-18 1-1,-18 0 1</inkml:trace>
  <inkml:trace contextRef="#ctx0" brushRef="#br3" timeOffset="-96457.961">27199 14817 0,'18'0'16,"-1"0"-1,1 0-15</inkml:trace>
  <inkml:trace contextRef="#ctx0" brushRef="#br3" timeOffset="-96235.63">27587 14623 0,'36'0'16,"34"0"0,-35 0-16,36 0 15,-18 0-15,-36 0 16,-17-18-16</inkml:trace>
  <inkml:trace contextRef="#ctx0" brushRef="#br3" timeOffset="-96119.16">27675 14728 0,'36'36'16,"17"-19"-1,17-17-15,-52 0 16</inkml:trace>
  <inkml:trace contextRef="#ctx0" brushRef="#br3" timeOffset="-95545.026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-95368.032">29069 14923 0,'18'52'16,"-1"1"0,-17-35-16,18 17 15,-1-35-15,1 0 16</inkml:trace>
  <inkml:trace contextRef="#ctx0" brushRef="#br3" timeOffset="-94967.581">29669 14781 0,'17'-17'16,"1"17"-16,0-18 0,34 0 15,-16 18-15,34 0 16,-34-17-1,-1 17-15</inkml:trace>
  <inkml:trace contextRef="#ctx0" brushRef="#br3" timeOffset="-94315.168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-92560.736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-92120.126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-91952.331">32703 14834 0,'0'71'16,"0"-1"-1,0-52-15,17 35 16,-17-35-16</inkml:trace>
  <inkml:trace contextRef="#ctx0" brushRef="#br3" timeOffset="-91108.595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-90852.678">26811 16051 0,'18'0'15,"-1"0"1,1 18 0,-18 0-16,0-1 0,0 1 15,-18 0-15,1 17 0,17-17 16,-18 17-16,18-18 0,18 19 16,-1-36-16,19 17 15,-1-17-15,36 0 16,-54-17-1</inkml:trace>
  <inkml:trace contextRef="#ctx0" brushRef="#br3" timeOffset="-90428.44">27340 15822 0,'0'18'31,"36"-18"-15,-19 17-16</inkml:trace>
  <inkml:trace contextRef="#ctx0" brushRef="#br3" timeOffset="-90311.235">27393 16034 0,'0'17'0,"18"1"16,-1-18 0</inkml:trace>
  <inkml:trace contextRef="#ctx0" brushRef="#br3" timeOffset="-90129.207">27834 15787 0,'53'-18'16,"18"1"0,-36-1-16,-17 18 0,-1 0 15</inkml:trace>
  <inkml:trace contextRef="#ctx0" brushRef="#br3" timeOffset="-89995.61">27852 15963 0,'35'18'0,"-17"-1"16,52-17-16,-34-17 15,-1 17-15,0-18 16</inkml:trace>
  <inkml:trace contextRef="#ctx0" brushRef="#br3" timeOffset="-89256.64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-88962.915">29157 15963 0,'71'0'15,"-1"0"1,-17 0 0,-35 18-16,-18-1 15,0 1-15,-36 35 16,1-35-16,0 17 16,17-17-16,1-1 15,17 1-15,53-18 16,-36 0-1,18 0-15,36-18 16</inkml:trace>
  <inkml:trace contextRef="#ctx0" brushRef="#br3" timeOffset="-88592.19">30057 15893 0,'35'0'15,"88"-18"1,-70 18-16,-17-18 15,-1 18-15</inkml:trace>
  <inkml:trace contextRef="#ctx0" brushRef="#br3" timeOffset="-88111.6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-87375.937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-86986.303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-86721.418">32597 15946 0,'35'0'0,"36"17"15,-54-17-15,1 35 16,-18-17 0,0 0-16,-18-1 0,1 1 15,-36 35-15,35-35 16,18-1-16,-18 19 0,36-19 16,17 1-1,1-18-15,16 17 16,-16-34-16,-1 17 15</inkml:trace>
  <inkml:trace contextRef="#ctx0" brushRef="#br3" timeOffset="-86036.82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-85569.43">27411 17110 0,'0'17'16,"0"1"15,17 0-31</inkml:trace>
  <inkml:trace contextRef="#ctx0" brushRef="#br3" timeOffset="-85435.704">27428 17374 0,'18'0'15,"0"0"1,-1 0 0,-17-17-1</inkml:trace>
  <inkml:trace contextRef="#ctx0" brushRef="#br3" timeOffset="-85219.411">27852 17145 0,'35'0'16,"0"-18"-1</inkml:trace>
  <inkml:trace contextRef="#ctx0" brushRef="#br3" timeOffset="-85089.367">27852 17321 0,'53'0'16,"-36"0"-16,19 0 0,17-17 15,-36-1-15</inkml:trace>
  <inkml:trace contextRef="#ctx0" brushRef="#br3" timeOffset="-84018.136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-83777.931">29633 17163 0,'71'0'16,"-36"0"-1,36-18-15,-36 18 16,0 0-16,1-18 0</inkml:trace>
  <inkml:trace contextRef="#ctx0" brushRef="#br3" timeOffset="-82704.258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-81903.518">31415 17198 0,'18'-18'31,"17"18"-31,0-17 16,18 17-1,-35 0-15,52 0 16,-52 0-16,-1 0 16</inkml:trace>
  <inkml:trace contextRef="#ctx0" brushRef="#br3" timeOffset="-80501.664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-80046.2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-79902.276">32597 17268 0,'-18'-17'16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">6491 3898 0,'-18'53'15,"-17"0"1,18-35-16,-36 35 16,35-36-16,-17 19 15,35-19-15</inkml:trace>
  <inkml:trace contextRef="#ctx0" brushRef="#br0" timeOffset="1718.388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">7320 2910 0,'35'36'15,"1"-1"-15,-19 0 0,54 71 16,-36-53-16,36 88 15,-36 18 1,-17 0 0,-18-89-16,0-17 0,-36 53 15,19-71-15,-19 0 0,-34 18 16,35-35 0,-1 17-16,19-35 15</inkml:trace>
  <inkml:trace contextRef="#ctx0" brushRef="#br0" timeOffset="2603.703">8308 3298 0,'18'18'0,"-1"-18"16,1 0-16,-1 18 15,19-18-15,-1 0 0,0 0 16,-17 0-16,0 0 0,-1 17 15</inkml:trace>
  <inkml:trace contextRef="#ctx0" brushRef="#br0" timeOffset="2742.18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">9437 3298 0,'70'18'0,"54"-36"15,-36 1-15,88-18 16,-70 17-1,-18 0-15,1 1 0,-19 17 16,-35 0-16,18 0 0,-17 0 16</inkml:trace>
  <inkml:trace contextRef="#ctx0" brushRef="#br0" timeOffset="4009.564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8">11430 4180 0,'18'0'16,"-18"18"0,17 17-16,1 18 15,0 0 1,-18-35-16,17 17 16,1-35-16</inkml:trace>
  <inkml:trace contextRef="#ctx0" brushRef="#br0" timeOffset="5606.083">11430 4092 0,'35'-17'0,"-17"17"15,0-18-15,-1 18 16,18 0-16,-17 0 15,0 0-15</inkml:trace>
  <inkml:trace contextRef="#ctx0" brushRef="#br0" timeOffset="5772.929">11642 4110 0,'17'0'15,"19"0"-15,-1 0 16,0 0 0</inkml:trace>
  <inkml:trace contextRef="#ctx0" brushRef="#br0" timeOffset="5911.945">11642 4233 0,'35'0'0,"18"0"16,0-17-1,17-1 1,-52 18-16</inkml:trace>
  <inkml:trace contextRef="#ctx0" brushRef="#br0" timeOffset="6078.815">12030 4163 0,'17'35'16,"-17"-17"-16,18 17 16,0-35-1,-1 0-15</inkml:trace>
  <inkml:trace contextRef="#ctx0" brushRef="#br0" timeOffset="6663.342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2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">15258 2910 0,'0'36'0,"17"-19"15,1 1-15,0 17 16,-1-35 0</inkml:trace>
  <inkml:trace contextRef="#ctx0" brushRef="#br0" timeOffset="9770.814">15311 2787 0,'0'-18'16,"17"18"0,1 0-1</inkml:trace>
  <inkml:trace contextRef="#ctx0" brushRef="#br0" timeOffset="9966.552">15469 2540 0,'36'0'16,"17"18"-1,-36-1-15,36 54 16,-18-36-16,1 53 16,-19-52-16,1-1 15,-18 18-15,-18-18 0,-17 36 16,17-36-16,-17-17 15</inkml:trace>
  <inkml:trace contextRef="#ctx0" brushRef="#br0" timeOffset="10483.929">15946 3634 0,'0'35'16,"0"0"-16,-18 18 15,0-18-15,-17 36 16,0-36-16,-1 0 15,19 1-15,-54-1 16</inkml:trace>
  <inkml:trace contextRef="#ctx0" brushRef="#br0" timeOffset="12190.015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">17004 2522 0,'18'0'0,"52"36"16,1 52 0,-18-35-16,-1 17 15,1 1-15,0 17 0,36 106 16,-54-88-16,-18-18 15,19 89-15,-36-107 16,-18 1 0,0-18-16,-17-1 0,-35 37 0,17-36 15,-36-1 1</inkml:trace>
  <inkml:trace contextRef="#ctx0" brushRef="#br0" timeOffset="14675.62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">6138 5168 0,'-35'18'16,"17"35"-16,1 0 15,17 0-15,-18 52 16,18-52-16,35 36 16,-17-54-16,17 18 15,1-18-15,-1-35 16,0 18-16,-17-18 0,-1 0 16</inkml:trace>
  <inkml:trace contextRef="#ctx0" brushRef="#br0" timeOffset="15209.834">6297 5539 0,'0'35'16,"0"-17"-16,18 17 16,-1-18-16,19-17 15,-19 0 1,1 0-16</inkml:trace>
  <inkml:trace contextRef="#ctx0" brushRef="#br0" timeOffset="15327.756">6297 5327 0</inkml:trace>
  <inkml:trace contextRef="#ctx0" brushRef="#br0" timeOffset="15528.85">6456 5221 0,'35'35'0,"0"18"15,18 0 1,-35-17-16,17 52 16,-35 0-1,-35-18-15,17-17 16</inkml:trace>
  <inkml:trace contextRef="#ctx0" brushRef="#br0" timeOffset="15793.77">6862 5786 0,'35'0'16,"18"0"-1,-18 0-15,18 0 16,-35 0-16</inkml:trace>
  <inkml:trace contextRef="#ctx0" brushRef="#br0" timeOffset="15926.898">6879 5997 0,'88'0'16,"-35"-17"0,-35 17-16,17 0 0</inkml:trace>
  <inkml:trace contextRef="#ctx0" brushRef="#br0" timeOffset="16594.678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">7638 5362 0,'17'-17'0,"1"-19"15,35-17 1,-36 18-16,1 0 0,17-36 15,-17 36-15,17-18 16,-17 53 0,-18 18-1,0 17 1,35 18-16,-35-35 16,18 17-16,0-18 15,-18 19-15,35-1 16,-35-17-16</inkml:trace>
  <inkml:trace contextRef="#ctx0" brushRef="#br0" timeOffset="17233.784">8326 5080 0,'-18'0'16,"-17"53"-16,17-18 15,0 53-15,18-35 16,0 18-16,18-18 16,17 17-1,-17-34-15,35 17 16,-36-36-16,19 18 15,-19-35-15,19 0 16</inkml:trace>
  <inkml:trace contextRef="#ctx0" brushRef="#br0" timeOffset="17384.293">8573 5415 0,'0'0'0,"0"18"15,17 35 1,1-36-16,-1-17 0,1 18 16,17-18-16</inkml:trace>
  <inkml:trace contextRef="#ctx0" brushRef="#br0" timeOffset="17523.951">8625 5256 0,'-17'0'16,"34"0"-1</inkml:trace>
  <inkml:trace contextRef="#ctx0" brushRef="#br0" timeOffset="17718.132">8784 4974 0,'35'35'16,"1"1"-16,-19 17 0,36 35 16,-17-53-16,-19 18 15,1 0-15,-1 35 16,-34-35-16,-18 35 15</inkml:trace>
  <inkml:trace contextRef="#ctx0" brushRef="#br0" timeOffset="19069.738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">11412 5027 0,'-35'0'15,"35"18"-15,-35 52 16,17 54-16,1-54 0,17 107 16,0-107-16,0 18 15,35 36 1,0-71-16,0 0 0,36 17 15,-36-52 1,0 0-16,1-18 0</inkml:trace>
  <inkml:trace contextRef="#ctx0" brushRef="#br0" timeOffset="20477.743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">11924 5768 0,'70'0'16,"36"0"-16,0-18 15,-71 18 1,1-17-16,-1 17 16</inkml:trace>
  <inkml:trace contextRef="#ctx0" brushRef="#br0" timeOffset="20933.298">12629 4886 0,'-35'0'16,"18"18"-1,-1 52 1,0 71 0,18-88-16,36 53 15,-19-53-15,36 18 16,-35-36-16,52 18 16,-52-53-16,17 0 15</inkml:trace>
  <inkml:trace contextRef="#ctx0" brushRef="#br0" timeOffset="21089.626">12841 5186 0,'0'53'0,"18"-36"15,-1 19-15,1-19 16,17 1-16</inkml:trace>
  <inkml:trace contextRef="#ctx0" brushRef="#br0" timeOffset="21232.822">12841 5027 0,'0'0'0,"18"0"15</inkml:trace>
  <inkml:trace contextRef="#ctx0" brushRef="#br0" timeOffset="21443.833">13018 4974 0,'35'18'16,"-18"-1"-16,1 1 0,0 17 16,-1-17-16,1 0 15,0 35-15,-18-36 16,0 36 0,0-35-16,0-1 0</inkml:trace>
  <inkml:trace contextRef="#ctx0" brushRef="#br0" timeOffset="21760.524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">13917 5539 0,'-18'0'15,"36"0"1,0 0-16,52 0 16,-34 0-16,34-18 15,-35 18 1,1 0-16,17 0 15</inkml:trace>
  <inkml:trace contextRef="#ctx0" brushRef="#br0" timeOffset="35492.617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">17268 5027 0,'36'0'16,"-1"0"-16,53-18 15,-52 18-15,52 0 16,-71 0-16,19 0 15</inkml:trace>
  <inkml:trace contextRef="#ctx0" brushRef="#br0" timeOffset="39123.202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">18450 4815 0,'-17'18'0,"-1"35"15,0-18 1,18 1-16,18 52 16,-18-53-16,53 36 15,-35-36-15,17 0 0,18 0 16,-18-17-16,-17-18 15,17 0-15</inkml:trace>
  <inkml:trace contextRef="#ctx0" brushRef="#br0" timeOffset="40124.451">18715 5098 0,'18'35'16,"-18"-17"-16,17 17 15,1-35-15,-1 17 16,19-17-16</inkml:trace>
  <inkml:trace contextRef="#ctx0" brushRef="#br0" timeOffset="40247.575">18750 4957 0,'0'-18'15,"-17"18"1,34 0 0</inkml:trace>
  <inkml:trace contextRef="#ctx0" brushRef="#br0" timeOffset="40454.496">18891 4710 0,'36'35'16,"-19"-17"-16,36 34 0,-18-16 15,-17-1-15,17 0 16,-17 1-16,-18-1 0,18 53 16,-36-53-16,0 1 15,-35 34-15,18-52 16</inkml:trace>
  <inkml:trace contextRef="#ctx0" brushRef="#br0" timeOffset="40841.077">19491 5450 0,'35'0'31,"1"0"-31,-1-17 16,18 17-16,0-18 15,-18 18-15,0 0 0,36-17 16,-54 17-16,1 0 15</inkml:trace>
  <inkml:trace contextRef="#ctx0" brushRef="#br0" timeOffset="41019.946">19720 5221 0,'0'106'15,"18"-53"-15,-18 0 0,18 53 16,-1-53-16,-17-1 16,35 19-16,-17-36 15,0-17-15</inkml:trace>
  <inkml:trace contextRef="#ctx0" brushRef="#br0" timeOffset="42461.543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7">20496 4516 0,'53'-18'16,"53"36"0,-53 17-16,53 71 15,-36-36-15,-34 1 16,17-1-16,0 19 0,-18-1 16,0 0-16,-17-18 15,17 89-15,-17-88 0,-18-18 16,-36 53-1,-17-18-15,18-35 16,-53 0-16,53-18 16</inkml:trace>
  <inkml:trace contextRef="#ctx0" brushRef="#br0" timeOffset="43506.679">20338 5345 0,'0'-18'16,"0"0"15,0 36 32,0 17-48,0-17-15,17 0 0,1 34 16,-18-34-1,18 35-15,-18-35 16,17 17-16,-17-17 16</inkml:trace>
  <inkml:trace contextRef="#ctx0" brushRef="#br0" timeOffset="47265.415">3457 6121 0,'0'17'16,"53"1"0,0 0-16,0-1 0,88-17 15,-70 0 1,-1 0-16,54 0 15,-54 0-15,-17-17 0,-18 17 16,18-18-16,18 0 16,-53 1-16,-1-1 15</inkml:trace>
  <inkml:trace contextRef="#ctx0" brushRef="#br0" timeOffset="47510.757">3951 5944 0,'18'18'16,"52"0"-1,19 17-15,-37-17 16,72 17-16,-54-18 16,-17 1-16,71 35 15,-71-18-15,-36-17 16,19 17-16,-36-17 0,0 17 0,-53 36 15,0-54 1,-53 54-16,35-36 16,19 0-16</inkml:trace>
  <inkml:trace contextRef="#ctx0" brushRef="#br0" timeOffset="50012.841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4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">26652 4798 0,'-17'-18'0,"17"1"31,-18 17-31,18 17 16,-18 36 0,1 0-16,17-18 15,0 53-15,17-17 16,-17-36-1,18 1-15,35 16 16,-35-34-16,-1 0 0,1-18 0,0 0 16,-1 0-16</inkml:trace>
  <inkml:trace contextRef="#ctx0" brushRef="#br0" timeOffset="51169.024">26829 5027 0,'0'18'16,"0"-1"-16,0 1 0,17 35 16,1-35-1,-18-1-15,35 1 16,-17-18-16</inkml:trace>
  <inkml:trace contextRef="#ctx0" brushRef="#br0" timeOffset="51308.189">26846 4939 0,'18'0'32,"0"0"-32</inkml:trace>
  <inkml:trace contextRef="#ctx0" brushRef="#br0" timeOffset="51518.955">27023 4710 0,'17'17'0,"19"54"15,-19-36-15,36 36 16,-35-18-16,0 17 15,-18-35-15,0 18 16,0-17-16,-36-1 16,19-18-16,-36 19 15</inkml:trace>
  <inkml:trace contextRef="#ctx0" brushRef="#br0" timeOffset="53082.67">26829 5838 0,'0'-17'31,"17"17"-15,-17 17 109,0 1-109,0 0-16,18-1 0,-18 19 0,0-1 15,0-17-15,18-1 16,-18 1-16,0 0 16,0-1-1</inkml:trace>
  <inkml:trace contextRef="#ctx0" brushRef="#br0" timeOffset="54101.869">28258 5838 0,'0'18'16,"0"0"-16,-18-18 16,0 17-1,-17 19-15,35-19 16,-35 19-16,35-19 15</inkml:trace>
  <inkml:trace contextRef="#ctx0" brushRef="#br0" timeOffset="54763.118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8">29916 4904 0,'-18'35'15,"0"-17"-15,18 52 16,0-35 0,0 1-16,18 34 15,0-52-15,-1 17 0,1-17 16,-1 17-16,1-17 0,0-1 15,17 1 1,-17-18-16</inkml:trace>
  <inkml:trace contextRef="#ctx0" brushRef="#br0" timeOffset="55646.224">30110 5151 0,'17'35'15,"-17"0"-15,18-17 16,17 17 0,-17-17-16,-1-18 15</inkml:trace>
  <inkml:trace contextRef="#ctx0" brushRef="#br0" timeOffset="55773.606">30180 4957 0</inkml:trace>
  <inkml:trace contextRef="#ctx0" brushRef="#br0" timeOffset="55963.062">30339 4886 0,'35'53'15,"0"-35"1,1 52-16,-1 1 16,-35-36-16,0 0 15,0 36-15,-53-1 16,35-34-16</inkml:trace>
  <inkml:trace contextRef="#ctx0" brushRef="#br0" timeOffset="56741.8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6">31009 6015 0,'18'18'16,"-18"-1"-16,0 18 15,0-17-15,0 17 16,0-17-16,-18 17 16,18-17-1,-17 0-15</inkml:trace>
  <inkml:trace contextRef="#ctx0" brushRef="#br0" timeOffset="60768.489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">32561 4904 0,'-17'0'15,"-1"35"1,18 0-16,-18-17 0,18 70 16,0-53-16,18 1 15,0 34-15,-1-35 16,1 1-16,17-1 15,-17-17-15,17-1 16</inkml:trace>
  <inkml:trace contextRef="#ctx0" brushRef="#br0" timeOffset="62130.958">32703 5221 0,'0'35'15,"17"18"1,-17-35-16,35 0 0,-17-18 16</inkml:trace>
  <inkml:trace contextRef="#ctx0" brushRef="#br0" timeOffset="62269.372">32755 5062 0,'0'-17'16,"18"17"0,0 0-1</inkml:trace>
  <inkml:trace contextRef="#ctx0" brushRef="#br0" timeOffset="62448.09">32932 4921 0,'35'53'15,"0"35"-15,1-17 16,-19-36-16,-17 36 16,-17-36-16,-1-17 15,-53 35-15</inkml:trace>
  <inkml:trace contextRef="#ctx0" brushRef="#br0" timeOffset="65394.164">25612 6350 0,'17'0'32,"19"18"-32,52-1 15,-18-17-15,107 0 16,-71 0-16,105-35 15,-87 35-15,-1-18 16,71 1 0,-35 17-16,-106 0 15,-18 0-15</inkml:trace>
  <inkml:trace contextRef="#ctx0" brushRef="#br0" timeOffset="65911.193">28857 6473 0,'18'0'16,"35"0"-1,-18 0-15,71 0 16,-36 0-16,89 0 15,-88 0-15,88 0 16,-71 0-16,0 0 16,0 0-16,53 0 15,-17 0-15,-89 0 16</inkml:trace>
  <inkml:trace contextRef="#ctx0" brushRef="#br0" timeOffset="66411.795">31609 6544 0,'88'0'16,"18"-18"-1,35 18 1,0 18 0,-53-18-16,53 18 0,-17-18 15,-71 0-15,0 0 16</inkml:trace>
  <inkml:trace contextRef="#ctx0" brushRef="#br0" timeOffset="70516.45">27058 2364 0,'-18'-18'15,"1"18"-15,-1 18 16,-35 52-16,18-17 16,0 18-16,17-1 0,0 1 15,-17-1-15,35 160 16,18-160-1,17 1-15,36 35 16,-36-54-16,53 19 16,-53-53-16,1-18 0</inkml:trace>
  <inkml:trace contextRef="#ctx0" brushRef="#br0" timeOffset="70715.942">27287 2893 0,'18'53'15,"35"17"-15,0-34 16,53 16 0,-53-16-16,0-19 0,35 36 15,-35-35-15,0 0 16,-36-1-16,1-17 15</inkml:trace>
  <inkml:trace contextRef="#ctx0" brushRef="#br0" timeOffset="70895.7">27623 2840 0,'-53'53'0,"-18"17"16,18 19-1,35-1 1,18-53-16,0 18 16,36-18-16,-1-35 15,-17 0-15</inkml:trace>
  <inkml:trace contextRef="#ctx0" brushRef="#br0" timeOffset="71133.809">27834 2346 0,'0'71'0,"-17"34"15,34-16 1,18-19-1,36 18 1,-36-52-16,1-19 16,-19-17-16,1 0 0,-1 0 0</inkml:trace>
  <inkml:trace contextRef="#ctx0" brushRef="#br0" timeOffset="71284.419">28028 2522 0,'0'18'15,"0"0"-15,18 35 16,-1-36-16,36 18 16,-35-17-16,17 17 15,-17-35 1</inkml:trace>
  <inkml:trace contextRef="#ctx0" brushRef="#br0" timeOffset="71399.401">28099 2434 0,'0'-17'0</inkml:trace>
  <inkml:trace contextRef="#ctx0" brushRef="#br0" timeOffset="71612.502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">29704 2522 0,'-18'0'15,"1"36"1,-1 17-16,18-36 0,18 54 16,17-1-1,18-17 1,-18 0 0,-17-35-16,17-1 15,-17-17-15</inkml:trace>
  <inkml:trace contextRef="#ctx0" brushRef="#br0" timeOffset="72713.393">29916 2752 0,'0'35'16,"0"-17"-16,35 17 15,0-35 1</inkml:trace>
  <inkml:trace contextRef="#ctx0" brushRef="#br0" timeOffset="72863.985">29951 2575 0,'17'0'16,"1"18"-1,0-18 1,-1 0-16</inkml:trace>
  <inkml:trace contextRef="#ctx0" brushRef="#br0" timeOffset="73030.243">30127 2558 0,'0'17'0,"18"1"15,-18 17-15,18-17 0,-18-1 16,17 19-16,-17-19 16,18 1-16,-18 17 15,0-17-15</inkml:trace>
  <inkml:trace contextRef="#ctx0" brushRef="#br0" timeOffset="73325.061">30321 2240 0,'53'18'0,"-18"-1"16,1 19-16,70 52 15,-71-18-15,0 1 0,0 0 16,-17 17-16,17 88 16,-35-70-16,18 0 15,-18-18-15,0 18 0,0-18 16,-18 53-16,1-70 16,-19 17-16,1-53 15,-35 18 1</inkml:trace>
  <inkml:trace contextRef="#ctx0" brushRef="#br0" timeOffset="75138.591">16792 2558 0,'0'-18'16,"0"0"-16,-17 18 15,-1 18 1,18 0-16,-18 35 16,18-1-1,0-16-15,0 34 16,0-34-16,18-19 15,0 19-15,-1-19 0,1 1 16,0 17 0,-1-17-16,1-18 0</inkml:trace>
  <inkml:trace contextRef="#ctx0" brushRef="#br0" timeOffset="75288.136">16898 2769 0,'0'36'16,"18"-19"-16,-18 1 15,35 17 1,-17-35-16,-1 18 0</inkml:trace>
  <inkml:trace contextRef="#ctx0" brushRef="#br0" timeOffset="75437.701">16880 2593 0,'0'-18'0,"18"18"31</inkml:trace>
  <inkml:trace contextRef="#ctx0" brushRef="#br0" timeOffset="75644.125">17057 2575 0,'53'53'15,"0"0"1,-18 18-16,0-1 15,-17-17-15,-18 18 16,-53 17 0,35-53-16,-52 53 15,34-52-15</inkml:trace>
  <inkml:trace contextRef="#ctx0" brushRef="#br0" timeOffset="83618.43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">3792 10195 0,'18'0'16,"0"0"-16,35 0 0,88-17 16,-53 17-16,18 0 15,0 0-15,17 0 16,-17 17-16,123-17 16,-105 0-16,70 0 15,-106 0-15,18 0 16,-71 0-16,0 0 15</inkml:trace>
  <inkml:trace contextRef="#ctx0" brushRef="#br0" timeOffset="101215.77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">5450 11042 0,'18'53'16,"0"-18"-16,-18 0 15,0 18-15,0-35 16</inkml:trace>
  <inkml:trace contextRef="#ctx0" brushRef="#br0" timeOffset="102588.4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">7250 9419 0,'-36'18'0,"1"52"16,17-17-16,-17 71 15,35-71-15,0 88 16,18-71 0,17 36-16,-17-53 15,52 35-15,-34-70 16,16 35-16,-34-53 15</inkml:trace>
  <inkml:trace contextRef="#ctx0" brushRef="#br0" timeOffset="104273.497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">9066 9119 0,'71'53'16,"-18"-17"-16,-18 16 15,18 19-15,-18 0 0,54 70 16,-54-53-16,18 88 16,-36-88-16,1 71 15,-36-88 1,-17 35-16,17-54 16,-52 1-16,52-35 15,-17-18-15</inkml:trace>
  <inkml:trace contextRef="#ctx0" brushRef="#br0" timeOffset="105436.079">10072 9666 0,'53'0'16,"17"18"-1,1-18 1,-36 0-16,36 0 16,-54 0-16,1 17 0</inkml:trace>
  <inkml:trace contextRef="#ctx0" brushRef="#br0" timeOffset="105553.173">10125 9948 0,'53'18'15,"17"0"-15,36-18 16,-53 0 0,-18 0-16,1 0 0</inkml:trace>
  <inkml:trace contextRef="#ctx0" brushRef="#br0" timeOffset="106071.389">11553 8925 0,'0'-17'0,"0"-1"15,0 36 1,0 17-16,18 18 16,17 70-16,-17-52 15,0-1-15,-1 72 16,1-90-16,0 19 0,-1-18 16,-17 0-16,0-18 0,0 0 15</inkml:trace>
  <inkml:trace contextRef="#ctx0" brushRef="#br0" timeOffset="106252.625">11395 9737 0,'70'0'0,"-17"0"16,71-18-16,70-17 15,-88 17-15,17-17 16,106 0-1,-140 17-15,-19 0 0,1 18 16,-89 0 0</inkml:trace>
  <inkml:trace contextRef="#ctx0" brushRef="#br0" timeOffset="106819.98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">13688 10742 0,'0'0'0,"0"18"16,17 17-1,-17-17-15,0 35 16,0-18-16,18 0 16,-18-17-16,18 17 15,-1-35-15</inkml:trace>
  <inkml:trace contextRef="#ctx0" brushRef="#br0" timeOffset="109484.368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">13970 10795 0,'35'18'16,"18"-18"-16,0 0 15,53 0-15,-53 0 16,-18 0-16,0-18 0,1 18 16</inkml:trace>
  <inkml:trace contextRef="#ctx0" brushRef="#br0" timeOffset="109946.306">14605 10707 0,'18'35'16,"-18"18"0,17-35-16,1-1 15</inkml:trace>
  <inkml:trace contextRef="#ctx0" brushRef="#br0" timeOffset="110651.194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">15064 9790 0,'53'0'16,"-1"-18"-16,107 0 15,-71 1-15,177-1 16,-124 0-16,159-17 16,-159 17-16,106 1 15,-159 17-15,18 0 16,-71 17 0,-17 1-16</inkml:trace>
  <inkml:trace contextRef="#ctx0" brushRef="#br0" timeOffset="113844.446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">16792 10495 0,'0'35'16,"0"1"-16,18-19 16,-18 1-16,18-18 15</inkml:trace>
  <inkml:trace contextRef="#ctx0" brushRef="#br0" timeOffset="114978.679">16828 10248 0,'0'-17'16,"0"-1"-1</inkml:trace>
  <inkml:trace contextRef="#ctx0" brushRef="#br0" timeOffset="116473.947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">18362 9013 0,'-35'142'16,"17"52"0,18-53-1,18-18 1,-1-52-16,36 17 0,-17-53 15,-1 18-15,-17-35 16,-1-18-16,-17 17 16</inkml:trace>
  <inkml:trace contextRef="#ctx0" brushRef="#br0" timeOffset="117369.166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">19279 8731 0,'0'71'16,"-17"-36"-16,17 53 16,0-35-16,17 18 15,1-18 1,17 17-16,-17-52 15,35 17-15,-36-17 16,19-18-16</inkml:trace>
  <inkml:trace contextRef="#ctx0" brushRef="#br0" timeOffset="117776.127">19491 9013 0,'0'53'15,"0"-17"-15,18-1 16,-1-17-16,19-1 16,-1-17-1,-18 0-15</inkml:trace>
  <inkml:trace contextRef="#ctx0" brushRef="#br0" timeOffset="117881.271">19562 8925 0,'0'-17'16,"17"17"0</inkml:trace>
  <inkml:trace contextRef="#ctx0" brushRef="#br0" timeOffset="118076.388">19738 8767 0,'18'0'16,"-1"17"-16,18 36 15,-17-35-15,0 52 16,-18-17-16,0 18 16,0-18-16,-18 35 15,18-35 1</inkml:trace>
  <inkml:trace contextRef="#ctx0" brushRef="#br0" timeOffset="118265.808">19950 9807 0,'-36'36'16,"-17"-1"0,36-18-16,-1 1 0,18 0 15</inkml:trace>
  <inkml:trace contextRef="#ctx0" brushRef="#br0" timeOffset="132741.758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">20690 8802 0,'-17'35'16,"-1"0"0,1 36-1,17-18-15,17-18 0,-17 18 0,18-18 16,-1 1-16,19 34 15,-19-52-15,19-1 16,-1 1-16,-17-18 16,-1 0-16,18 0 0,-35-35 15</inkml:trace>
  <inkml:trace contextRef="#ctx0" brushRef="#br0" timeOffset="133274.542">20902 9084 0,'0'35'16,"0"-17"-16,0 0 0,18 17 16,-1-17-1,1-18-15</inkml:trace>
  <inkml:trace contextRef="#ctx0" brushRef="#br0" timeOffset="133426.318">20973 8855 0,'0'-18'15</inkml:trace>
  <inkml:trace contextRef="#ctx0" brushRef="#br0" timeOffset="133658.146">20973 8855 0,'0'0'0,"88"-36"0,-71 54 0,-17 17 0,36 36 16,-19-36-1,19 36-15,-36-36 16,17 36-16,-17-36 16,-17 0-16,17 0 15,-36-17 1,19 0-16</inkml:trace>
  <inkml:trace contextRef="#ctx0" brushRef="#br0" timeOffset="134232.675">21202 8555 0,'-18'18'16,"36"17"-16,53 53 16,-36-35-16,0 0 15,0 0-15,54 88 16,-54-71-16,0 1 0,0 88 16,-35 17-1,0-105-15,0-1 0,-35 71 16,0-70-16,-36 35 15,36-71 1</inkml:trace>
  <inkml:trace contextRef="#ctx0" brushRef="#br0" timeOffset="140938.40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8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2">19156 12594 0,'0'18'94,"0"-1"-63,0 1 94,0 0-78,17 17-32,-17-17-15,18-1 0,0 19 16,-18-19-16,17 1 16,1 17-16,-18-17 15,0 17-15,-18-35 16,1 18-16</inkml:trace>
  <inkml:trace contextRef="#ctx0" brushRef="#br0" timeOffset="149920.113">19015 11677 0,'0'-18'15,"0"1"-15,0-1 16,-18 18 0,0 0-1,1 18 1,17 17-16,-18 0 0,1 1 15,17-1-15,0 0 0,0 0 16,17 36-16,1-36 16,35 18-1,-18-35-15,18 17 16,-35-35-16,17 0 16</inkml:trace>
  <inkml:trace contextRef="#ctx0" brushRef="#br0" timeOffset="150082.357">19279 11977 0,'0'17'16,"0"19"-1,18-19-15,0-17 16</inkml:trace>
  <inkml:trace contextRef="#ctx0" brushRef="#br0" timeOffset="150225.005">19279 11765 0,'0'-17'0,"18"17"31</inkml:trace>
  <inkml:trace contextRef="#ctx0" brushRef="#br0" timeOffset="150426.238">19420 11571 0,'36'53'15,"17"18"1,17-1 0,-52-35-16,17 36 15,-35-53-15,0 52 16,-35-52-16,17 17 0,-35 0 16</inkml:trace>
  <inkml:trace contextRef="#ctx0" brushRef="#br0" timeOffset="151638.148">20867 12524 0,'17'0'16,"72"0"-1,-36 0-15,17 0 0,89-18 16,-89 18-16,-17 0 0,53-18 16,-71 18-1</inkml:trace>
  <inkml:trace contextRef="#ctx0" brushRef="#br0" timeOffset="152132.751">22472 11642 0,'-35'17'16,"-1"54"0,19-18-16,-19 106 15,36-54-15,-17-16 16,17 16-16,17 72 15,19-124-15,-1 0 0,36 35 16,17-53 0,-53-35-16,0 0 0</inkml:trace>
  <inkml:trace contextRef="#ctx0" brushRef="#br0" timeOffset="152315.727">22772 12241 0,'35'53'0,"0"-35"16,1 17-16,-1 1 0,0-1 15,18 0-15,-18-17 0,54 35 16,-72-36 0,36 19-16,-35-36 15</inkml:trace>
  <inkml:trace contextRef="#ctx0" brushRef="#br0" timeOffset="152488.949">23089 12259 0,'-53'71'15,"36"-18"-15,-36 17 16,18-17-16,17 0 15,18-18-15,0-17 0,0-1 16</inkml:trace>
  <inkml:trace contextRef="#ctx0" brushRef="#br0" timeOffset="152733.177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">23513 11748 0,'17'0'32,"-17"17"-32,18-17 15</inkml:trace>
  <inkml:trace contextRef="#ctx0" brushRef="#br0" timeOffset="153278.661">23689 11589 0,'18'17'16,"-1"19"-1,1-1-15,17-17 0,-17 17 16,0 0-16,34 36 15,-34-36-15,-18 0 0,18 1 16,-18-1-16,0-18 0,-18 36 16,18-35-16,-18 0 15,1-1 1</inkml:trace>
  <inkml:trace contextRef="#ctx0" brushRef="#br0" timeOffset="153700.855">24095 12559 0,'-18'35'15,"18"-17"1,-18 17-16,1 0 0,-18 36 16,17-36-16,0 18 15,1-35 1</inkml:trace>
  <inkml:trace contextRef="#ctx0" brushRef="#br0" timeOffset="154197.262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">24959 11712 0,'-18'88'16,"1"18"-16,17-18 16,35 18-1,-17-70-15,35 16 16,-18-16 0,-17-36-16,17 0 15</inkml:trace>
  <inkml:trace contextRef="#ctx0" brushRef="#br0" timeOffset="154587.035">25188 11994 0,'0'71'0,"0"-53"16,18 35-1,0-36-15,-1-17 0,19 0 16</inkml:trace>
  <inkml:trace contextRef="#ctx0" brushRef="#br0" timeOffset="154720.498">25277 11836 0,'0'17'0,"0"1"31,0 0-31</inkml:trace>
  <inkml:trace contextRef="#ctx0" brushRef="#br0" timeOffset="154918.666">25435 11818 0,'36'35'15,"-1"18"1,18 18 0,-36-36-16,-17 0 0,18 18 15,-36 0 1,1-35-16,17-1 0,-18 1 16</inkml:trace>
  <inkml:trace contextRef="#ctx0" brushRef="#br0" timeOffset="155286.45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">2399 2663 0,'35'18'16,"0"-18"-16,1 18 0,34-18 15,-34 17-15,52-17 16,-53 0-16,0 0 16,-35 18-1</inkml:trace>
  <inkml:trace contextRef="#ctx0" brushRef="#br0" timeOffset="716.921">2505 2875 0,'35'18'0,"0"-18"16,1 0-16,16-18 15,-34 18-15</inkml:trace>
  <inkml:trace contextRef="#ctx0" brushRef="#br0" timeOffset="1323.053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">4145 2910 0,'18'0'47,"-18"18"0,0 0-47,0-1 16,-35 36-1,17-35-15,0 0 0,-17 17 16,0-18 0,35 1-16</inkml:trace>
  <inkml:trace contextRef="#ctx0" brushRef="#br0" timeOffset="4931.374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">5856 2999 0,'0'53'15,"0"-18"1,18-18 0,17-17-16</inkml:trace>
  <inkml:trace contextRef="#ctx0" brushRef="#br0" timeOffset="5714.986">6138 2699 0,'53'-18'16,"0"18"-16,-18 0 16,-17 0-1</inkml:trace>
  <inkml:trace contextRef="#ctx0" brushRef="#br0" timeOffset="5826.592">6156 2875 0,'53'18'0,"-35"-18"16,52 0-16,-35 0 16,1-18-16</inkml:trace>
  <inkml:trace contextRef="#ctx0" brushRef="#br0" timeOffset="6155.78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">7708 2946 0,'-17'35'16,"-19"36"-1,19-54-15,-1 36 0,0-35 16,1-1-16</inkml:trace>
  <inkml:trace contextRef="#ctx0" brushRef="#br0" timeOffset="7256.336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">10266 2716 0,'35'-17'15,"-17"17"-15,35 0 16,-18 0-16,0-18 15,-17 18 1</inkml:trace>
  <inkml:trace contextRef="#ctx0" brushRef="#br0" timeOffset="9636.119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">11977 2840 0,'-18'18'15,"1"-1"-15,17 1 16,-18-1-16,0 1 0,18 0 16,-17-1-16,-1 1 15,0 0-15,1-1 0</inkml:trace>
  <inkml:trace contextRef="#ctx0" brushRef="#br0" timeOffset="11704.469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">11959 2522 0,'0'-17'15,"-17"17"16</inkml:trace>
  <inkml:trace contextRef="#ctx0" brushRef="#br0" timeOffset="13845.874">7655 2611 0,'18'-18'16,"-18"0"-1,0 1-15</inkml:trace>
  <inkml:trace contextRef="#ctx0" brushRef="#br0" timeOffset="14391.263">4128 2558 0,'0'-18'15,"17"18"1</inkml:trace>
  <inkml:trace contextRef="#ctx0" brushRef="#br0" timeOffset="19084.807">1446 3863 0,'0'18'16,"18"34"-1,-18-16-15,0 87 16,18-70-16,-1 18 16,1-1-16,0 1 15,-1-36-15,-17 18 0,0-18 0,18 18 16,0-18 0,-1-35-16</inkml:trace>
  <inkml:trace contextRef="#ctx0" brushRef="#br0" timeOffset="19291.238">1429 3916 0,'53'-18'15,"0"18"1,35-17-16,-35-1 15,-18 18-15,53-18 16,-53 18-16,-17 0 16,0 0-16,-18 18 0,-18 17 15</inkml:trace>
  <inkml:trace contextRef="#ctx0" brushRef="#br0" timeOffset="19423.779">1535 4198 0,'35'0'16,"18"0"-16,-18-18 16,36 1-1,-54 17-15,1 0 0,0 0 16</inkml:trace>
  <inkml:trace contextRef="#ctx0" brushRef="#br0" timeOffset="19706.426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">2258 4445 0,'0'-18'16,"-18"1"-16,1-19 16,17-16-16,0 16 15,35-17-15,-18 36 16,19-19-16,-19 36 15,19 18 1,-19-18-16,36 18 16,-18-1-16</inkml:trace>
  <inkml:trace contextRef="#ctx0" brushRef="#br0" timeOffset="20376.321">3493 4128 0,'-36'52'15,"19"1"1,17 18 0,35-18-16,0-18 15,53-17 1,-17-18-16,-1-18 15,-34 0-15</inkml:trace>
  <inkml:trace contextRef="#ctx0" brushRef="#br0" timeOffset="20526.872">3493 3916 0,'35'-35'15,"0"17"1,18 18 0,-18 0-16</inkml:trace>
  <inkml:trace contextRef="#ctx0" brushRef="#br0" timeOffset="20747.156">3986 3969 0,'0'17'16,"18"-17"-16,0 0 16,-1 0-16,36 0 15,-35 0-15,17-17 16,-17 17-16,-1 0 15,-17 17-15</inkml:trace>
  <inkml:trace contextRef="#ctx0" brushRef="#br0" timeOffset="20881.342">3986 4233 0,'36'18'15,"52"-36"1,-53 18-1,-17 0-15,17-17 16</inkml:trace>
  <inkml:trace contextRef="#ctx0" brushRef="#br0" timeOffset="21354.729">4851 3704 0,'0'35'16,"0"1"-16,0-1 15,0 88-15,17 1 16,-17-71-16,36 106 31,-19-124-31,19 18 0,-1-53 16</inkml:trace>
  <inkml:trace contextRef="#ctx0" brushRef="#br0" timeOffset="21681.53">5662 4057 0,'35'0'15,"1"0"-15,52-18 16,-53 18-16,18 0 16,0-17-16,-18 17 0,18 0 15,-18 0-15,1-18 16</inkml:trace>
  <inkml:trace contextRef="#ctx0" brushRef="#br0" timeOffset="21876.59">5891 3810 0,'-17'53'16,"-1"70"-16,0-52 16,18 52-16,18-70 15,17 18 1,-17-36-16,35 18 15,-18-53-15</inkml:trace>
  <inkml:trace contextRef="#ctx0" brushRef="#br0" timeOffset="22121.687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">4322 5786 0,'70'-18'0,"18"0"15,18-17 1,35 17 0,-105 1-16,-1 17 15</inkml:trace>
  <inkml:trace contextRef="#ctx0" brushRef="#br0" timeOffset="34189.56">5027 4939 0,'0'-18'16,"-18"18"-1,18 18-15,-17 17 16,17-17-16,0 70 15,0 18 1,17-71-16,1 36 0,0-36 16,35 0-1,-36-17-15,36-18 16,-35 0-16,-1-18 16</inkml:trace>
  <inkml:trace contextRef="#ctx0" brushRef="#br0" timeOffset="34341.224">5239 5186 0,'0'35'15,"17"0"1,-17-17-16,36 17 16,-19-35-16,1 0 15</inkml:trace>
  <inkml:trace contextRef="#ctx0" brushRef="#br0" timeOffset="34474.196">5309 5027 0,'-17'0'0,"17"-18"15</inkml:trace>
  <inkml:trace contextRef="#ctx0" brushRef="#br0" timeOffset="34668.094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">5962 5503 0,'53'0'16,"17"-17"0,1-1-1,-36 18 1</inkml:trace>
  <inkml:trace contextRef="#ctx0" brushRef="#br0" timeOffset="36035.727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">7285 4939 0,'18'-18'16,"-1"18"-16,18 0 16,54-35-16,-36 17 15,35 1 1,-53 17-16,0 0 0</inkml:trace>
  <inkml:trace contextRef="#ctx0" brushRef="#br0" timeOffset="36502.487">7461 5027 0,'0'53'15,"36"18"1,-1-36-1,-18-18-15,-17 1 0</inkml:trace>
  <inkml:trace contextRef="#ctx0" brushRef="#br0" timeOffset="36880.316">7849 5274 0,'0'18'15,"18"-1"-15,17 1 0,1 17 16,16 1-16,1-19 16,-17 18-16,17 1 0,35 17 15,-35-18-15,17 0 16,-52-17-1,-1-18-15,-17 17 16</inkml:trace>
  <inkml:trace contextRef="#ctx0" brushRef="#br0" timeOffset="37076.811">8096 5274 0,'-53'71'16,"0"17"0,18 18-16,35-71 15,-17 35-15,17-52 16,35 17-16,-18-35 16,1 0-16</inkml:trace>
  <inkml:trace contextRef="#ctx0" brushRef="#br0" timeOffset="37330.412">8431 4745 0,'-35'53'0,"35"-18"16,-18 0-16,18 1 16,0-1-16,0 0 0,18 36 15,0-54 1,17 19-16,18-1 0,-35-35 16,-1 0-16,1 0 0</inkml:trace>
  <inkml:trace contextRef="#ctx0" brushRef="#br0" timeOffset="37470.373">8608 5009 0,'0'36'16,"17"-1"0,1-17-16,0-1 15,-1-17 1</inkml:trace>
  <inkml:trace contextRef="#ctx0" brushRef="#br0" timeOffset="37603.792">8625 4798 0,'0'-18'16</inkml:trace>
  <inkml:trace contextRef="#ctx0" brushRef="#br0" timeOffset="37798.159">8784 4763 0,'35'52'16,"18"19"-1,-17-18 1,-19 17-16,1-34 0,-36 17 16,-17 17-1,0-52-15</inkml:trace>
  <inkml:trace contextRef="#ctx0" brushRef="#br0" timeOffset="38126.123">9084 5309 0,'18'0'16,"-1"0"-16,54-17 16,-36-1-16,53 0 15,-52 1 1,-1 17-16,18-18 15,-36 18-15</inkml:trace>
  <inkml:trace contextRef="#ctx0" brushRef="#br0" timeOffset="38282.168">9260 5098 0,'0'17'15,"0"36"-15,0-18 16,18 1-16,0 34 15,-1-17-15,19 35 16,-19-52-16,1-1 16,-18 0-16,18-17 0</inkml:trace>
  <inkml:trace contextRef="#ctx0" brushRef="#br0" timeOffset="38660.27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">5062 6138 0,'-17'36'0,"-19"34"15,36-17-15,18 35 16,0-35-16,-1-18 0,54 36 16,-36-36-1,18-17-15,-18 0 0,1-1 16,-1-17-16,-17 0 0</inkml:trace>
  <inkml:trace contextRef="#ctx0" brushRef="#br0" timeOffset="40205.244">5345 6403 0,'0'18'15,"0"17"1,17 0 0,1-17-16,17-18 0</inkml:trace>
  <inkml:trace contextRef="#ctx0" brushRef="#br0" timeOffset="40333.74">5327 6297 0,'0'-18'16,"0"1"0,18-1-1</inkml:trace>
  <inkml:trace contextRef="#ctx0" brushRef="#br0" timeOffset="40541.068">5521 6103 0,'18'0'15,"35"35"-15,17 18 16,-35-17-16,1 69 15,-19-52-15,-17-17 16,0 16-16,0-16 0,0 17 16,-35 0-16,0-18 15</inkml:trace>
  <inkml:trace contextRef="#ctx0" brushRef="#br0" timeOffset="41584.966">6385 6632 0,'18'0'0,"0"0"16,17 0-1,0 0-15,0 0 0,18 0 16,-17 0-16,-1 0 0,0 0 16,-17 18-1</inkml:trace>
  <inkml:trace contextRef="#ctx0" brushRef="#br0" timeOffset="41714.722">6491 6826 0,'71'18'16,"17"-18"0,-18 0-1,-34 0-15</inkml:trace>
  <inkml:trace contextRef="#ctx0" brushRef="#br0" timeOffset="42230.64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">8132 6209 0,'-36'0'16,"-17"0"-16,18 53 16,35 35-1,-18-35-15,18 88 16,18-70-16,0-18 0,-1-1 16,19-16-16,-1 17 15,35 0-15,-34-36 16,17-17-16,-18 0 15</inkml:trace>
  <inkml:trace contextRef="#ctx0" brushRef="#br0" timeOffset="42803.072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">8467 6668 0,'53'17'0,"0"-17"15,17 0 1,-17-17-16,-18 17 0,36-18 16</inkml:trace>
  <inkml:trace contextRef="#ctx0" brushRef="#br0" timeOffset="43221.224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">9190 6138 0,'0'-17'15,"18"17"1,-1 0 0</inkml:trace>
  <inkml:trace contextRef="#ctx0" brushRef="#br0" timeOffset="43730.706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">4604 8026 0,'17'0'32,"36"0"-32,0 17 15,0-17-15,53-17 16,-35 17-16,34-18 16,-69 0-16,34 18 15,-52 0-15,-36 0 31</inkml:trace>
  <inkml:trace contextRef="#ctx0" brushRef="#br0" timeOffset="52456.797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">5239 8378 0,'0'-17'0,"17"17"16,1-18-1,17 18-15,-17 0 16,35-17-16,0-1 16,-18 18-16,18 0 15,-18 0-15,-17 0 16,-36 0 15</inkml:trace>
  <inkml:trace contextRef="#ctx0" brushRef="#br0" timeOffset="55521.028">5380 8079 0,'0'70'15,"0"-17"-15,18 0 0,-1 35 16,1-35-16,17 35 15,-17-52-15,-1-19 16,1 19-16,0-19 0,-18 1 16</inkml:trace>
  <inkml:trace contextRef="#ctx0" brushRef="#br0" timeOffset="57379.094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">7408 7602 0,'-17'0'31,"-1"18"-15,18 53-16,-18-19 16,18-16-16,0 17 0,18-18 15,0 0-15,-18 1 0,35 16 16,-17-34-16,17 0 16,-17-1-16,-1-17 15,18 0-15,-17 0 16</inkml:trace>
  <inkml:trace contextRef="#ctx0" brushRef="#br0" timeOffset="57846.942">7567 7885 0,'0'17'0,"18"36"16,17-18-1,-17-35-15,17 0 16</inkml:trace>
  <inkml:trace contextRef="#ctx0" brushRef="#br0" timeOffset="57974.064">7638 7726 0,'-18'-18'16,"36"18"15</inkml:trace>
  <inkml:trace contextRef="#ctx0" brushRef="#br0" timeOffset="58180.617">7814 7620 0,'35'18'15,"-17"-18"-15,0 35 16,35 18-16,-53-18 15,17 18-15,-17-18 16,0 1-16,0-1 16,0 0-16,-17-17 0,-36 35 15,35-36-15,0 19 0,1-19 16</inkml:trace>
  <inkml:trace contextRef="#ctx0" brushRef="#br0" timeOffset="58563.361">8273 7743 0,'-18'71'0,"18"53"16,0-72 0,0 19-16,18 52 15,17 1-15,-17-89 16,34 36 0</inkml:trace>
  <inkml:trace contextRef="#ctx0" brushRef="#br0" timeOffset="58815.976">8537 8220 0,'0'35'16,"0"18"0,0-35-16,53-1 15,-18-17-15,1 0 0,17 0 16,-36 0-1,1-17-15,0-1 16,-18 0-16,-18 1 0,0-19 0,1 19 16,-1 17-16,0-18 15,1 0-15,-1 18 0,0 0 16</inkml:trace>
  <inkml:trace contextRef="#ctx0" brushRef="#br0" timeOffset="59192.412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">9807 7567 0,'0'18'16,"-17"17"-16,17 36 16,0-36-16,17 35 15,1-52 1,0 17-16,17 18 0,-18-35 15,36 0 1,-35-1-16,0-17 0,-1-17 16</inkml:trace>
  <inkml:trace contextRef="#ctx0" brushRef="#br0" timeOffset="60910.003">9984 7796 0,'17'36'15,"-17"-1"1,36 0 0,-19-17-16</inkml:trace>
  <inkml:trace contextRef="#ctx0" brushRef="#br0" timeOffset="61067.315">10054 7708 0,'0'-17'31,"18"17"-15,-1 0-16</inkml:trace>
  <inkml:trace contextRef="#ctx0" brushRef="#br0" timeOffset="61284.782">10160 7514 0,'18'0'32,"-1"18"-32,1 17 15,0 0-15,34 36 0,-34-36 16,0 0-16,-1 36 15,-17-53-15,0 17 0,-17 18 16,-1-35 0,-17 17-16</inkml:trace>
  <inkml:trace contextRef="#ctx0" brushRef="#br0" timeOffset="62923.378">11007 8202 0,'-18'-18'0,"36"18"15,35-17 1,-18 17-16,35-18 15,-17 18-15,18 0 16,-36 0-16,0-17 16</inkml:trace>
  <inkml:trace contextRef="#ctx0" brushRef="#br0" timeOffset="63091.14">11201 8026 0,'0'35'0,"0"36"15,17-36-15,1 53 16,-18-70-16,35 52 16,-17-52-16,35 17 15</inkml:trace>
  <inkml:trace contextRef="#ctx0" brushRef="#br0" timeOffset="64113.003">12030 7567 0,'-36'0'16,"19"18"-16,17-1 16,-18 19-16,1-1 0,-1 88 15,18-52-15,0 70 16,18-88-16,34 53 16,-34-53-16,70 0 15,-52-36-15,-1 1 16,0 0-16,-17-18 0</inkml:trace>
  <inkml:trace contextRef="#ctx0" brushRef="#br0" timeOffset="64319.686">12277 7726 0,'17'70'0,"-17"36"16,18 0 0,0-53-16,17 35 15,0-17 1,-17-36 0,-1-35-16</inkml:trace>
  <inkml:trace contextRef="#ctx0" brushRef="#br0" timeOffset="64836.264">12629 8043 0,'18'0'16,"17"0"-16,1 0 16,-1 0-16,-17 0 15</inkml:trace>
  <inkml:trace contextRef="#ctx0" brushRef="#br0" timeOffset="65236.604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8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">14358 7567 0,'0'-35'15,"-18"35"-15,18 35 16,0 71 0,18-36-16,-18 72 15,18-19 1,-1-17-16,1-53 15,17 17-15,-17-52 0,0 0 16,-1-18-16,1 0 16</inkml:trace>
  <inkml:trace contextRef="#ctx0" brushRef="#br0" timeOffset="67015.906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">15311 7444 0,'-36'0'16,"19"35"-16,17 0 15,-18 0-15,0 36 16,18 0-16,-17 70 0,17-53 15,17-18-15,19 1 0,17 35 16,-18-71 0,0 0-16,-17 1 0,17-36 15,0 17-15</inkml:trace>
  <inkml:trace contextRef="#ctx0" brushRef="#br0" timeOffset="67883.783">15628 7655 0,'0'53'16,"18"71"-1,-18-71-15,17 52 16,19-34-16,-36-36 15,17 1-15,1-36 16</inkml:trace>
  <inkml:trace contextRef="#ctx0" brushRef="#br0" timeOffset="68005.417">15910 7920 0,'88'-18'16,"-35"1"-1,-17 17 1</inkml:trace>
  <inkml:trace contextRef="#ctx0" brushRef="#br0" timeOffset="68367.767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">16439 7479 0,'-17'53'16,"17"53"0,35-18-16,18 18 15,-18-71-15,1 0 16,-1-17 0</inkml:trace>
  <inkml:trace contextRef="#ctx0" brushRef="#br0" timeOffset="68718.262">16651 7655 0,'0'36'16,"18"16"0,-1-34-16,1 17 15,-18-17-15</inkml:trace>
  <inkml:trace contextRef="#ctx0" brushRef="#br0" timeOffset="68862.98">16686 7514 0,'-17'0'31,"34"0"-31</inkml:trace>
  <inkml:trace contextRef="#ctx0" brushRef="#br0" timeOffset="69039.588">16810 7549 0,'0'0'0,"18"0"16,-1 53-16,1-17 15,-1-19-15,1 54 16,0-54-16,-18 36 16,0-35-16,0 0 0,-18-1 15</inkml:trace>
  <inkml:trace contextRef="#ctx0" brushRef="#br0" timeOffset="69479.849">16916 7461 0,'17'0'47,"1"18"-32,17 0 1,-17-1-16,52 36 16,-34 0-16,17 53 15,-36-53-15,19 70 16,-36-70-16,0 71 16,-18-71-16,-17 17 15,-1-35-15,-17 18 16</inkml:trace>
  <inkml:trace contextRef="#ctx0" brushRef="#br0" timeOffset="70358.8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">6668 7479 0,'17'0'0,"1"0"16,-1 0-16,1 0 0,17 0 15,-17 0 1,0 0-16,-18-18 0,17 18 16</inkml:trace>
  <inkml:trace contextRef="#ctx0" brushRef="#br0" timeOffset="71343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">6279 8202 0,'18'0'0,"0"0"15,-1 0-15,36-18 16,-17 18-16,-1 0 0,18 18 15,-36-18-15</inkml:trace>
  <inkml:trace contextRef="#ctx0" brushRef="#br0" timeOffset="75646.735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">5539 9331 0,'-36'0'16,"19"0"-16,-1 53 16,18-35-16,0 17 15,0 53-15,0-53 16,18 36-16,17-36 15,0 36-15,1-54 16,16 1 0,-34-18-16</inkml:trace>
  <inkml:trace contextRef="#ctx0" brushRef="#br0" timeOffset="76681.598">5680 9578 0,'0'35'16,"0"-17"-16,17 17 15,1-35-15,17 0 16,-17 0-16</inkml:trace>
  <inkml:trace contextRef="#ctx0" brushRef="#br0" timeOffset="76815.049">5680 9384 0,'-18'0'16</inkml:trace>
  <inkml:trace contextRef="#ctx0" brushRef="#br0" timeOffset="77014.354">5768 9313 0,'35'18'16,"18"35"0,18 17-16,-54-34 15,19 52 1,-36-53-16,0 53 0,0-70 15,-36 53 1,19-54-16,-1 1 0</inkml:trace>
  <inkml:trace contextRef="#ctx0" brushRef="#br0" timeOffset="82848.915">6526 9772 0,'-17'0'15,"34"0"1,1-18 0,0 18-16,17 0 15,0 0-15,1 0 16,-1 0-16,18 0 16,-36 0-16,1 0 15,0 0-15,-1 0 0</inkml:trace>
  <inkml:trace contextRef="#ctx0" brushRef="#br0" timeOffset="82999.517">6597 9913 0,'18'35'16,"-1"-35"-16,1 18 15,0-18-15,34 0 16,-16 0-16,-19 0 15,1 0-15</inkml:trace>
  <inkml:trace contextRef="#ctx0" brushRef="#br0" timeOffset="86475.751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">8255 9155 0,'-18'17'16,"1"54"-16,-1-36 15,18 0-15,0 54 16,0-37-16,35 19 16,-17-36-16,17 18 15,-17-35-15,35-1 16,-36-17-16,1-17 15</inkml:trace>
  <inkml:trace contextRef="#ctx0" brushRef="#br0" timeOffset="86876.04">8414 9402 0,'0'35'15,"0"-18"-15,0 36 16,0-17-1,17-19-15,1 1 16</inkml:trace>
  <inkml:trace contextRef="#ctx0" brushRef="#br0" timeOffset="87003.708">8467 9278 0,'-18'-35'16,"0"17"-1</inkml:trace>
  <inkml:trace contextRef="#ctx0" brushRef="#br0" timeOffset="87213.611">8625 9137 0,'0'18'0,"36"17"16,-36 0-16,35 18 16,-17-18-16,-1 1 15,-17-19-15,0 54 16,0-36-16,-17 18 16,-1-18-16,0 1 15</inkml:trace>
  <inkml:trace contextRef="#ctx0" brushRef="#br0" timeOffset="87560.633">8943 9807 0,'35'0'16,"-17"0"-16,-1 0 0,19-17 16,17 17-1,-36 0-15,1 0 0,0 0 16</inkml:trace>
  <inkml:trace contextRef="#ctx0" brushRef="#br0" timeOffset="88182.0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">10125 9419 0,'0'53'16,"17"-18"0,1-17-16,0 0 15,-1-1-15,1-17 0,0 0 16</inkml:trace>
  <inkml:trace contextRef="#ctx0" brushRef="#br0" timeOffset="88816.441">10178 9313 0,'-18'0'15,"36"0"1</inkml:trace>
  <inkml:trace contextRef="#ctx0" brushRef="#br0" timeOffset="89033.567">10283 9102 0,'36'17'16,"-19"19"-16,19-1 15,17 35 1,-18-17-16,-17 0 0,-1 0 15,18 35-15,-35-35 16,-17 35-16,-1-52 16,1 17-16,-19-36 15</inkml:trace>
  <inkml:trace contextRef="#ctx0" brushRef="#br0" timeOffset="90012.43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">6015 11483 0,'-18'18'16,"1"-1"-16,17 1 15,-18 35 1,18-36-16,-18 36 0,18-17 15,0-19-15,18 1 16,-18 0-16,18-18 16,-1 17-16</inkml:trace>
  <inkml:trace contextRef="#ctx0" brushRef="#br0" timeOffset="93966.215">6720 11201 0,'18'17'15,"35"-17"1,35 0 0,-53 0-16,54 0 15,-54 0-15,35 0 16,-52 0-16,0 0 16,17 0-16,-35-17 15,0-1-15</inkml:trace>
  <inkml:trace contextRef="#ctx0" brushRef="#br0" timeOffset="94148.965">7020 11007 0,'-17'70'16,"17"36"-1,0-18 1,17-35-16,-17-18 0,18 54 15,0-54-15,-1 0 16,-17-17-16,18-18 16</inkml:trace>
  <inkml:trace contextRef="#ctx0" brushRef="#br0" timeOffset="94655.602">7479 11130 0,'18'0'32,"34"18"-17,-34-18-15,17 0 0,1 0 16,-19-18-16,36 18 15,-18 0-15,-17 0 0,0 0 16,-18 18 0</inkml:trace>
  <inkml:trace contextRef="#ctx0" brushRef="#br0" timeOffset="94818.083">7567 11324 0,'35'35'16,"-17"-35"-16,17 0 16,1 0-16,-19 0 15,18-17-15,-17 17 0,0 0 16</inkml:trace>
  <inkml:trace contextRef="#ctx0" brushRef="#br0" timeOffset="96068.738">8537 11042 0,'0'0'0,"-17"0"0,17-18 0,17 36 31,36 35-16,-18 0-15,54 35 16,-36-53-16,-1 1 16,1-1-16,-17 0 0,17-17 0,17 35 15,-35-53 1,-17 17-16</inkml:trace>
  <inkml:trace contextRef="#ctx0" brushRef="#br0" timeOffset="96250.944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">9402 10689 0</inkml:trace>
  <inkml:trace contextRef="#ctx0" brushRef="#br0" timeOffset="97436.291">9543 10654 0,'35'18'16,"18"17"-1,0 71 1,-36-89 0,-17 19-16,18 34 0,-18-35 15,-18-17-15,-17 53 16,17-54-16</inkml:trace>
  <inkml:trace contextRef="#ctx0" brushRef="#br0" timeOffset="98799.621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">10936 11218 0,'0'0'0,"35"0"0,18 18 0,53-18 15,-53 0-15,0 0 16,35-18-16,-53 18 15,-17 0-15</inkml:trace>
  <inkml:trace contextRef="#ctx0" brushRef="#br0" timeOffset="99529.34">11395 10389 0,'-18'0'0,"0"53"16,18 35-1,0-52-15,18 122 16,35-69-1,0-19 1,0-35 0,-18-17-16</inkml:trace>
  <inkml:trace contextRef="#ctx0" brushRef="#br0" timeOffset="99676.985">11606 10742 0,'0'35'16,"0"1"-1,18-19-15,0 1 16</inkml:trace>
  <inkml:trace contextRef="#ctx0" brushRef="#br0" timeOffset="99829.117">11624 10619 0,'-18'-18'15,"18"0"1,0 1-16,18-1 16,0 18-16</inkml:trace>
  <inkml:trace contextRef="#ctx0" brushRef="#br0" timeOffset="100057.517">11783 10301 0,'53'35'15,"-36"1"-15,19-1 0,17 53 16,-18-53-16,-18 18 15,1-17-15,0 52 16,-18-35-16,0-18 16,-36 36-16,19-36 15,-54 35 1</inkml:trace>
  <inkml:trace contextRef="#ctx0" brushRef="#br0" timeOffset="100858.191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">6050 12876 0,'-17'0'0,"34"0"16,1 0-1,17 0 1,-17 18-16,-1 0 0,1 17 16,-18 0-1,0 1-15,0-19 16,-18 1-16,36-18 31,17 0-15,1 0-16,16-18 15</inkml:trace>
  <inkml:trace contextRef="#ctx0" brushRef="#br0" timeOffset="102946.765">7056 12665 0,'17'0'16,"1"0"0,-1 0-16,36 0 15,-35 0-15,35 0 16,-35 0-16,35 0 16</inkml:trace>
  <inkml:trace contextRef="#ctx0" brushRef="#br0" timeOffset="103108.803">7197 12524 0,'0'88'0,"-18"18"16,36-18-1,17-18 1,-17-52-16,17 0 0</inkml:trace>
  <inkml:trace contextRef="#ctx0" brushRef="#br0" timeOffset="103304.243">7638 12559 0,'88'-18'16,"0"-17"-16,-53 35 0,-17 0 15,17 0 1</inkml:trace>
  <inkml:trace contextRef="#ctx0" brushRef="#br0" timeOffset="103438.069">7743 12753 0,'71'-18'15,"17"-17"-15,-52 35 16,34-18-16</inkml:trace>
  <inkml:trace contextRef="#ctx0" brushRef="#br0" timeOffset="103898.201">8767 12541 0,'-18'0'0,"36"0"16,-1 36 0,54 34-16,-18-17 15,35 35 1,-53-53-16,53 36 15,-52-36-15,-1-17 16,0 17-16,-17-17 0,-1-18 0,1 0 16</inkml:trace>
  <inkml:trace contextRef="#ctx0" brushRef="#br0" timeOffset="104087.667">9031 12577 0,'-53'88'16,"-17"18"-1,34-1 1,1-16-16,35-54 16,0-17-16,53-1 15,-35-17-15</inkml:trace>
  <inkml:trace contextRef="#ctx0" brushRef="#br0" timeOffset="104393.314">9384 12100 0,'-35'53'16,"17"35"0,0-35-16,36 18 15,-18-18-15,18-36 16,35 36-16,-18-35 15,-18 0-15,54-1 16,-53-17-16,-1 0 16</inkml:trace>
  <inkml:trace contextRef="#ctx0" brushRef="#br0" timeOffset="104548.356">9543 12294 0,'0'36'15,"0"-1"1,17 0-16,19-17 16,-19-18-16,1 0 15,-1 0-15</inkml:trace>
  <inkml:trace contextRef="#ctx0" brushRef="#br0" timeOffset="104682.522">9578 12188 0,'-18'0'16,"36"0"15</inkml:trace>
  <inkml:trace contextRef="#ctx0" brushRef="#br0" timeOffset="104856.428">9701 12100 0,'18'18'0,"17"35"16,-17-18 0,0 0-16,17 36 15,-17 0-15,-18-19 16,0-16-16</inkml:trace>
  <inkml:trace contextRef="#ctx0" brushRef="#br0" timeOffset="105160.484">9613 12876 0,'18'0'16,"35"0"-16,-18 0 15,36 18-15,-54 0 16,19 35-16,-36-18 16,-18 18-1,0-18-15,1-17 0,-1 35 16,0-36-16,18 1 15,18-18 1,17 0-16,1 0 16,-19 0-16,1 0 15</inkml:trace>
  <inkml:trace contextRef="#ctx0" brushRef="#br0" timeOffset="105666.73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2">11218 12435 0,'36'0'15,"34"0"1,1 36-16,-36-36 16,0 17-16,1 19 15,-36 17-15,-18-36 16,-17 54-1,17-36-15,-17 0 0,17 1 16,0-19-16,18 18 0,0-17 0,18 17 16,17-17-1,1-18 1,-19 0-16,1 0 0,0 0 16</inkml:trace>
  <inkml:trace contextRef="#ctx0" brushRef="#br0" timeOffset="106113.315">11271 12771 0,'53'-18'16,"18"18"-16,-36-18 0,71 1 16,-71-1-1,18 0-15,-35 18 0,17-17 16</inkml:trace>
  <inkml:trace contextRef="#ctx0" brushRef="#br0" timeOffset="106328.277">11642 12012 0,'0'71'16,"0"17"0,0-53-16,35 36 15,-17-36-15,17 0 16,0-17-16,18 17 16,-35-17-16,17-18 0</inkml:trace>
  <inkml:trace contextRef="#ctx0" brushRef="#br0" timeOffset="106478.209">11889 12188 0,'0'36'16,"17"-1"0,-17-17-16,36-1 15,-19 1-15,1 0 0</inkml:trace>
  <inkml:trace contextRef="#ctx0" brushRef="#br0" timeOffset="106840.272">11977 11871 0,'35'0'16,"-17"0"-16,-1 0 15,19 18-15,-19-1 0,36 19 16,-18-1 0,-17-18-16,0 54 0,-18 0 15,-18-36-15,18 0 16,-35 36 0,35-36-16,-18 18 15,18-18-15</inkml:trace>
  <inkml:trace contextRef="#ctx0" brushRef="#br0" timeOffset="107314.489">11889 12047 0,'0'-17'16,"0"-1"-1,17 36 1</inkml:trace>
  <inkml:trace contextRef="#ctx0" brushRef="#br0" timeOffset="109060.626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">13758 10513 0,'0'0'0,"0"-18"16,18-17-16,-18 17 15,35-35-15,1 18 16,34-18 0,-52 35-16,17-17 15,-17 35-15,-1 0 16,1 0-16,-18 18 16,18 17-1,-18-17-15,0 52 16,0-17-1,17-17-15,18 34 16,1 18 0</inkml:trace>
  <inkml:trace contextRef="#ctx0" brushRef="#br0" timeOffset="110110.301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2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">15222 11218 0,'53'-17'16,"18"-1"-1,-36 18 1,-17 0-16</inkml:trace>
  <inkml:trace contextRef="#ctx0" brushRef="#br0" timeOffset="111944.449">15293 11359 0,'18'18'16,"17"-18"-1,-18 0-15,19 0 0,-1 0 16,0-18-16,-17 18 16</inkml:trace>
  <inkml:trace contextRef="#ctx0" brushRef="#br0" timeOffset="112286.261">15804 11007 0,'71'0'16,"0"17"-16,-19 19 16,-52-19-16,18 1 15,-36 35-15,1 17 16,-18 1 0,35-1-1,0-34-15,17 17 16,18-18-16,1-35 15,-1 0-15,36 0 16,-18 0-16,-18 0 16</inkml:trace>
  <inkml:trace contextRef="#ctx0" brushRef="#br0" timeOffset="117111.015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">6791 14111 0,'18'0'16,"35"-18"-1,-36 18 1,36 0-16,-18 0 0,18 0 16,53-17-16,-71 17 15,18 0-15,-17-18 0,-1 18 16,0 0-16,-17 0 16</inkml:trace>
  <inkml:trace contextRef="#ctx0" brushRef="#br0" timeOffset="118636.313">7091 13829 0,'0'106'0,"0"0"16,0-36-16,17 36 15,1-53-15,-18 0 16,35 35-1,-17-70-15,0 17 0,-1-17 16,1-18-16</inkml:trace>
  <inkml:trace contextRef="#ctx0" brushRef="#br0" timeOffset="118819.167">7567 14023 0,'71'0'15,"17"-18"-15,-18 18 16,-52 0-16,-18-17 16</inkml:trace>
  <inkml:trace contextRef="#ctx0" brushRef="#br0" timeOffset="118953.035">7620 14182 0,'35'17'15,"36"-17"-15,-1 0 16,-34 0 0,34-17-16</inkml:trace>
  <inkml:trace contextRef="#ctx0" brushRef="#br0" timeOffset="119575.41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2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">9172 14305 0,'36'0'16,"-19"0"0,54 18-16,-18-18 15,52-18-15,-34 18 16,35-17-16,-71 17 16,-17 0-16</inkml:trace>
  <inkml:trace contextRef="#ctx0" brushRef="#br0" timeOffset="121043.66">9737 13600 0,'-18'0'0,"-17"88"16,17 0-1,18 18 1,18 0-1,-18-71-15,53 35 16,-36-34-16,19-19 0,34 1 16,-52-18-16,17 0 15,-17-18-15</inkml:trace>
  <inkml:trace contextRef="#ctx0" brushRef="#br0" timeOffset="121210.224">10001 13899 0,'18'53'0,"-18"-17"16,18-1-16,-1-35 16,-17 18-16,18-18 0</inkml:trace>
  <inkml:trace contextRef="#ctx0" brushRef="#br0" timeOffset="121354.996">10001 13688 0,'-17'0'16,"17"-18"-16,17 18 31</inkml:trace>
  <inkml:trace contextRef="#ctx0" brushRef="#br0" timeOffset="121561.931">10178 13494 0,'53'53'16,"17"17"-1,1 18 1,-18 18-16,-36-53 16,-17 35-1,-17-35-15,-36 53 16,17-71-16</inkml:trace>
  <inkml:trace contextRef="#ctx0" brushRef="#br0" timeOffset="132422.913">2187 15399 0,'-17'-18'0,"34"18"63,36-18-48,-18 18-15,1 0 0,52-17 16,-35-1-16,0 1 15,53-1-15,-71 18 16,0-18 0,-17 18-16,-1 18 0,-17 0 15,-17-18 1</inkml:trace>
  <inkml:trace contextRef="#ctx0" brushRef="#br0" timeOffset="132900.201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">3528 15699 0,'53'17'15,"-36"-17"-15,54 0 16,-36 0-16,36 0 16,-54-17-1,19 17-15,-36 17 16</inkml:trace>
  <inkml:trace contextRef="#ctx0" brushRef="#br0" timeOffset="133758.446">3581 15875 0,'35'18'16,"0"-18"-1,1 0-15,52 0 16,-35-18-1</inkml:trace>
  <inkml:trace contextRef="#ctx0" brushRef="#br0" timeOffset="134473.307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">3704 17163 0,'-17'17'31,"17"1"-15,17 17-1,-17 0-15,18 1 16,-18-19-16,17 1 0,1-18 15</inkml:trace>
  <inkml:trace contextRef="#ctx0" brushRef="#br0" timeOffset="139363.372">4392 16528 0,'-18'0'16,"1"17"-16,17 1 16,-18 52-16,1-17 15,-36 89 1,17-72-16,-34 71 16,35-88-16,-1 35 15,19-70-15,17 35 16</inkml:trace>
  <inkml:trace contextRef="#ctx0" brushRef="#br0" timeOffset="139568.395">4604 16863 0,'35'0'16,"36"0"-16,-1-18 15,1 1 1,-54 17-16,19-18 16</inkml:trace>
  <inkml:trace contextRef="#ctx0" brushRef="#br0" timeOffset="139707.476">4604 17022 0,'53'17'15,"-18"1"-15,0-18 0,53-18 16,-52 1-16,52 17 16,-70-18-16</inkml:trace>
  <inkml:trace contextRef="#ctx0" brushRef="#br0" timeOffset="140201.611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">6632 16598 0,'18'18'31,"-18"-1"-31</inkml:trace>
  <inkml:trace contextRef="#ctx0" brushRef="#br0" timeOffset="140753.474">6756 17004 0,'0'53'16,"-18"0"-1,0-36-15,1 19 16,-1-19-16,1 1 15,-1 0-15</inkml:trace>
  <inkml:trace contextRef="#ctx0" brushRef="#br0" timeOffset="141353.383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">9172 16863 0,'18'17'16,"52"19"-1,-52-19-15,0 1 16,-1 0-16,-17-1 0,-17 19 16,-1 16-16,0-34 15,1 17-15,-1-17 16,18 0 0,18-18-16,-1 0 0,19 0 15,17-36-15,-18 36 16,18-17-16</inkml:trace>
  <inkml:trace contextRef="#ctx0" brushRef="#br0" timeOffset="142253.668">9860 16316 0,'-35'88'16,"0"36"-16,-36 17 16,36-71-16,-18 89 15,18-106-15,35-18 16,0 1-16,0-19 15,0 1-15,17-18 0</inkml:trace>
  <inkml:trace contextRef="#ctx0" brushRef="#br0" timeOffset="142419.903">10054 16616 0,'35'17'16,"1"-17"-16,17 0 0,17 0 16,-35 0-16,1 0 15</inkml:trace>
  <inkml:trace contextRef="#ctx0" brushRef="#br0" timeOffset="142549.096">10054 16792 0,'35'18'16,"1"-18"-16,34 0 16,18-35-1,-70 35-15</inkml:trace>
  <inkml:trace contextRef="#ctx0" brushRef="#br0" timeOffset="143394.134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">11765 16916 0,'-17'35'15,"-1"0"1,-35 18 0,18-18-16</inkml:trace>
  <inkml:trace contextRef="#ctx0" brushRef="#br0" timeOffset="144255.384">11800 16492 0,'0'-17'16,"18"34"-1,0-17 1</inkml:trace>
  <inkml:trace contextRef="#ctx0" brushRef="#br0" timeOffset="144746.13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">13847 16193 0,'0'17'16,"0"54"0,-18 52-16,-35 36 15,18-71-15,-53 89 16,35-36 0,35-88-16,0-1 15,18-34-15,18-18 0,0 0 16</inkml:trace>
  <inkml:trace contextRef="#ctx0" brushRef="#br0" timeOffset="145531.286">13988 16633 0,'105'0'15,"-69"-17"-15,52 17 16,-35 0 0,-35 0-16</inkml:trace>
  <inkml:trace contextRef="#ctx0" brushRef="#br0" timeOffset="145657.653">13952 16828 0,'53'17'15,"35"1"1,-35-18-16,36-18 16,-36 1-16,-18-1 0</inkml:trace>
  <inkml:trace contextRef="#ctx0" brushRef="#br0" timeOffset="146174.55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">15593 17004 0,'-18'0'15,"-17"-18"1</inkml:trace>
  <inkml:trace contextRef="#ctx0" brushRef="#br0" timeOffset="150234.06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89">3510 17939 0,'0'-18'32,"0"36"14,0-1-30,18 89-16,-18-53 16,17 88-16,-17-88 15,18 71 1,-18-89-16,18 35 16,-1-70-16,-17 18 15,0-36-15</inkml:trace>
  <inkml:trace contextRef="#ctx0" brushRef="#br0" timeOffset="156891.01">3316 18080 0,'-18'-18'16,"36"-17"-1,0 0 1,17-1-16,-35 1 0,35 0 16,-35 17-1,18 1-15,-18-1 0,18 18 32,-1 35-32,-17 0 15,36 18-15,-19-35 16,1 0-16,17-1 15,-17 1-15,35 17 16,-18-35-16,0 0 0</inkml:trace>
  <inkml:trace contextRef="#ctx0" brushRef="#br0" timeOffset="157519.38">8802 17604 0,'17'-18'16,"-17"71"15,18-18-31,-18 18 0,0 35 16,0-35-1,18 35-15,-18-52 16,17 34-16,1-34 15,-18-1-15,0-18 16,-18 1 0</inkml:trace>
  <inkml:trace contextRef="#ctx0" brushRef="#br0" timeOffset="157748.585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">12629 17762 0,'18'-17'31,"17"-19"-15,54-52-16,-54 35 15,0 0-15,18 18 0,0-35 16,-18 52-16,-17-17 15,0 35-15,-18 17 16,17 1 0,-17 17-16,18 1 0,-1 69 15,19-16 1,-19-54-16,1-18 0</inkml:trace>
  <inkml:trace contextRef="#ctx0" brushRef="#br1" timeOffset="170193.262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2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">22966 3845 0,'0'36'16,"17"-19"-16,-17 36 15,0-35-15,18 17 16,-18 18-16,0-35 16,0-1-16,0 1 15</inkml:trace>
  <inkml:trace contextRef="#ctx0" brushRef="#br0" timeOffset="184414.471">23813 3404 0,'35'0'0,"18"0"16,-18 0-1,18 0-15,17-17 16,-17 17 0,-17 0-16,-54 17 15</inkml:trace>
  <inkml:trace contextRef="#ctx0" brushRef="#br0" timeOffset="184545.527">23936 3598 0,'53'0'16,"35"0"0,-53-17-16,18-1 15,-35 18-15</inkml:trace>
  <inkml:trace contextRef="#ctx0" brushRef="#br0" timeOffset="187099.373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">26141 2558 0,'35'0'31,"-17"0"-31,52 0 16,-17 0-16,71-18 15,-71 18-15,52-35 16,-69 35-16,17-18 16,-53 0-16</inkml:trace>
  <inkml:trace contextRef="#ctx0" brushRef="#br0" timeOffset="188101.14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">25241 3563 0,'-17'-18'15,"52"18"16,71-17-31,-36 17 16,1 0-16,141-18 16,-89 1-16,0-1 15,19 18-15,-1-18 0,-18 1 0,106-1 16,-140 18 0,-36 0-16,-18 0 0,0 0 15,-53 0-15,1 0 16</inkml:trace>
  <inkml:trace contextRef="#ctx0" brushRef="#br0" timeOffset="189374.7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">26935 4128 0,'17'35'16,"-17"-18"-16,18 36 15,0 0 1,-18-35-16,0 17 0,0-17 16</inkml:trace>
  <inkml:trace contextRef="#ctx0" brushRef="#br1" timeOffset="209360.881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-193850.7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-193631.561">22931 9013 0,'17'89'16,"-17"-54"-16,18 36 15,-1-19 1,1-34-16,-18 0 0</inkml:trace>
  <inkml:trace contextRef="#ctx0" brushRef="#br0" timeOffset="-192118.545">23460 8608 0,'-18'-18'16,"36"18"15,-1 0-15,-17 18-1,18-18-15,-18 17 16</inkml:trace>
  <inkml:trace contextRef="#ctx0" brushRef="#br0" timeOffset="-192007.352">23477 8819 0,'18'18'16,"0"-18"-1,-1 0 1</inkml:trace>
  <inkml:trace contextRef="#ctx0" brushRef="#br0" timeOffset="-191550.086">23954 8661 0,'35'0'31,"-17"-18"-31,34 18 16,-16 0-16,-1 0 15,-17 0-15,-1-18 16</inkml:trace>
  <inkml:trace contextRef="#ctx0" brushRef="#br0" timeOffset="-191412.35">24024 8767 0,'53'0'0,"-35"0"0,17 0 16,18 0 0,-18 0-16,-17 0 15</inkml:trace>
  <inkml:trace contextRef="#ctx0" brushRef="#br0" timeOffset="-189370.469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-189182.814">26141 8996 0,'0'17'0,"35"19"16,-35-1-16,18-17 15,-18-1-15,0 19 16,0-19-16</inkml:trace>
  <inkml:trace contextRef="#ctx0" brushRef="#br0" timeOffset="-188808.639">26793 8802 0,'18'0'0,"0"0"16,17-18-16,36 1 15,-36 17-15,18 0 16,-18-18-16</inkml:trace>
  <inkml:trace contextRef="#ctx0" brushRef="#br0" timeOffset="-188164.209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-186928.95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-186479.136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-186293.614">30533 8908 0,'18'70'15,"-18"-35"-15,0 1 16,0 17 0,0-36-16,0 1 0</inkml:trace>
  <inkml:trace contextRef="#ctx0" brushRef="#br0" timeOffset="-185210.303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-184961.086">22983 10425 0,'36'17'16,"-1"1"-16,0 0 15,-17-1 1,0 1-16,-1 35 0,-17-18 16,0-17-16,-17 17 15,-1-17-15,0-1 16,18 1-1,18-18-15,17 0 16,1 0-16,34 0 16,-35 0-16,1-18 15</inkml:trace>
  <inkml:trace contextRef="#ctx0" brushRef="#br0" timeOffset="-184809.216">23654 10266 0,'0'17'16,"0"1"-16</inkml:trace>
  <inkml:trace contextRef="#ctx0" brushRef="#br0" timeOffset="-184674.746">23742 10566 0,'0'-18'31,"18"18"-31,-1-18 16</inkml:trace>
  <inkml:trace contextRef="#ctx0" brushRef="#br0" timeOffset="-184493.716">24007 10319 0,'52'0'15,"-34"-18"1,35 18-16,-35 18 15,-1-18-15,-17 17 16</inkml:trace>
  <inkml:trace contextRef="#ctx0" brushRef="#br0" timeOffset="-184381.904">24042 10530 0,'17'0'15,"19"18"-15,-19-18 0,1-18 16,35 18-1</inkml:trace>
  <inkml:trace contextRef="#ctx0" brushRef="#br0" timeOffset="-183788.281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-183506.638">26070 10530 0,'36'-17'16,"16"17"-1,-16 0-15,-19 0 0,1 17 16,-18 1-1,0 17 1,0-17-16,-18 17 0,1 1 16,-1-19-16,18 1 0,-18 17 15,36-17 1,35-1 0,-35-17-16,52 0 15,-34 0-15,34-17 16,-52 17-16</inkml:trace>
  <inkml:trace contextRef="#ctx0" brushRef="#br0" timeOffset="-183259.342">27199 10425 0,'53'0'15,"0"17"-15,0-17 0,35-17 16,-53-1-16</inkml:trace>
  <inkml:trace contextRef="#ctx0" brushRef="#br0" timeOffset="-182859.29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-182227.724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-181824.756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-181546.143">30233 10530 0,'53'0'16,"-18"0"-16,1 18 16,-36 0-16,-18 17 15,0 0 1,1 1-16,-1-19 15,18 18 1,18-17-16,-1 0 0,19-1 16,-19-17-16,36 0 15,-18 18 1,-17-18-16</inkml:trace>
  <inkml:trace contextRef="#ctx0" brushRef="#br0" timeOffset="-180661.28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-180489.994">23689 11659 0,'-18'0'16,"1"36"-1,17-19-15,0 19 16</inkml:trace>
  <inkml:trace contextRef="#ctx0" brushRef="#br0" timeOffset="-180366.239">23742 12012 0,'0'18'16,"18"-18"-1</inkml:trace>
  <inkml:trace contextRef="#ctx0" brushRef="#br0" timeOffset="-180195.282">24148 11765 0,'70'0'16,"1"0"0,-36 0-1,-17 0-15,-18 18 0</inkml:trace>
  <inkml:trace contextRef="#ctx0" brushRef="#br0" timeOffset="-180078.268">24165 12012 0,'36'18'16,"16"-18"-16,-16-18 16,-1 18-16,18-18 15,-18 1-15</inkml:trace>
  <inkml:trace contextRef="#ctx0" brushRef="#br0" timeOffset="-179193.731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-178848.37">27481 11836 0,'18'0'31,"0"0"-31,17-18 0,36 0 15,-19 18 1,-16 0-16,34 0 16</inkml:trace>
  <inkml:trace contextRef="#ctx0" brushRef="#br0" timeOffset="-178337.342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-176850.663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-176419.807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-176252.119">30815 12241 0,'-17'0'16</inkml:trace>
  <inkml:trace contextRef="#ctx0" brushRef="#br0" timeOffset="-175296.084">29087 9384 0,'17'0'16,"36"0"-1,18 0-15,105 0 16,-70-18-16,141 18 16,-106 0-16,141 0 15,-158 0-15,105 18 16,-159-18-16,19 0 16</inkml:trace>
  <inkml:trace contextRef="#ctx0" brushRef="#br0" timeOffset="-174549.405">28875 10989 0,'18'0'16,"52"0"-1,1 0 1,17-18-16,0 18 0,18 0 16,0 0-16,141-17 15,-124 17-15,106-18 16,-140 18-16,-19 0 0,-17 0 16</inkml:trace>
  <inkml:trace contextRef="#ctx0" brushRef="#br0" timeOffset="-174100.229">29192 12471 0,'53'0'16,"-17"17"0,87-17-16,-35 0 15,0 0-15,124 18 16,-106-18-16,141 0 15,-141 0-15,70 0 16,-123 0-16,-18-18 16</inkml:trace>
  <inkml:trace contextRef="#ctx0" brushRef="#br0" timeOffset="-172120.638">16475 16563 0,'17'-18'0,"36"18"15,71-17-15,-36-1 16,18 18-16,158 0 16,-140 0-16,-1-18 0,107 18 15,-142-17 1,-18 17-16,-17 0 0,-17 0 15,-19 0-15</inkml:trace>
  <inkml:trace contextRef="#ctx0" brushRef="#br0" timeOffset="-171810.357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-169944.716">5627 15787 0,'17'0'0,"36"0"16,-35 0-16,17 0 15,71 0-15,-35-18 16,52-17-16,-52 35 16,-36-18-16,18 18 0,0 0 15</inkml:trace>
  <inkml:trace contextRef="#ctx0" brushRef="#br0" timeOffset="-169684.004">5821 15416 0,'-53'18'16,"-35"35"0,52-18-16,-52 53 15,35-17 1,53-36-16,0 36 15,36-36-15,-1-17 0,53 17 16,-35-17 0,18-1-16,-1 1 0,54 35 15,-71-36-15,35 19 16,-53-19-16</inkml:trace>
  <inkml:trace contextRef="#ctx0" brushRef="#br2" timeOffset="-79481.407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-76362.254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-76017.726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-75516.662">3069 11201 0,'-17'0'0,"34"-18"32,18-17-17,36-53-15,-36 35 16,1 0-16,-19 17 15,18-16-15,1-37 16,-1 54-16,-35 0 0,18 17 16,-1 1-16,-17 34 15,53 54 1,-35-36-16,52 36 16,-34-36-1,34 53-15,-34-53 16</inkml:trace>
  <inkml:trace contextRef="#ctx0" brushRef="#br2" timeOffset="-57580.379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-57175.989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-56808.771">2822 13423 0,'36'0'15,"-1"0"1,-18 0-1,1 18-15,-18-1 16,-18 1-16,1 17 16,-1-17-16,18 0 15,-17 17-15,17-17 16,0-1-16,17 1 16,18-18-1,-35 18 16,-17-18-15,-1 17 0,18 1-16,-17-18 0,-1 17 15,0 1 1,-17 0-16</inkml:trace>
  <inkml:trace contextRef="#ctx0" brushRef="#br2" timeOffset="-56119.22">2275 13952 0,'0'18'16,"0"0"-1,0-1-15</inkml:trace>
  <inkml:trace contextRef="#ctx0" brushRef="#br2" timeOffset="-55973.609">2311 14129 0,'17'17'16,"1"-17"0</inkml:trace>
  <inkml:trace contextRef="#ctx0" brushRef="#br2" timeOffset="-55849.932">2364 14217 0,'0'18'16</inkml:trace>
  <inkml:trace contextRef="#ctx0" brushRef="#br2" timeOffset="-55240.528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-54839.802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-54544.478">2575 14781 0,'0'53'15,"18"-17"1,0-36 0,-18-18-1,0 0-15,0-35 16,0 36-16,17-1 0,-17 0 15,18 1-15,-1-1 16,19 18-16,-1 18 16,-17-1-16,17 36 15,-35-35-15,18 0 16,-1 35-16,1-36 16,-18 1-1</inkml:trace>
  <inkml:trace contextRef="#ctx0" brushRef="#br2" timeOffset="-49679.002">14570 12012 0,'-18'0'15,"36"0"16,35-18-15,0 18-16,-1 0 0,54 18 16,-35-18-16,35 0 15,-53 0-15,17 0 16,-70 18-16</inkml:trace>
  <inkml:trace contextRef="#ctx0" brushRef="#br2" timeOffset="-863.136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-367.013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-200.592">22966 14482 0,'35'0'16,"18"0"-1,35-36 1,0 19 0,-52-1-16,17 0 15,-36 1-15</inkml:trace>
  <inkml:trace contextRef="#ctx0" brushRef="#br2" timeOffset="-23.219">23160 14235 0,'0'88'15,"0"-53"-15,-18 71 16,18-18 0,18-35-16,-18-18 0,18 36 15,-1-36 1</inkml:trace>
  <inkml:trace contextRef="#ctx0" brushRef="#br2" timeOffset="226.759">23372 14552 0,'0'71'15,"0"-18"1,17-18-16,36 18 15,0-36 1,-18-17-16,-17 0 0,17 0 0,-17-17 16,-18-1-16,0 0 0,0 1 15,-35-36-15,17 35 16,0-17-16,-17 17 0,0 1 16,17 17-1,0 0-15,18 17 16</inkml:trace>
  <inkml:trace contextRef="#ctx0" brushRef="#br2" timeOffset="389.36">23724 14711 0,'-17'-18'16,"-1"-17"-1,18-18 1,0 0-16,18 35 0,-18 1 15,35-18-15,-17 35 16</inkml:trace>
  <inkml:trace contextRef="#ctx0" brushRef="#br2" timeOffset="515.615">23883 14587 0,'18'71'15,"-1"-1"1,-17-34-16,36-1 15,-36-17-15,17-18 16,1 0-16</inkml:trace>
  <inkml:trace contextRef="#ctx0" brushRef="#br2" timeOffset="661.488">23936 14217 0,'18'-18'16,"-1"18"0,1 18-16</inkml:trace>
  <inkml:trace contextRef="#ctx0" brushRef="#br2" timeOffset="978.956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1497.322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1690.083">24994 14411 0,'53'18'15,"18"-18"-15,-18-18 16,0 18-16,35-18 16,0 1-1,-106-1 1</inkml:trace>
  <inkml:trace contextRef="#ctx0" brushRef="#br2" timeOffset="1867.556">25153 14076 0,'35'141'15,"-35"-53"-15,18-17 16,0 17-16,17 53 16,-17-70-16,-1-1 15,1-35-15,-1 54 16,1-72-16,0 1 15</inkml:trace>
  <inkml:trace contextRef="#ctx0" brushRef="#br2" timeOffset="2011.215">25523 14499 0,'18'53'16,"0"18"-1,-1-54-15,1 19 16,-18-19-16</inkml:trace>
  <inkml:trace contextRef="#ctx0" brushRef="#br2" timeOffset="2156.831">25594 14182 0,'0'-18'16,"35"36"-16,-17 17 16</inkml:trace>
  <inkml:trace contextRef="#ctx0" brushRef="#br2" timeOffset="2391.631">25735 14570 0,'18'35'16,"17"0"-16,18-17 16,-18-18-1,18 0-15,-35-18 16,-1 1-16,-34-19 16,17 19-1,-18-19-15,-35 1 16,36 0-16,-1 17 0,-17 1 15,35-1 1,17 36-16</inkml:trace>
  <inkml:trace contextRef="#ctx0" brushRef="#br2" timeOffset="2640.65">26123 14623 0,'0'17'15,"0"1"1,-17-36 15,17 1-31,0-19 0,0 1 16,17 17-16,1 1 15,-1-18-15,1 35 16,0 0-16,-1 0 0,1 0 16,0 17-16,-1 1 0,1-1 15,0 19-15,-1-19 16,1 19-1,-18-19-15,0 1 16,0 0-16</inkml:trace>
  <inkml:trace contextRef="#ctx0" brushRef="#br2" timeOffset="38001.333">353 4374 0,'17'0'15,"36"18"-15,36-18 16,-37 0-16,37-18 16,-36 18-16,-18 0 15,35-17 1,-52 17-16,17-18 15,-17 18-15</inkml:trace>
  <inkml:trace contextRef="#ctx0" brushRef="#br2" timeOffset="38227.47">635 4163 0,'18'17'15,"17"-17"1,0 18-16,36 0 0,-18-18 15,0 17-15,-18-17 16,0 18-16,18 35 16,-35-35-16,-1 17 0,-17 0 15,0 0-15,-35 54 16,17-37-16,-52 54 16,35-53-16,-1 0 0,19 18 15,17-54-15</inkml:trace>
  <inkml:trace contextRef="#ctx0" brushRef="#br2" timeOffset="40201.2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0745.644">3933 10866 0,'0'-18'16,"36"18"-1,-1 0-15,18 0 16,0 0-16,70 18 15,-70-18-15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">5680 4851 0,'35'0'16,"0"0"-16,1 0 15,-1 17-15,18-17 16,-18 0-16,18 0 0,-18-17 16,-17 17-16,0 0 0,-1 0 15</inkml:trace>
  <inkml:trace contextRef="#ctx0" brushRef="#br0" timeOffset="827.988">6579 4674 0,'36'0'47,"17"18"-31,-18-18-16,0 0 0,53 0 15,-52 0-15,-1 18 16,-18-18-16,1 0 16,0 17-16,-1 1 15,-34-18-15</inkml:trace>
  <inkml:trace contextRef="#ctx0" brushRef="#br0" timeOffset="977.034">6720 4939 0,'53'0'16,"0"-18"-16,0 18 15,-35-17-15,17 17 16,-35 17-1</inkml:trace>
  <inkml:trace contextRef="#ctx0" brushRef="#br0" timeOffset="1623.043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">8132 4357 0,'17'-18'0,"18"18"15,18-17 1,-17-1-16,34 0 15,-17 18 1,-35-17-16,-1 17 16,-34 0-1</inkml:trace>
  <inkml:trace contextRef="#ctx0" brushRef="#br0" timeOffset="2027.991">8290 4374 0,'0'53'15,"0"0"1,18 0 0,-18-35-16,0 17 15,18-17-15</inkml:trace>
  <inkml:trace contextRef="#ctx0" brushRef="#br0" timeOffset="2484.002">8625 4692 0,'18'0'16,"35"35"-1,-18-17-15,1 0 0,34 17 16,-35-18-16,36 19 16,-53-19-16,34 19 15,-34-36-15,17 35 16,-17-35-1</inkml:trace>
  <inkml:trace contextRef="#ctx0" brushRef="#br0" timeOffset="2662.085">8908 4657 0,'-71'70'15,"1"18"1,34-52-16,1 34 16,35-34-16,0-19 0,0 1 15,18-1-15,-1 1 0</inkml:trace>
  <inkml:trace contextRef="#ctx0" brushRef="#br0" timeOffset="2923.267">9419 4763 0,'53'-18'16,"18"0"-16,-1 1 16,1-1-1,-36 18-15,-17-18 0,-1 18 16</inkml:trace>
  <inkml:trace contextRef="#ctx0" brushRef="#br0" timeOffset="3129.65">9613 4463 0,'0'70'16,"0"18"-16,0-52 15,0 17-15,18 17 16,-1 18-1,1-52-15,35-1 16,-35-17-16,-1-18 0</inkml:trace>
  <inkml:trace contextRef="#ctx0" brushRef="#br0" timeOffset="3518.713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">18309 3298 0,'0'-17'15,"53"17"1,-18-18 0,54 18-16,-54-17 15,0 17-15,0-18 0,1 18 16,-19 0 0</inkml:trace>
  <inkml:trace contextRef="#ctx0" brushRef="#br0" timeOffset="6015.14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">18997 3440 0,'18'0'16,"-18"17"15,0 1-15</inkml:trace>
  <inkml:trace contextRef="#ctx0" brushRef="#br0" timeOffset="6571.42">19032 3863 0,'0'18'16,"0"-1"-16,0 1 16</inkml:trace>
  <inkml:trace contextRef="#ctx0" brushRef="#br0" timeOffset="6686.332">19050 4269 0,'0'35'16</inkml:trace>
  <inkml:trace contextRef="#ctx0" brushRef="#br0" timeOffset="6967.58">18927 5309 0,'17'0'16</inkml:trace>
  <inkml:trace contextRef="#ctx0" brushRef="#br0" timeOffset="7101.395">18962 5398 0,'0'17'0,"17"18"16</inkml:trace>
  <inkml:trace contextRef="#ctx0" brushRef="#br0" timeOffset="7239.894">18944 5786 0,'0'35'15,"18"-18"1,-1-17-16,1 0 15,0 0-15</inkml:trace>
  <inkml:trace contextRef="#ctx0" brushRef="#br0" timeOffset="7795.6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">21678 4374 0,'18'0'15,"-1"18"-15,1 0 16,17-1-16,18 36 16,-17-17-16,-19-19 0,54 36 15,-54-35 1,19 17-16,-19-35 16,1 18-16,0-36 15</inkml:trace>
  <inkml:trace contextRef="#ctx0" brushRef="#br0" timeOffset="8719.184">22031 4463 0,'-35'53'16,"-1"-18"-16,-34 35 16,35-34-16,17 17 15,0-18-15,1 35 16,34-52-16</inkml:trace>
  <inkml:trace contextRef="#ctx0" brushRef="#br0" timeOffset="8885.282">22419 4427 0,'18'-17'16,"17"-1"-16,-17 18 16</inkml:trace>
  <inkml:trace contextRef="#ctx0" brushRef="#br0" timeOffset="9026.786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5">23795 3545 0,'18'0'15,"-1"0"1,1 0-16</inkml:trace>
  <inkml:trace contextRef="#ctx0" brushRef="#br0" timeOffset="10331.442">23760 4004 0,'17'18'16,"1"-1"0,0-17-1</inkml:trace>
  <inkml:trace contextRef="#ctx0" brushRef="#br0" timeOffset="10465.555">23777 4480 0,'18'18'15,"0"0"-15,-18-1 16</inkml:trace>
  <inkml:trace contextRef="#ctx0" brushRef="#br0" timeOffset="10776.61">23795 5433 0,'18'0'16,"-1"0"0</inkml:trace>
  <inkml:trace contextRef="#ctx0" brushRef="#br0" timeOffset="10913.928">23760 5697 0,'0'18'0,"0"35"16,17-18 0,-17-17-16,18-1 15,0 19 1</inkml:trace>
  <inkml:trace contextRef="#ctx0" brushRef="#br0" timeOffset="11038.386">23742 6156 0,'0'18'15,"18"-18"-15,-1 0 0</inkml:trace>
  <inkml:trace contextRef="#ctx0" brushRef="#br0" timeOffset="11705.979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">26899 4286 0,'18'0'47,"0"18"-31,17 17-16,-17-17 0,17 17 16,0 0-16,0 1 15,1-1-15,-1 0 0,18 36 16,-18-54-16,-17 19 0,17-1 15,-35-17-15,18-18 16</inkml:trace>
  <inkml:trace contextRef="#ctx0" brushRef="#br0" timeOffset="15703.607">27323 4339 0,'-36'18'16,"-17"35"-16,18-18 15,0 18 1,0-35-16,17 34 16,18-16-16,0-19 0,0 1 15</inkml:trace>
  <inkml:trace contextRef="#ctx0" brushRef="#br0" timeOffset="16216.778">27781 4339 0,'0'-17'15,"-17"-1"-15,-19 18 16,1 0-1,17 18-15,-17 34 16,18 19 0,17-18-16,35 0 15,-18-36-15,54 19 16,0-19 0,-36-17-1,-18 0-15,1 0 0,-36-17 0</inkml:trace>
  <inkml:trace contextRef="#ctx0" brushRef="#br0" timeOffset="16348.542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">28399 4022 0,'17'123'16,"1"18"-1,-18-70-15,35 88 16,-17-18-16,-1-88 16,-17 0-16,18-1 0,-18-16 15,18-1-15,-18-17 0,-18-18 16</inkml:trace>
  <inkml:trace contextRef="#ctx0" brushRef="#br0" timeOffset="17139.16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">28293 1940 0,'0'106'16,"17"0"-16,1-35 16,0 52-16,-1-52 15,1-19-15,0 19 0,-18-18 16,17 0-16,1 17 16,-18-52-16,18 17 15</inkml:trace>
  <inkml:trace contextRef="#ctx0" brushRef="#br0" timeOffset="19937.511">28504 2011 0,'0'70'15,"0"1"1,0 35-1,0-53-15,18 141 16,0-124-16,-1 36 16,-17-53-16,18 35 15,-18-52-15,0-1 16,18-35-16,-36 0 16</inkml:trace>
  <inkml:trace contextRef="#ctx0" brushRef="#br0" timeOffset="20286.982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">29351 1940 0,'18'36'16,"-1"16"-16,1-34 16,17 0-16,-17-1 0,17 19 15,-17-19-15,17-17 16,-17 0 0</inkml:trace>
  <inkml:trace contextRef="#ctx0" brushRef="#br0" timeOffset="21099.255">29545 1940 0,'-35'53'16,"17"-35"-16,-17 35 16,17-18-16,18-17 0,-17 35 15,17-18 1,-18-17-16,18-1 0</inkml:trace>
  <inkml:trace contextRef="#ctx0" brushRef="#br0" timeOffset="27061.011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">4674 7990 0,'36'0'16,"-19"0"-16,36-17 16,-35 17-16,-1 0 15,-17-18-15,18 18 0</inkml:trace>
  <inkml:trace contextRef="#ctx0" brushRef="#br0" timeOffset="30569.468">5203 7814 0,'0'71'16,"18"-36"-16,-18 0 15,18 0-15,-1 1 0,19 34 16,-19-52-16,1 17 15,0-17-15,-1-18 16,-17-18-16,0-35 16,0 18-16,0-36 15,-17 36 1,-1 0-16,0-36 16,18 54-16,0-1 0</inkml:trace>
  <inkml:trace contextRef="#ctx0" brushRef="#br0" timeOffset="31196.52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">6950 8026 0,'0'17'16,"0"-34"-1,0-1-15,17 0 16,-17-17-16,0 0 16,18 17-16,-18-17 15,18 17-15,-1 1 16,1 17-16,0 0 16,-18 17-16,17 19 15,1-1 1,-18-17-16,17-1 15,-17 18 1,0-17-16</inkml:trace>
  <inkml:trace contextRef="#ctx0" brushRef="#br0" timeOffset="32033.403">7073 7620 0,'0'-18'16,"0"1"-16,18-1 0,-1 0 0</inkml:trace>
  <inkml:trace contextRef="#ctx0" brushRef="#br0" timeOffset="32436.759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59">7602 7885 0,'0'-18'16,"-17"0"0,-1 18-1,0 0-15,1 0 0,-18 36 16,17-19-16,0 36 16,18-35-16,18 35 15,0-36-15,-1 1 16,18 0-16,1-1 0,34 1 15,-17-18-15,18-18 16,-36 1-16,-17-1 16</inkml:trace>
  <inkml:trace contextRef="#ctx0" brushRef="#br0" timeOffset="33382.27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">8643 7514 0,'0'18'16,"-18"-1"-1</inkml:trace>
  <inkml:trace contextRef="#ctx0" brushRef="#br0" timeOffset="33804.989">8731 7849 0,'-17'-17'32</inkml:trace>
  <inkml:trace contextRef="#ctx0" brushRef="#br0" timeOffset="34988.994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3">3193 9596 0,'88'-36'15,"18"19"1,-53-1-16,35-17 16,-53 17-16,0 18 0,18 0 15</inkml:trace>
  <inkml:trace contextRef="#ctx0" brushRef="#br0" timeOffset="35497.36">3933 9596 0,'36'0'16,"-19"-18"-16,54 0 15,-36 18-15,36-17 16,-54-1-1,19 18-15</inkml:trace>
  <inkml:trace contextRef="#ctx0" brushRef="#br0" timeOffset="35619.415">4057 9772 0,'53'0'15,"-18"18"1,0-18-16,54-18 0,-1 0 15,-53 1 1</inkml:trace>
  <inkml:trace contextRef="#ctx0" brushRef="#br0" timeOffset="36020.083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">4180 11324 0,'-35'-17'15,"35"-1"-15,-35-35 16,35 18-16,0-18 16,0 18-16,0-1 0,18 19 15,-18-1-15,17 18 0,18-18 16,18 18-1,-35 0-15,17 0 16,1 18-16,16-18 16,-34 0-16</inkml:trace>
  <inkml:trace contextRef="#ctx0" brushRef="#br0" timeOffset="38289.331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">6615 10866 0,'0'17'16,"0"1"-1,0 17-15,0-17 0,0 17 16,0-17-16,0 17 15,0-17-15,0 17 0,17-17 16,1-1-16,0 1 16,-1-36-16</inkml:trace>
  <inkml:trace contextRef="#ctx0" brushRef="#br0" timeOffset="39400.044">6579 10513 0</inkml:trace>
  <inkml:trace contextRef="#ctx0" brushRef="#br0" timeOffset="39673.244">6862 11024 0,'-18'-17'31,"18"-1"-31,0-35 16,0 35-16,18-34 16,-1 34-16,18-17 15,-17 35-15,17 0 16,-17 17-16,17 19 15,-17-1-15,17 35 16,-35-52-16,35 35 16,-35-35-1,18 17-15,-18-17 16</inkml:trace>
  <inkml:trace contextRef="#ctx0" brushRef="#br0" timeOffset="41501.577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">10072 10301 0,'-18'-18'16,"1"18"0,-19 18-16,19 17 15,-1 71-15,0-53 16,18 18-16,18 52 15,0-70-15,35 53 16,-18-53-16,53 17 16,-53-52-16,36 17 15,-36-35-15,0 0 16</inkml:trace>
  <inkml:trace contextRef="#ctx0" brushRef="#br0" timeOffset="42360.303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">10848 10901 0,'35'0'0,"18"0"16,-35-18 0,35 18-16,0-17 15</inkml:trace>
  <inkml:trace contextRef="#ctx0" brushRef="#br0" timeOffset="42860.801">11377 10724 0,'18'18'16,"-1"0"-16,19 35 16,-19-36-16,19 1 0,-19 17 15,18-17-15,-17-1 16,35 19-16,-35-36 15,-1 17-15</inkml:trace>
  <inkml:trace contextRef="#ctx0" brushRef="#br0" timeOffset="43039.034">11642 10777 0,'-18'0'0,"36"0"0,-71 36 0,-18 17 15,36-36 1,17 18-16,-17 18 16,35-35-16,0 17 15,0-17-15,18-18 0</inkml:trace>
  <inkml:trace contextRef="#ctx0" brushRef="#br0" timeOffset="43314.589">11783 10319 0,'35'35'0,"18"0"15,18 54-15,-36-37 16,0 37-16,-17-36 15,-18-1-15,-18 54 16,0-53-16,1 0 16,-18-18-16,17 18 0,-53 18 15,36-53-15,-18 34 16,36-52 0</inkml:trace>
  <inkml:trace contextRef="#ctx0" brushRef="#br0" timeOffset="43537.632">12400 10548 0,'18'18'16,"-18"-1"-1,0 1 1</inkml:trace>
  <inkml:trace contextRef="#ctx0" brushRef="#br0" timeOffset="43661.12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">5891 12277 0,'71'-18'15,"17"0"1,0 1 0,-35-1-16,-17 0 15,-19 18-15,18-17 16</inkml:trace>
  <inkml:trace contextRef="#ctx0" brushRef="#br0" timeOffset="46345.812">6050 12047 0,'0'53'15,"0"0"-15,18-18 0,-18 71 16,17-70 0,1 17-16,-18-1 0,18-16 15,-1-1-15,1 0 16,0-17-16,-1 0 0</inkml:trace>
  <inkml:trace contextRef="#ctx0" brushRef="#br0" timeOffset="47006.596">6544 12118 0,'18'0'0,"17"0"15,-17 0-15,52 0 16,-35 0-16,54-18 15,-54 18-15,18 0 16</inkml:trace>
  <inkml:trace contextRef="#ctx0" brushRef="#br0" timeOffset="47157.801">6562 12347 0,'70'0'16,"1"0"-16,-36 0 16,0 0-16,36-17 15,-53 17-15</inkml:trace>
  <inkml:trace contextRef="#ctx0" brushRef="#br0" timeOffset="48552.776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">8414 11906 0,'35'-35'16,"36"0"-1,-1-1 1,-35 19-16,1 17 0,17-18 15,-18 18 1</inkml:trace>
  <inkml:trace contextRef="#ctx0" brushRef="#br0" timeOffset="48960.14">8573 11836 0,'-18'53'0,"18"17"15,0-35 1,0 18-16,18 36 15,-1-1 1,1-53-16,-1 36 0,1-54 16,17 1-16,-17 0 0,17-1 15,-17-17 1,0 0-16,-1 0 0,18-17 16,-17 17-16,0-18 15,-18 0-15</inkml:trace>
  <inkml:trace contextRef="#ctx0" brushRef="#br0" timeOffset="49159.828">9102 12224 0,'0'53'16,"0"-36"0,17 19-16,19-36 15,-19 0-15</inkml:trace>
  <inkml:trace contextRef="#ctx0" brushRef="#br0" timeOffset="49315.33">9102 11871 0,'17'0'16,"1"0"0</inkml:trace>
  <inkml:trace contextRef="#ctx0" brushRef="#br0" timeOffset="49649.434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">9931 12136 0,'35'0'16,"0"0"-16,1-18 15,16 18-15,-16-18 0,70-17 16,-54 35-16,37-18 16,-72 18-16,36-17 15</inkml:trace>
  <inkml:trace contextRef="#ctx0" brushRef="#br0" timeOffset="50360.724">10389 12012 0,'0'0'0,"-17"0"16,-1-18-16,-35 18 16,35 0-16,1 18 0,-18 35 15,17-35 1,0 17-16,1 0 0,-1 36 16,0-54-16,18 19 15,-17-19-15,17 1 16,-18-18-16,0-18 15</inkml:trace>
  <inkml:trace contextRef="#ctx0" brushRef="#br0" timeOffset="50535.449">10125 11959 0,'35'53'16,"18"0"-1,0 0-15,17 0 16,-34-36-16,-19 1 16,19 17-1,-19-17-15</inkml:trace>
  <inkml:trace contextRef="#ctx0" brushRef="#br0" timeOffset="50966.534">10830 12030 0,'18'35'16,"0"-17"0,70 35-1,-53-36-15,71 18 16,-71-17-16,18 0 0,-18-1 16,18 19-16,-35-19 15,0-17-15</inkml:trace>
  <inkml:trace contextRef="#ctx0" brushRef="#br0" timeOffset="51135.592">11148 12047 0,'-53'53'15,"18"-17"-15,-1 34 16,19-35-16,17-17 15,0 17-15,35-35 16,-17 0-16</inkml:trace>
  <inkml:trace contextRef="#ctx0" brushRef="#br0" timeOffset="51302.351">11412 11924 0,'53'-18'16,"-17"1"-16,16-1 16,-16 0-16,34 1 15,-52-1-15,0 18 16</inkml:trace>
  <inkml:trace contextRef="#ctx0" brushRef="#br0" timeOffset="51486.04">11536 11924 0,'-18'53'16,"1"35"-16,17-53 15,17 36-15,18-1 16,-17-34-16,17-19 16,18 19-16,-17-19 15,-19 1-15,36-18 16,-35 0-16,-1-18 15</inkml:trace>
  <inkml:trace contextRef="#ctx0" brushRef="#br0" timeOffset="51622.193">11906 12224 0,'0'17'16,"18"1"-1,0 0-15,-18-1 0,35-17 16</inkml:trace>
  <inkml:trace contextRef="#ctx0" brushRef="#br0" timeOffset="51772.116">11942 11924 0,'35'0'16</inkml:trace>
  <inkml:trace contextRef="#ctx0" brushRef="#br0" timeOffset="52116.683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28">3263 14129 0,'35'0'15,"18"0"-15,0 0 16,18 0-16,-18 0 16,35-18-16</inkml:trace>
  <inkml:trace contextRef="#ctx0" brushRef="#br0" timeOffset="54108.84">4110 13988 0,'35'0'16,"0"0"-16,18 0 16,0-18-16,-17 18 15,34-18 1,-52 18-16,-1 0 0,1 0 15</inkml:trace>
  <inkml:trace contextRef="#ctx0" brushRef="#br0" timeOffset="54298.174">4286 13794 0,'-17'88'16,"17"0"-16,0-35 16,0 17-16,17-17 15,19 0-15,-19-17 16,1-36-16</inkml:trace>
  <inkml:trace contextRef="#ctx0" brushRef="#br0" timeOffset="54493.066">4639 13899 0,'35'18'15,"18"-18"1,18 0-16,-54 0 15,1 0-15,0 0 16</inkml:trace>
  <inkml:trace contextRef="#ctx0" brushRef="#br0" timeOffset="54615.379">4674 14041 0,'18'0'0,"17"35"15,1-35 1,-1 0-16,35 0 15,-17 0-15,-17-18 16</inkml:trace>
  <inkml:trace contextRef="#ctx0" brushRef="#br0" timeOffset="55033.1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8">19879 8255 0,'0'35'15,"18"1"1,-18-19-16,35 18 15,-17-35-15,-18 18 0,35-18 16</inkml:trace>
  <inkml:trace contextRef="#ctx0" brushRef="#br0" timeOffset="60672.012">19985 8008 0,'0'-35'0,"0"17"16,18 1-16,-1 17 16,18 0-1,-17 0-15,0 0 16,-18 17-16,17 1 0</inkml:trace>
  <inkml:trace contextRef="#ctx0" brushRef="#br0" timeOffset="61099.216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">17833 9948 0,'53'0'15,"-36"0"-15,89 0 16,-35 0-16,70-17 15,-88-1-15,35 18 16,-70-18-16,-1 18 16</inkml:trace>
  <inkml:trace contextRef="#ctx0" brushRef="#br0" timeOffset="83599.966">19050 9825 0,'18'-18'16,"-1"18"-1,54-17 1,-36-1-16,0 18 0,1-18 16,17 1-16,-18 17 15,-17 0-15,-18 17 16</inkml:trace>
  <inkml:trace contextRef="#ctx0" brushRef="#br0" timeOffset="83744.336">19173 10019 0,'18'18'0,"35"-18"15,-18 0-15,36-18 16,-36 0-16,0 18 15,1-17-15,-19-1 0</inkml:trace>
  <inkml:trace contextRef="#ctx0" brushRef="#br0" timeOffset="84473.175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">21625 10019 0,'-17'0'16,"-1"0"15,18 18-31,-18-18 16</inkml:trace>
  <inkml:trace contextRef="#ctx0" brushRef="#br0" timeOffset="86476.216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">23001 9878 0,'18'-18'16,"-1"18"-1,19-17-15,34-1 16,36 0 0,-71 1-16,1 17 0,17-18 15,-36 18 1,-52 0-1</inkml:trace>
  <inkml:trace contextRef="#ctx0" brushRef="#br0" timeOffset="87381.174">23266 9349 0,'-18'35'16,"0"35"-16,18 36 16,0-53-1,0 71-15,18-71 16,0 0-16,-1-18 16,19 18-16,-1-18 0,18-17 0,-18-1 15,0 1-15,18 0 16,18-18-16,-54 0 15,1 0-15,0-18 16,-18 0 0</inkml:trace>
  <inkml:trace contextRef="#ctx0" brushRef="#br0" timeOffset="88545.067">24236 9278 0,'17'-35'16,"-34"70"0,-1 18-1,-17 70-15,17-34 16,-17 69-1,35-87-15,0 52 16,18-70-16,35 36 16,-36-54-16,36 0 15,-18-17-15,1-18 16</inkml:trace>
  <inkml:trace contextRef="#ctx0" brushRef="#br0" timeOffset="89010.381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">25541 10089 0,'-18'18'15,"1"17"1,-18-17 0,17 17-16,-35 18 15,35-35-15,1-1 0,-1 1 16,0 0-16,36-18 15</inkml:trace>
  <inkml:trace contextRef="#ctx0" brushRef="#br0" timeOffset="90613.059">25700 9948 0,'0'18'16,"18"17"-1,-1-17-15,18 17 16,1-17-16,52 35 16,-35-18-16,0-17 0,-18-1 15,36 1-15,-36 0 16,-18-1-1</inkml:trace>
  <inkml:trace contextRef="#ctx0" brushRef="#br0" timeOffset="90812.573">25947 10072 0,'-35'35'16,"-1"-17"-16,1 17 16,0-17-16,-1-1 0,19 36 15,17-35-15,0 17 16,17-17-16,36-18 16</inkml:trace>
  <inkml:trace contextRef="#ctx0" brushRef="#br0" timeOffset="91126.432">26317 9366 0,'71'53'0,"-1"18"16,-52-36 0,53 71-16,-36 0 15,-18-36-15,1-17 16,-18 18-16,0 35 16,0-54-16,0-16 0,-18-1 15,-17 36-15,18-36 16,-54 18-16,36-36 15,-18 36 1</inkml:trace>
  <inkml:trace contextRef="#ctx0" brushRef="#br0" timeOffset="92170.455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1">23777 11589 0,'0'53'15,"0"-18"-15,0-17 16,18 35-16,0-18 16,-1-18-16,-17 1 15,18 0 1</inkml:trace>
  <inkml:trace contextRef="#ctx0" brushRef="#br0" timeOffset="93739.137">24007 11871 0,'52'35'0,"1"-17"16,18 17-1,-36-17-15,36 17 16,-36-17-1,-17-18-15,-1 0 16</inkml:trace>
  <inkml:trace contextRef="#ctx0" brushRef="#br0" timeOffset="93888.465">24306 11818 0,'-53'35'16,"36"1"-16,-18-1 15,17 0-15,18-17 16,0-1-16,18 1 0,-18 0 16</inkml:trace>
  <inkml:trace contextRef="#ctx0" brushRef="#br0" timeOffset="94678.856">26317 11095 0,'18'18'15,"0"-18"1,-1 0-16,18-18 16,1 18-1,17-18-15,-36 1 16,36-19-16,-35 19 15,17-19-15,-17 1 16,-18 0-16,0 0 16,0-1-1,-18 19-15,-17 17 16,17 0-16,-17 0 16</inkml:trace>
  <inkml:trace contextRef="#ctx0" brushRef="#br0" timeOffset="95268.601">23671 11148 0,'0'-18'47,"0"36"-15,0-1-17,-17 1-15,17 35 16,0-35-16,0 17 15,0-17-15,0 17 16,17-35-16,-17 17 16</inkml:trace>
  <inkml:trace contextRef="#ctx0" brushRef="#br0" timeOffset="95902.058">27517 9860 0,'17'0'15,"54"0"1,-18 0-1,0 0-15,0 0 0,35-17 16,-35 17 0,-18 0-16,-35-18 0</inkml:trace>
  <inkml:trace contextRef="#ctx0" brushRef="#br0" timeOffset="96068.011">27746 9648 0,'0'124'16,"0"17"-16,18 0 15,-1-70-15,1-18 0,35 52 16,-36-69 0,36 17-16</inkml:trace>
  <inkml:trace contextRef="#ctx0" brushRef="#br0" timeOffset="96465.604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">24359 14005 0,'18'-17'15,"-36"34"-15,36-17 16,0 18-16,-1 52 16,1-17-16,-18 89 15,18-37 1,-18-69-16,17 69 31,1-69-31,-1-19 16</inkml:trace>
  <inkml:trace contextRef="#ctx0" brushRef="#br0" timeOffset="15056.612">24730 14058 0,'17'0'0,"-17"18"16,18 35-16,0-18 0,-18 0 16,0 1-16,0 17 15,17-18-15,-17-18 0,0 19 16,0-1-16,0-17 16,-17-1-16,17 1 15,0-36 1,0 1-16,0-1 15,0 0-15</inkml:trace>
  <inkml:trace contextRef="#ctx0" brushRef="#br0" timeOffset="15690.087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">26705 14199 0,'18'0'16,"0"0"-16,-1 0 15,18 0-15,36 0 16,-36 0-16,1 0 16,-1 0-16,0 0 15,0 0-15</inkml:trace>
  <inkml:trace contextRef="#ctx0" brushRef="#br0" timeOffset="17233.716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">28099 14252 0,'0'53'16,"0"-18"-1,-18 36-15,18-53 16,0-1-16,18 19 16,-1-36-16,1 0 15</inkml:trace>
  <inkml:trace contextRef="#ctx0" brushRef="#br0" timeOffset="18095.9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">28804 13758 0,'0'18'0,"0"17"16,18 1-16,-18 69 15,0-34-15,18 123 16,-18-123 0,17 34-16,1-69 15,-18-1-15,18-17 0,-18-1 16,17 1-16</inkml:trace>
  <inkml:trace contextRef="#ctx0" brushRef="#br0" timeOffset="18549.121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">30304 14358 0,'0'71'16,"17"-36"-16,1 0 16,-18-17-16,18-18 0,-1 0 15,1-35 1</inkml:trace>
  <inkml:trace contextRef="#ctx0" brushRef="#br0" timeOffset="19044.255">30374 13935 0,'35'17'16</inkml:trace>
  <inkml:trace contextRef="#ctx0" brushRef="#br0" timeOffset="19270.521">30427 14340 0,'35'-35'15,"18"-18"1,-17 18-1,-1 0 1,-18 35-16,19 0 16,-36 17-16,17 36 15,-17-17-15,0-1 0,18 0 16,-18 0-16,18 18 16,-18-35-16,17 0 15</inkml:trace>
  <inkml:trace contextRef="#ctx0" brushRef="#br0" timeOffset="19628.235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">32050 14023 0,'-18'-18'32,"1"1"-32,-1 34 15,18 1 1,-18 35-16,18 0 15,-17 70 1,17-70-16,0 71 0,17-71 16,1 17-1,0-35-15,-1-17 16</inkml:trace>
  <inkml:trace contextRef="#ctx0" brushRef="#br0" timeOffset="20929.056">32156 14464 0,'17'35'16,"1"-17"-1,0-1 1,-1-17-16,-17 18 0</inkml:trace>
  <inkml:trace contextRef="#ctx0" brushRef="#br0" timeOffset="21191.838">32244 14182 0,'18'0'16,"-18"17"-1,17 1-15,-17 0 16</inkml:trace>
  <inkml:trace contextRef="#ctx0" brushRef="#br0" timeOffset="21618.791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">25770 15469 0,'0'0'0,"36"-17"15,-19-1-15,1 18 0,17-18 0,-17 18 16,17-17-16,0-1 16,-17 0-16,0 18 0,-18-17 15,0-1-15,0 1 0,-18-1 16</inkml:trace>
  <inkml:trace contextRef="#ctx0" brushRef="#br0" timeOffset="23158.7">25841 15275 0,'18'88'0,"17"-52"16,0 52-1,0-53-15,-17-17 0,0 0 16</inkml:trace>
  <inkml:trace contextRef="#ctx0" brushRef="#br0" timeOffset="23300.863">26053 15558 0,'0'17'16,"17"1"-16,-17 17 0,18-17 15,0-18-15,-1 17 0,1 1 16,-1-18-16,1 0 0</inkml:trace>
  <inkml:trace contextRef="#ctx0" brushRef="#br0" timeOffset="23636.964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1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8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">28963 15240 0,'18'71'15,"-1"87"-15,1-52 16,-18-53 0,35 35-16,-17-52 15,0-1-15</inkml:trace>
  <inkml:trace contextRef="#ctx0" brushRef="#br0" timeOffset="25445.852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">29986 15787 0,'0'-18'15</inkml:trace>
  <inkml:trace contextRef="#ctx0" brushRef="#br0" timeOffset="37602.2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">17639 16087 0,'-18'0'15,"36"0"17,35 0-32,0-18 15,0 0 1,17 1-16,-35 17 16,71-18-1,-70 0 1</inkml:trace>
  <inkml:trace contextRef="#ctx0" brushRef="#br0" timeOffset="75895.461">17939 15875 0,'53'0'15,"-18"0"-15,36 0 16,-36 18-16,35-1 15,-52 1-15,0 0 16,-18-1-16,0 1 0,0-1 16,-53 36-16,17-35 15,-16 0-15,16-1 0,-17 1 16,0 17-16,18-17 16,-35 17-16,52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39">6191 7761 0,'18'18'15,"35"-18"1,-36 0-16,72 0 16,-54 0-16,53 0 15,-53 0-15,54-18 16,-54 18-1,18-18-15,-53 1 16</inkml:trace>
  <inkml:trace contextRef="#ctx0" brushRef="#br0" timeOffset="856.085">6473 8026 0,'71'17'16,"0"-17"-16,-36-17 16,18 17-16,-36 0 15</inkml:trace>
  <inkml:trace contextRef="#ctx0" brushRef="#br0" timeOffset="3143.659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">7726 7796 0,'70'0'0,"-17"0"16,36 0-1,-37 0-15,19 0 0</inkml:trace>
  <inkml:trace contextRef="#ctx0" brushRef="#br0" timeOffset="4098.256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">6033 10583 0,'0'36'15,"0"-19"1,0 19-16,0-1 0,17 18 15,-17-36 1,0 1-16,18 0 16,-18-1-16</inkml:trace>
  <inkml:trace contextRef="#ctx0" brushRef="#br0" timeOffset="12011.091">6033 10283 0,'0'-17'16,"0"-1"0</inkml:trace>
  <inkml:trace contextRef="#ctx0" brushRef="#br0" timeOffset="12511.867">6809 10089 0,'-18'0'16,"36"0"-1,-1 0 1,1 0-16,17 0 0,36 0 16,-36 0-16,0 0 0,1 18 15,-19-18-15,36 0 16,-53 18-16,18-1 16</inkml:trace>
  <inkml:trace contextRef="#ctx0" brushRef="#br0" timeOffset="12644.635">6914 10336 0,'36'18'16,"17"-18"-16,0-18 16,-18 1-16</inkml:trace>
  <inkml:trace contextRef="#ctx0" brushRef="#br0" timeOffset="13563.02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">8396 10866 0,'0'17'0,"0"1"16,0-1-16,18 1 15,-18 17 1,0-17-16,0 17 0,17-17 15,-17 0-15,18-1 16</inkml:trace>
  <inkml:trace contextRef="#ctx0" brushRef="#br0" timeOffset="14475.629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">10478 10336 0,'17'0'16,"18"-17"0,1-1-16,-1 0 15,-17 1-15</inkml:trace>
  <inkml:trace contextRef="#ctx0" brushRef="#br0" timeOffset="16785.544">10883 10372 0,'0'35'15,"18"0"1,-1 1 0,1-36-1</inkml:trace>
  <inkml:trace contextRef="#ctx0" brushRef="#br0" timeOffset="16900.371">10830 10107 0,'18'-18'0</inkml:trace>
  <inkml:trace contextRef="#ctx0" brushRef="#br0" timeOffset="17184.393">11236 10619 0,'18'123'16,"-18"-70"-16,0 53 15,0-71-15,-36 36 16,19-54-16,17 1 0,-18-18 16,-17 0-1,17-18-15,1 1 0,-1-19 16,0 1-16,1-18 0,-1 0 15,18-17-15</inkml:trace>
  <inkml:trace contextRef="#ctx0" brushRef="#br0" timeOffset="17311.792">11148 10125 0,'17'17'0,"1"-17"16,0 0-1,-1 0-15</inkml:trace>
  <inkml:trace contextRef="#ctx0" brushRef="#br0" timeOffset="18618.854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">12400 10601 0,'18'35'15,"-18"36"-15,0-36 16,0 0-16,0 36 15,0-53-15,0-1 16,0 1-16,-18-18 16,-17-18-16,0-17 15,17 0-15,-17-36 16</inkml:trace>
  <inkml:trace contextRef="#ctx0" brushRef="#br0" timeOffset="18986.077">12400 10072 0,'18'17'15,"-36"1"-15</inkml:trace>
  <inkml:trace contextRef="#ctx0" brushRef="#br0" timeOffset="24018.671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">8149 12682 0,'0'18'0,"0"0"16,-17-18-1</inkml:trace>
  <inkml:trace contextRef="#ctx0" brushRef="#br0" timeOffset="27149.292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">9931 12471 0,'-53'0'16,"18"17"0,35 1-1,17 0-15,36 17 16,-18-17-16,36 17 16,-36-35-16,18 35 15,-35-35-15,-1 18 16,-17-1-16,-53 1 15,18 0-15,-35-18 16,34 17-16,-34-17 16,52 0-16,-35 0 15</inkml:trace>
  <inkml:trace contextRef="#ctx0" brushRef="#br0" timeOffset="28730.246">10636 11906 0,'-53'18'15,"0"17"1,-17 36 0,35 52-16,35-52 15,-18 70-15,36-71 16,-1 1-16,1-18 0,17 0 15,-17 0-15,17-18 0,0 0 16,36 1-16,-53-19 16,52-17-1</inkml:trace>
  <inkml:trace contextRef="#ctx0" brushRef="#br0" timeOffset="29028.743">10918 12153 0,'-52'35'0,"34"54"16,0-1 0,18-53-16,53 89 15,-35-89-15,52 18 16,-52-36 0,53 19-16,-54-36 15,19 0-15</inkml:trace>
  <inkml:trace contextRef="#ctx0" brushRef="#br0" timeOffset="29306.757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8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">12330 12294 0,'35'36'16,"-17"17"0,17-1-16,-18 1 15,-17-17-15,-17 17 16,-1-1-1,18-34-15,-35 17 16,17-35-16</inkml:trace>
  <inkml:trace contextRef="#ctx0" brushRef="#br0" timeOffset="30232.147">12435 11906 0,'71'71'16,"0"17"-1,-1 18-15,-17 17 16,-35-70-16,-1 88 15,-34 0 1,-1-88-16,-35 71 16,18-71-16,-18 35 15</inkml:trace>
  <inkml:trace contextRef="#ctx0" brushRef="#br0" timeOffset="31870.948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">6421 14199 0,'-18'-17'15,"-17"-19"1,35-17 0,0 36-16,35-18 15,-17 35-15,34-18 16,-16 18-16,34 0 15,-34 0-15,34 0 16</inkml:trace>
  <inkml:trace contextRef="#ctx0" brushRef="#br0" timeOffset="32411.107">7585 13970 0,'0'18'16,"17"-18"-16,1 53 15,0-18-15,17 35 16,-17-52-16,17 35 16,-18-35-16,1-18 15,0 0-15</inkml:trace>
  <inkml:trace contextRef="#ctx0" brushRef="#br0" timeOffset="32555.69">7620 13617 0,'-18'-17'15,"54"34"1,-19-17-16,1 18 15</inkml:trace>
  <inkml:trace contextRef="#ctx0" brushRef="#br0" timeOffset="32917.542">8678 14023 0,'18'0'16,"0"0"-1,-1 0 1,1 0-16</inkml:trace>
  <inkml:trace contextRef="#ctx0" brushRef="#br0" timeOffset="33050.453">9049 14058 0,'17'0'16</inkml:trace>
  <inkml:trace contextRef="#ctx0" brushRef="#br0" timeOffset="33188.812">9507 14023 0,'18'0'16,"-36"0"-1</inkml:trace>
  <inkml:trace contextRef="#ctx0" brushRef="#br0" timeOffset="33968.844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8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">9102 14799 0,'17'0'16,"1"18"-16,35-1 16</inkml:trace>
  <inkml:trace contextRef="#ctx0" brushRef="#br0" timeOffset="35324.992">9737 15134 0,'17'0'31,"1"0"-31,0-35 16</inkml:trace>
  <inkml:trace contextRef="#ctx0" brushRef="#br0" timeOffset="35452.962">10072 15099 0,'17'0'0,"1"0"16,0 0 0</inkml:trace>
  <inkml:trace contextRef="#ctx0" brushRef="#br0" timeOffset="35580.015">10583 15011 0</inkml:trace>
  <inkml:trace contextRef="#ctx0" brushRef="#br0" timeOffset="35703.459">10918 14958 0,'-17'-18'16</inkml:trace>
  <inkml:trace contextRef="#ctx0" brushRef="#br0" timeOffset="36974.795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">9013 15998 0,'18'0'31,"-18"-17"-31,35 17 15,1 0-15,-1-18 0,0 18 16,18-35-16,-18 35 16,1 0-16,-1-18 0,-17 18 15,17 0-15</inkml:trace>
  <inkml:trace contextRef="#ctx0" brushRef="#br0" timeOffset="37766.339">9066 16034 0,'0'35'15,"-17"0"-15,17 36 16,0-18-16,0-18 15,17 71-15,1-53 16,-18-18-16,18 0 0,35 1 16,17-19-1,-35-17-15,-17 0 0,53 0 16,-54 0 0,1-17-16,0 17 0</inkml:trace>
  <inkml:trace contextRef="#ctx0" brushRef="#br0" timeOffset="38666.82">9684 16245 0,'17'71'15,"-17"-36"-15,0 1 16,18 16 0,-18-34-16,18 0 0,-1-18 15,1 0 1</inkml:trace>
  <inkml:trace contextRef="#ctx0" brushRef="#br0" timeOffset="38824.756">9631 16069 0,'17'0'15,"1"-18"1</inkml:trace>
  <inkml:trace contextRef="#ctx0" brushRef="#br0" timeOffset="39245.551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">10760 16245 0,'-18'0'0,"53"0"31,-17 0-31,17 0 0,53-17 16,-52 17-1,-19-18-15,19 18 0,-19-17 16,-17-1-16</inkml:trace>
  <inkml:trace contextRef="#ctx0" brushRef="#br0" timeOffset="39640.008">10866 16157 0,'0'71'0,"17"-1"15,18 1 1,1-18 0,-19-36-16,1-17 0</inkml:trace>
  <inkml:trace contextRef="#ctx0" brushRef="#br0" timeOffset="39801.634">11307 16140 0,'88'-18'0,"-35"0"15,17-17 1,-52 35-16</inkml:trace>
  <inkml:trace contextRef="#ctx0" brushRef="#br0" timeOffset="39926.156">11324 16369 0,'53'0'15,"0"-35"-15,0-1 16</inkml:trace>
  <inkml:trace contextRef="#ctx0" brushRef="#br0" timeOffset="40513.022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">12224 16210 0,'35'0'15,"18"-17"1,18-1 0,-36 0-16,18 18 15</inkml:trace>
  <inkml:trace contextRef="#ctx0" brushRef="#br0" timeOffset="40818.57">12682 15840 0,'36'-18'15,"17"0"1,-36 1-16,18-1 15,18 1-15,-17 17 16</inkml:trace>
  <inkml:trace contextRef="#ctx0" brushRef="#br0" timeOffset="41002.522">12841 15857 0,'-35'89'0,"17"-37"15,1 1-15,-1 53 16,18 0-1,35-18-15,0-52 16,18-1-16,36 0 16,-54-35-16,0 0 15,18-18-15,0 1 16,-35-1-16</inkml:trace>
  <inkml:trace contextRef="#ctx0" brushRef="#br0" timeOffset="41174.51">13212 16210 0,'0'18'0,"0"-1"16,17 19-1,1-19-15,-1-17 16,1 0-16</inkml:trace>
  <inkml:trace contextRef="#ctx0" brushRef="#br0" timeOffset="41314.457">13194 15822 0,'18'0'15,"-1"0"-15</inkml:trace>
  <inkml:trace contextRef="#ctx0" brushRef="#br0" timeOffset="41642.83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">13829 15787 0,'0'17'16,"70"-17"-1,19 18-15,-54-36 16,18 18-16,17-17 16,-17-1-16,-53 1 15</inkml:trace>
  <inkml:trace contextRef="#ctx0" brushRef="#br0" timeOffset="42077.449">13952 15928 0,'0'106'16,"0"0"0,0-71-16,36 53 15,-19-53-15,1-17 0,0 0 16,34 17-16,-34-35 15,35 0-15,-35-18 16,-1 1-16</inkml:trace>
  <inkml:trace contextRef="#ctx0" brushRef="#br0" timeOffset="42265.045">14288 16281 0,'0'53'15,"17"0"1,-17-18-16,18-18 16,-18 19-16,0-19 15,-18-17 1,1-17 0,-1-1-16</inkml:trace>
  <inkml:trace contextRef="#ctx0" brushRef="#br0" timeOffset="42375.422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">15099 16140 0,'0'17'31,"18"-17"-31,34 0 16,1-17-16,36-1 15,-37 18-15,-16-18 0,-1 1 16,18-1 0,-18 0-16,-17 18 15,-36 0-15</inkml:trace>
  <inkml:trace contextRef="#ctx0" brushRef="#br0" timeOffset="43432.765">15399 16051 0,'-18'18'16,"18"0"-1,-18 17 1,1-17-16,17 52 16,-18-52-16,1 17 15,17-17-15,0-1 16,0-34-1</inkml:trace>
  <inkml:trace contextRef="#ctx0" brushRef="#br0" timeOffset="43600.238">15240 15928 0,'18'53'16,"17"17"-1,18 1 1,-18-36-16,18 18 0,18 0 16,-54-35-16</inkml:trace>
  <inkml:trace contextRef="#ctx0" brushRef="#br0" timeOffset="44413.174">15804 15963 0,'0'18'15,"36"35"-15,-36-18 16,35 36-16,-17-36 15,35 18-15,-36-18 16,18-17 0,-17-1-16,0-17 15,-1-17-15,-17-19 16,-17-16 0,17 16-16,0-17 15,0 36-15,0-19 16</inkml:trace>
  <inkml:trace contextRef="#ctx0" brushRef="#br0" timeOffset="44594.835">16210 15875 0,'53'-35'16,"0"-1"-1,0 1-15,-35 18 16,-1 17-16,1-18 16</inkml:trace>
  <inkml:trace contextRef="#ctx0" brushRef="#br0" timeOffset="44751.03">16316 15840 0,'-35'70'16,"17"18"-1,0 18 1,36-53-16,-18 0 0,35 18 15,18-18 1,-17-53-16,-1 17 16,0-17-16,18 0 15,-35 0-15,-1-17 0,1-1 16,0 18-16,-18-18 0</inkml:trace>
  <inkml:trace contextRef="#ctx0" brushRef="#br0" timeOffset="44964.375">16722 16334 0,'17'70'0,"1"-35"16,-18 1-16,18-1 16,-18 0-16,0-17 15,-18-18-15,0 18 16,1-1-16,-1-17 15,0-17-15,1-19 16,17 19-16,-18-19 16,0 1-16</inkml:trace>
  <inkml:trace contextRef="#ctx0" brushRef="#br0" timeOffset="45074.238">16633 15963 0,'18'0'0,"0"0"31</inkml:trace>
  <inkml:trace contextRef="#ctx0" brushRef="#br0" timeOffset="45428.774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">12294 13494 0,'-70'35'15,"-36"18"1,18 18-16,17-19 16,54-16-16,17 34 15,17-34 1,1-1-16,17 0 0,53 36 15,18-18 1,-35-36-16,-18-17 0,52 18 16,-69-1-16</inkml:trace>
  <inkml:trace contextRef="#ctx0" brushRef="#br0" timeOffset="47180.454">12294 14728 0,'53'0'16,"0"18"-16,53-18 16,-35 0-16,52 0 15,-52 0-15,-19 0 16,-16 0-16,-1 0 15,-17 0-15</inkml:trace>
  <inkml:trace contextRef="#ctx0" brushRef="#br0" timeOffset="47426.574">12365 14393 0,'-35'18'16,"-54"35"-16,54 0 16,0-18-16,17 0 15,18 1-15,18 52 16,-1-53-16,19 0 0,70 18 16,-36-35-16,54 0 15,-71-1-15,70-17 16,-88 0-16</inkml:trace>
  <inkml:trace contextRef="#ctx0" brushRef="#br0" timeOffset="48648.619">8343 11501 0,'0'52'15,"18"-16"-15,-18 17 0,0 35 16,17-35-16,-17 35 16,18-53-1,0 18-15,-18-35 16,0-1-16,0 1 16,-36-18-1</inkml:trace>
  <inkml:trace contextRef="#ctx0" brushRef="#br0" timeOffset="48910.583">8149 11695 0,'18'-18'0,"17"-17"16,18-1-1,0 1 1,-35 17-16,17-17 15,0 18-15,-17 17 16,-1 0 0,1 0-16,-18 17 15,18-17-15,-1 18 16,-17-1-16,36 1 16,-19 0-16,19 17 15,-19-17-15</inkml:trace>
  <inkml:trace contextRef="#ctx0" brushRef="#br0" timeOffset="49200.043">9454 11818 0,'18'18'15,"-18"-1"-15,0 36 16,0-17-16,0-1 16,18 0-16,-18-17 0,0 17 0,17 0 15,-17-17-15,0 0 16,-17-18 15,17-18-31</inkml:trace>
  <inkml:trace contextRef="#ctx0" brushRef="#br0" timeOffset="49401.372">9243 11942 0,'35'-18'0,"-17"0"16,35 1-16,-18-1 15,0 18-15,36-35 16,-54 35-16,1-18 0,17 18 16,-17 0-1,0 0-15,-1 0 16,-17 18 0,18-18-16,-1 17 15</inkml:trace>
  <inkml:trace contextRef="#ctx0" brushRef="#br0" timeOffset="50199.778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">20884 9454 0,'-17'0'0,"17"-17"16,17 17-1,19 0 1,-1 0-16,18 0 16,-18 0-16,18 0 15</inkml:trace>
  <inkml:trace contextRef="#ctx0" brushRef="#br0" timeOffset="54043.257">20902 9648 0,'35'0'16,"18"0"-1,-17 0-15,34-17 16,-35 17-16</inkml:trace>
  <inkml:trace contextRef="#ctx0" brushRef="#br0" timeOffset="54655.968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">23301 9613 0,'18'0'31</inkml:trace>
  <inkml:trace contextRef="#ctx0" brushRef="#br0" timeOffset="56161.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2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2">24906 9402 0,'18'0'0,"52"-36"15,-34 36-15,17-17 0,52-19 16,-69 19-16,17-1 15,-36 18 1,-34-18 0</inkml:trace>
  <inkml:trace contextRef="#ctx0" brushRef="#br0" timeOffset="56852.311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">26723 9472 0,'0'-18'16,"35"1"-1,0-1-15,36 1 16,-18-1-16,-18 18 0,18-18 15,0 18-15,-18 0 0,18-17 16</inkml:trace>
  <inkml:trace contextRef="#ctx0" brushRef="#br0" timeOffset="59154.71">27517 9754 0,'0'53'15,"-18"18"-15,-17-18 16,-1 17 0,36-52-16,-17 17 15,-1-35-15</inkml:trace>
  <inkml:trace contextRef="#ctx0" brushRef="#br0" timeOffset="59509.808">27817 9384 0,'17'70'16,"18"1"0,1 0-16,-19-36 15,1 0-15,17 36 16,1-36-16,-19-35 16,18 0-1,-17-18-15,0-17 16,-18-18-1,0 18-15,0-18 16,0 18-16,0-18 16,17 35-16,-17 0 0,0 1 15,0-1 1</inkml:trace>
  <inkml:trace contextRef="#ctx0" brushRef="#br0" timeOffset="59827.21">28293 8608 0,'35'0'16,"36"35"0,-36-17-16,88 70 0,1 35 15,-71-52-15,0-1 16,17 89 0,-52-71-16,-18 18 0,0-18 15,-35 106-15,-1-105 16,-52 87-16,35-105 15,-35 34-15,53-52 16,-18-17-16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4">10054 8961 0,'35'0'16,"1"0"-16,-1 0 15,-17 0-15,-18 17 0</inkml:trace>
  <inkml:trace contextRef="#ctx0" brushRef="#br0" timeOffset="295.785">10072 9208 0,'17'0'0,"19"17"16,-1-17-16,18 0 15,-18 0-15</inkml:trace>
  <inkml:trace contextRef="#ctx0" brushRef="#br0" timeOffset="1045.852">10566 7532 0,'35'0'0,"-17"0"16,17 0-16,53 0 15,-53 0-15,18-18 0,35 18 16,-70 0-1,17 0-15</inkml:trace>
  <inkml:trace contextRef="#ctx0" brushRef="#br0" timeOffset="1636.342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">12400 7338 0,'0'53'16,"0"-36"-16,18 1 0,-18 35 15,0-35 1,17-1-16,-17 18 16,18-35-16</inkml:trace>
  <inkml:trace contextRef="#ctx0" brushRef="#br0" timeOffset="3571.968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5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">12435 8414 0,'18'0'16,"0"0"0,-18 17-16,-18 1 15,0 17 1,18-17-16,0 0 0,0-1 16,18 1-16,0 0 15,-1-18-15,19 0 16,-1 0-1</inkml:trace>
  <inkml:trace contextRef="#ctx0" brushRef="#br0" timeOffset="4455.296">11977 9402 0,'17'0'47</inkml:trace>
  <inkml:trace contextRef="#ctx0" brushRef="#br0" timeOffset="4573.104">11994 9596 0,'18'0'16,"-18"17"0,18-17-16</inkml:trace>
  <inkml:trace contextRef="#ctx0" brushRef="#br0" timeOffset="4728.956">12012 9790 0,'18'17'16,"-1"-17"0,1 0-1</inkml:trace>
  <inkml:trace contextRef="#ctx0" brushRef="#br0" timeOffset="5344.187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">12100 9966 0,'0'-18'15,"0"36"1,18 17 0,0-17-1,-1 17-15,1 0 16,-1 1-16,1-36 0,0 17 15,-1 1-15,1-18 16,-18-18-16,18 1 16,-18-36-1,0 18-15,0 17 0,0-35 16,0 18 0,0 17-16,0 0 0</inkml:trace>
  <inkml:trace contextRef="#ctx0" brushRef="#br0" timeOffset="6346.034">12418 10160 0,'0'35'16,"17"-52"15,1-19-15,-18 19-16,18-1 0,-1-35 16,1 36-1,0-1-15,-1 0 0,1 18 16,0 18-1,-1 0-15,-17-1 16,0 1-16,18-1 0,-18 36 16,0-35-16,0 0 15,0-1-15</inkml:trace>
  <inkml:trace contextRef="#ctx0" brushRef="#br0" timeOffset="7313.687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">1288 13353 0,'-18'0'16,"0"0"-1,1 0 1,-1 0-16,0 0 16,36 0 31,17 0-32,-17 0-15,53 0 16,-54 0-16,18 0 0,36 17 15,-36-17-15,1 0 16,-1 0 0,0 0-16,-17 0 0,-36 0 31</inkml:trace>
  <inkml:trace contextRef="#ctx0" brushRef="#br0" timeOffset="14649.483">1446 13035 0,'0'18'32,"53"-1"-17,-35 1-15,53 35 16,-36-18-16,53 18 15,-53-18-15,36 36 16,-54-36-16,1 36 16,-18-54-1,-35 36-15,0-17 16,-18 17-16,17-36 16,-17 19-16,18-19 15,18 1-15,-19 17 16</inkml:trace>
  <inkml:trace contextRef="#ctx0" brushRef="#br0" timeOffset="17107.343">1288 14905 0,'-18'0'16,"0"18"-16,1-18 16,34 0-1,19 17 1,-1-17-16,35 0 15,-52 18 1,70-18-16,-52 0 16,17 0-16,-36-18 15,36 18 1,-35-17-16</inkml:trace>
  <inkml:trace contextRef="#ctx0" brushRef="#br0" timeOffset="17379.518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">3334 16351 0,'17'0'31,"36"-17"-15,-17-1-16,17 18 16,-1 0-16,1 0 0,0 0 15,0 0-15,18 18 0,-18-18 16,70 0-1,-88 0-15,1-18 0,-1 18 16,0-18-16,-35 1 16</inkml:trace>
  <inkml:trace contextRef="#ctx0" brushRef="#br0" timeOffset="18992.10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">7408 9102 0,'-17'0'31,"-1"0"-15,0-18 0,36 18 15,53-18-15,-18 1-16,88-1 15,-71 0 1,1 18-16,-1 0 0,71 0 15,-88 0-15,71 0 16,-71 0-16,17 0 16,-34-17-16,16-1 15,-52 1-15,0-1 16</inkml:trace>
  <inkml:trace contextRef="#ctx0" brushRef="#br0" timeOffset="28429.764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">18838 7108 0,'18'18'31,"0"35"-31,-18-35 16,0 17-16,17 18 0,1 35 15,-18-35-15,18 18 16,-1-36-1,-17 18 1,0-36-16,18-17 0,-36-17 16</inkml:trace>
  <inkml:trace contextRef="#ctx0" brushRef="#br0" timeOffset="35213.931">18856 6809 0,'0'-18'0,"18"18"15,-1 0-15</inkml:trace>
  <inkml:trace contextRef="#ctx0" brushRef="#br0" timeOffset="35620.795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">20673 7497 0,'-18'0'32,"18"-18"-32,-17-17 15,17-1 1,0 1-16,-18-18 15,18 18-15,0 17 0,0 1 16,0-1-16,18 18 16,-1 0-1,1 0-15,35 18 16,-18-18 0,0 17-16</inkml:trace>
  <inkml:trace contextRef="#ctx0" brushRef="#br0" timeOffset="36960.748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4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">26211 7197 0,'0'-36'16,"0"19"0,18-1-16,53 0 15,-36 1 1,53-18-16,-53 35 15,-17-18-15,17 18 0,-17 0 16,-18-18-16,0 1 16</inkml:trace>
  <inkml:trace contextRef="#ctx0" brushRef="#br0" timeOffset="40970.311">26353 6862 0,'0'123'15,"0"18"1,17-88-16,1 0 16,17 18-16,18-19 15,-18-34 1</inkml:trace>
  <inkml:trace contextRef="#ctx0" brushRef="#br0" timeOffset="41414.198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5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">19773 8890 0,'18'0'46,"-1"0"-30,36 0 0,-17 0-16,17 18 15,-18-18-15,-17 0 0,17 0 16,0 0 0,0-18-16,-17 18 15,-36 0 1</inkml:trace>
  <inkml:trace contextRef="#ctx0" brushRef="#br0" timeOffset="46220.918">19791 9102 0,'17'17'31,"1"-17"-31,0 0 0,70 18 15,-17-18 1,-1 0 0,-35 0-16,-17 18 0,0-18 15</inkml:trace>
  <inkml:trace contextRef="#ctx0" brushRef="#br0" timeOffset="46858.87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">21837 9137 0,'18'0'32,"-18"18"-1,17-18-16,-34 0 32,34 0 0,-34 0 16,17-18-48</inkml:trace>
  <inkml:trace contextRef="#ctx0" brushRef="#br0" timeOffset="48806.876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">22684 8978 0,'17'18'16,"36"17"-1,-35-35-15,70 35 16,0 1-1,-53-19-15,36 1 16,-36-18-16,1 0 16</inkml:trace>
  <inkml:trace contextRef="#ctx0" brushRef="#br0" timeOffset="49110.536">23054 8925 0,'-35'18'16,"-18"17"-16,18 53 16,17-17-1,18-36-15,35 1 16,-17-19-16</inkml:trace>
  <inkml:trace contextRef="#ctx0" brushRef="#br0" timeOffset="49490.019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">24483 8255 0,'53'71'15,"-36"-36"-15,54 71 16,-18-53-16,-18 0 0,18 17 16,-18-17-16,36 88 15,-54-70-15,1 70 16,-18-88-16,0 17 15,-35 54-15,0-71 16,-1 0-16,-52 17 16</inkml:trace>
  <inkml:trace contextRef="#ctx0" brushRef="#br0" timeOffset="54473.227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">24448 9666 0,'0'18'32,"0"17"-17,0 0-15,17 54 16,1-37-16,-1 1 16,19 0-16,34 35 15,-34-52-15,-1-1 0,0 0 16,0-17-16,18 35 15,-17-53-15,-19 17 16,1-17-16,-1 0 16,-34 0-16</inkml:trace>
  <inkml:trace contextRef="#ctx0" brushRef="#br0" timeOffset="58570.662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4">19121 9948 0,'-18'36'0,"18"-1"15,-35 35-15,17-17 16,-35 36-16,18-37 16,-53 54-1,35-70-15,-71 52 16,71-53-16,-17 0 16,-1 1-16,1-1 0,-54 0 15,71-17-15,-17-18 16,52 0-16,0 0 15,36 0 1</inkml:trace>
  <inkml:trace contextRef="#ctx0" brushRef="#br0" timeOffset="60473.429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">22595 11254 0,'-17'0'0,"-1"-18"15,1 36-15,-1 35 16,18-1-16,-18 160 15,1-124 1,-1 71 0,18-71-16,0-17 0,18 52 15,-1-70-15,1 0 16,0-18-16,17 36 16,-18-53-16,1-18 0,-18 17 15</inkml:trace>
  <inkml:trace contextRef="#ctx0" brushRef="#br0" timeOffset="79358.535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">23301 11271 0,'53'36'16,"-18"-1"-16,-17 0 0,17 18 15,18 53 1,-35-36-16,-1 1 0,1 88 16,-18-71-16,0-18 0,-18 1 15,-35 52 1,36-52-16,-19-18 16,1-18-16</inkml:trace>
  <inkml:trace contextRef="#ctx0" brushRef="#br0" timeOffset="81511.76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">20320 13882 0,'0'35'15,"0"-17"-15,0-1 16,0 1-16</inkml:trace>
  <inkml:trace contextRef="#ctx0" brushRef="#br0" timeOffset="82384.855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">22737 13494 0,'17'88'16,"1"18"-16,-1-18 16,19-53-16,-1 18 15,18-18 1,-35-35-16,-1 0 0,1-17 16,-1-1-16,-17-17 0,0 17 15,0-52 1,0 17-16,0 18 0,-17-18 15,17 35-15,-18 0 16,18 1-16</inkml:trace>
  <inkml:trace contextRef="#ctx0" brushRef="#br0" timeOffset="84186.894">23178 12894 0,'0'-18'16,"35"54"-1,18 17-15,-18 0 16,0 17-16,53 71 16,1 0-1,-54-70-15,0-1 0,-17 54 16,-36-1-1,-17-70-15,0 0 0,-71 35 16,53-52 0</inkml:trace>
  <inkml:trace contextRef="#ctx0" brushRef="#br0" timeOffset="89191.587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5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">20302 15205 0,'0'35'16,"0"-17"-1,0-1-15,0 1 16,0 0-16</inkml:trace>
  <inkml:trace contextRef="#ctx0" brushRef="#br0" timeOffset="90243.329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5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">22066 15081 0,'-17'0'16,"-1"71"0,0-36-16,1 53 15,-1-52-15,0 34 16,18-35-16,0-17 16,18-18-16</inkml:trace>
  <inkml:trace contextRef="#ctx0" brushRef="#br0" timeOffset="91032.915">22172 15099 0,'0'35'16,"0"36"-16,0-36 15,18-17-15,-1 17 16,1-17-16,0-18 15</inkml:trace>
  <inkml:trace contextRef="#ctx0" brushRef="#br0" timeOffset="91200.817">22172 14658 0,'18'0'32</inkml:trace>
  <inkml:trace contextRef="#ctx0" brushRef="#br0" timeOffset="91749.397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">24342 14235 0,'-18'-53'0,"0"53"15,1 88 1,-1-18-16,18 124 15,0 18 1,0-106-16,18 53 16,-1-89-16,19 36 15,-19-53-15,1-18 0,0-17 16,-1 0-16</inkml:trace>
  <inkml:trace contextRef="#ctx0" brushRef="#br0" timeOffset="93146.195">24624 14852 0,'18'71'15,"-18"-36"-15,35 71 16,0-89-16,0 19 15,-17-19-15,0-34 16,-1 17-16,1-71 16,0 36-16,-1-53 15,-17 35-15,0 17 16,0-34-16,18 34 16,-18 19-1,17 17-15,-17 17 16</inkml:trace>
  <inkml:trace contextRef="#ctx0" brushRef="#br0" timeOffset="93311.93">25153 15081 0,'-18'36'16,"1"-19"-1,-1 18-15,-35 1 16,53-19-16</inkml:trace>
  <inkml:trace contextRef="#ctx0" brushRef="#br0" timeOffset="93740.75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">25823 14182 0,'53'17'31,"18"19"-15,-18-1-16,53 88 15,-54-52-15,1-1 0,-17 19 16,-1 87-16,-17-70 16,-18 88-16,0-106 15,-18 0-15,-35 71 16,35-106-16,-52 35 15,17-53-15</inkml:trace>
  <inkml:trace contextRef="#ctx0" brushRef="#br0" timeOffset="96143.511">25488 14288 0,'0'-18'63,"18"-17"-48,-18-1-15,17-34 16,1 17-16,0-53 15,-1 53-15,19-70 16,-36 52-16,17-52 16,1 52-16,-18-17 15,0 70 1,0 1-16,0-1 16,0 36-1,-18-1-15</inkml:trace>
  <inkml:trace contextRef="#ctx0" brushRef="#br0" timeOffset="96471.807">25277 14005 0,'17'18'16,"1"17"-16,-1 0 16,19 36-16,-19-18 15,19 0-15,-1-18 16,-17-17-16,-1-1 0,18 1 15,18-36 1,-17 1-16,34-36 16,-34 18-16,16-18 15,-34 17-15,0 19 16</inkml:trace>
  <inkml:trace contextRef="#ctx0" brushRef="#br0" timeOffset="99919.503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">20249 16845 0,'36'0'15,"-19"0"-15,36 0 16,-17-17-16,69-1 15,-52 0-15,0 1 0,53-19 16,-53-17 0,-35 36-16</inkml:trace>
  <inkml:trace contextRef="#ctx0" brushRef="#br0" timeOffset="100358.506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">20937 16863 0,'53'0'16,"-17"0"-16,16 0 0,1-18 0,124 1 15,-89-19 1,-53 19-16,1-1 16,16-17-1</inkml:trace>
  <inkml:trace contextRef="#ctx0" brushRef="#br0" timeOffset="100915.288">21431 16633 0,'-35'53'15,"0"-17"1,-1 17-16,-16 35 16,-19 18-1,18-36-15,35-35 0,18-17 16,0 0-16</inkml:trace>
  <inkml:trace contextRef="#ctx0" brushRef="#br0" timeOffset="101087.311">21149 16669 0,'18'53'16,"17"35"-1,-17-53-15,35 53 16,-18-52-16,18-19 16,-18 19-16,18-1 15,-35-35-15</inkml:trace>
  <inkml:trace contextRef="#ctx0" brushRef="#br0" timeOffset="101387.815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">26053 16563 0,'0'70'16,"17"19"-16,-17-36 15,18 52 1,-18-69-16,18-19 0,17 19 15,-18-19-15,19-17 16,-19-17-16,-17-1 16</inkml:trace>
  <inkml:trace contextRef="#ctx0" brushRef="#br0" timeOffset="108856.014">26846 16087 0,'-17'0'16,"-1"17"-16,0 19 16,1-1-16,-36 88 15,18-52-15,-36 123 16,18-71-16,-35 89 15,53-124-15,-18 36 16,35-71-16,-17 17 16,35-52-16,0-1 15,0-34 1</inkml:trace>
  <inkml:trace contextRef="#ctx0" brushRef="#br0" timeOffset="109173.331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">13847 14764 0,'52'-18'16,"1"18"-16,53-18 15,-35 1-15,17 17 16,71-35-16,-71 17 16,88-17-1,-105 17-15,-18 0 0,0 18 0,17-17 16,-52 17 0,0 0-16,-36 0 15,0 17-15</inkml:trace>
  <inkml:trace contextRef="#ctx0" brushRef="#br0" timeOffset="116947.669">14182 14358 0,'-71'53'16,"-17"18"-1,35-36-15,-35 53 16,35-53-16,18 18 16,-1-18-16,19 1 0,-1-1 15,36 36-15,17-36 16,0-17-16,18 17 0,0-18 15,88 1 1,-70 0-16,-1-18 0,-17 17 16,0-17-16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6">1570 5768 0,'53'18'16,"17"-1"-1,-34 1-15,34 17 0,-52 0 16,17 1-16,-17 34 15,-1-34-15,-17 16 16,-35 19-16,17-36 16,-17 18-16,-35 35 15,17-35-15,0 0 0</inkml:trace>
  <inkml:trace contextRef="#ctx0" brushRef="#br0" timeOffset="2212.855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">3369 13723 0,'35'71'16,"1"17"0,17 18-1,-36-89 1,1 1-16,17 0 16,-17-1-16,17-17 0,-17-17 15,-1 17-15,19-36 16,-19-17-1,-17 36-15</inkml:trace>
  <inkml:trace contextRef="#ctx0" brushRef="#br0" timeOffset="2969.539">3281 11889 0,'0'-36'15,"17"19"-15,1-19 16,35-34-16,-18 35 16,1-1-16,-1 1 15,0 17-15,36 1 16,-54-1-16,19 18 15,-36 18-15,17-1 0,1 36 16,0-17-16,-1-1 16,1 0-16,17 36 15,-17-36-15</inkml:trace>
  <inkml:trace contextRef="#ctx0" brushRef="#br0" timeOffset="3903.769">10954 11712 0,'0'-17'16,"-18"-1"-16,18 36 31,0 17-15,0 88-1,0-34-15,0 140 16,0-88-16,-35 159 16,17-159-16,18-35 15,-17 17-15,17-35 0,0 1 0,0 52 16,17-88-16,-17 0 16,18 35-1,-18-53 1</inkml:trace>
  <inkml:trace contextRef="#ctx0" brushRef="#br0" timeOffset="6054.98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">12294 12330 0,'-53'35'16,"-17"35"-1,52-17 1,1-17 0,17-19-16,17 1 15</inkml:trace>
  <inkml:trace contextRef="#ctx0" brushRef="#br0" timeOffset="7106.452">12541 12100 0,'36'0'15,"-1"-17"1,18-19 0,-18 19-16,0 17 0,1-36 15,-19 36-15,1 0 0</inkml:trace>
  <inkml:trace contextRef="#ctx0" brushRef="#br0" timeOffset="7236.966">12647 12241 0,'35'0'16,"1"-17"-1,-1 17-15,18-36 16,-36 36-16</inkml:trace>
  <inkml:trace contextRef="#ctx0" brushRef="#br0" timeOffset="7518.628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">794 12030 0,'-18'17'16,"0"36"-16,18 0 15,0-35-15,36 35 16,-1-36-16,-17 1 16,17-18-1,0 0-15,-17-18 0,17-17 16,-35 0-1,0 17-15,0-35 0,0 18 16,-35 0-16,17 17 16,1 0-1,-1 18-15,18-17 16</inkml:trace>
  <inkml:trace contextRef="#ctx0" brushRef="#br0" timeOffset="16544.164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">1429 11289 0,'0'-35'16,"17"17"-16,-17 0 15,18 1-15</inkml:trace>
  <inkml:trace contextRef="#ctx0" brushRef="#br0" timeOffset="17690.95">1746 11377 0,'18'-18'15,"0"1"-15,17-1 16,-18 1-16,36-19 15,-35 19-15,17 17 0,-17 0 16</inkml:trace>
  <inkml:trace contextRef="#ctx0" brushRef="#br0" timeOffset="17812.354">1817 11518 0,'35'0'16,"18"0"-1,-35-17-15,35-19 16,-18 19-16,-18-1 0</inkml:trace>
  <inkml:trace contextRef="#ctx0" brushRef="#br0" timeOffset="18162.916">1958 10830 0,'18'0'15,"-18"18"-15,35 17 16,-18 0 0,1 1-16,17-1 0,-17 18 15,35 18-15,-35-36 16,-1 0-16,1 0 16,0 1-16,17-1 15,-18-17-15,1 17 16,0-35-16</inkml:trace>
  <inkml:trace contextRef="#ctx0" brushRef="#br0" timeOffset="18448.016">2452 11130 0,'0'-17'31,"17"17"-15</inkml:trace>
  <inkml:trace contextRef="#ctx0" brushRef="#br0" timeOffset="18574.861">2558 11060 0,'0'-18'16</inkml:trace>
  <inkml:trace contextRef="#ctx0" brushRef="#br0" timeOffset="18712.983">2646 11007 0</inkml:trace>
  <inkml:trace contextRef="#ctx0" brushRef="#br0" timeOffset="19481.9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">2293 12453 0,'18'0'0,"-1"35"15,1-17-15,17 17 16,-17-17-16,17 17 16,-17-17-16,-1 17 15,-17-17 1,0-1-16,0 1 16,-17-18-16,-18 18 15,17-18-15,-17 0 16,17-18-16,-35-17 15,35-1-15</inkml:trace>
  <inkml:trace contextRef="#ctx0" brushRef="#br0" timeOffset="34658.166">2134 12277 0,'18'0'31,"0"0"-16</inkml:trace>
  <inkml:trace contextRef="#ctx0" brushRef="#br0" timeOffset="35736.38">2346 12047 0,'18'-17'15,"-1"-19"1,1 36-16,17-35 16,-35 18-1,18-1-15,-18 0 0,0 1 16,0-1-16</inkml:trace>
  <inkml:trace contextRef="#ctx0" brushRef="#br0" timeOffset="35916.353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">3052 11518 0,'0'-17'16,"17"17"0,-17-18-16</inkml:trace>
  <inkml:trace contextRef="#ctx0" brushRef="#br0" timeOffset="36838.437">3334 11342 0,'17'0'16,"-17"-18"0,18 18-16,-18-17 15</inkml:trace>
  <inkml:trace contextRef="#ctx0" brushRef="#br0" timeOffset="36953.254">3528 11183 0,'-18'0'0</inkml:trace>
  <inkml:trace contextRef="#ctx0" brushRef="#br0" timeOffset="41703.724">600 11077 0,'0'-17'31,"17"-19"-31,-17 1 0,18-18 16,17-53-16,-35 36 15,18-1-15,17-70 16,-17 88-16,-1-17 0,19-1 15,-36 36 1,0 17-16,-18 36 16</inkml:trace>
  <inkml:trace contextRef="#ctx0" brushRef="#br0" timeOffset="41988.158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">10266 5398 0,'17'0'16,"19"0"-1,52 0 1,-17 0-16,105 0 0,-70 0 16,17 0-16,1 0 0,140 0 15,-17 0 1,-123 0-16,-18 17 16,-18-17-16,53 0 15,-88 0-15,0 0 0,-18-17 16</inkml:trace>
  <inkml:trace contextRef="#ctx0" brushRef="#br0" timeOffset="60140.782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">22931 4251 0,'17'0'31,"36"0"-15,-35 0-16,17 0 0,18 0 15,-35 0-15,35 0 16,-36 0 0,-17 18-1</inkml:trace>
  <inkml:trace contextRef="#ctx0" brushRef="#br0" timeOffset="67674.966">22860 4427 0,'0'18'16,"18"0"0,17-18-16,0 17 15,18-17-15,-18-17 16,1 17-16,-1 0 0,0 0 0,-17 0 15,17 0-15,-35-18 0</inkml:trace>
  <inkml:trace contextRef="#ctx0" brushRef="#br0" timeOffset="68426.146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">24906 4480 0,'18'0'47</inkml:trace>
  <inkml:trace contextRef="#ctx0" brushRef="#br0" timeOffset="69476.709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">25224 4463 0,'0'-18'16,"17"18"0,19 0-16,52-35 15,-53 35-15,18 0 0,-18-18 16,0 18-16,36 0 15</inkml:trace>
  <inkml:trace contextRef="#ctx0" brushRef="#br0" timeOffset="70009.78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">26988 4322 0,'-53'0'15,"17"0"1,36 17-16,53 36 15,-17-35 1,-1-1-16,53 19 16,-70-19-16,17 1 0,-17 17 15,-18-17 1,-71 17-16,36-35 16,-53 18-1,35-18-15,0 0 16,17 0-16,1 0 0,17 0 0,1 0 15</inkml:trace>
  <inkml:trace contextRef="#ctx0" brushRef="#br0" timeOffset="72089.947">27640 3669 0,'0'-18'16,"-17"36"15,-19 52-15,19-17 0,-19 0-16,19 18 0,-36 70 15,35-70-15,0 52 16,18-52-16,0 34 15,18-52-15,35 18 16,-18-36-16,18 0 16,-17-17-16,-19-18 15,1 0-15</inkml:trace>
  <inkml:trace contextRef="#ctx0" brushRef="#br0" timeOffset="72769.51">27905 3933 0,'0'0'0,"0"-17"0,0-1 16,0 1-1,-18 17 1,0 0-16,1 52 15,-1-16-15,1 70 16,-1-53 0,18-1-16,18 54 15,-18-53-15,52 35 16,-16-52-16,17 17 16,-18-36-16,18 1 15,-36-18-15,1 0 16</inkml:trace>
  <inkml:trace contextRef="#ctx0" brushRef="#br0" timeOffset="73190.51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">28698 4445 0,'18'0'16,"0"0"-16,-1 0 0,36 0 16,-35-18-1,17 18-15,-17 0 16,0 0-16,-1 0 16</inkml:trace>
  <inkml:trace contextRef="#ctx0" brushRef="#br0" timeOffset="73748.509">29034 4286 0,'17'18'15,"36"17"1,-35 0-16,-1-17 0,19 0 16,-1-1-16,36 1 15,-54 0-15,18-1 16,-17-17-16,0 0 16,-18-17-16</inkml:trace>
  <inkml:trace contextRef="#ctx0" brushRef="#br0" timeOffset="73914.401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">30180 4057 0,'0'0'0,"0"18"16,18-1-16,-18 36 15,0-35 1,17 17-16,-17 18 0,18-18 15,-18 1-15,0-1 16,0-18-16,0 1 16,0 0-16,0-1 15</inkml:trace>
  <inkml:trace contextRef="#ctx0" brushRef="#br0" timeOffset="75283.489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09">4022 11553 0,'-18'0'0,"0"0"15,18 18 1,-17-18-1,34 0 17</inkml:trace>
  <inkml:trace contextRef="#ctx0" brushRef="#br0" timeOffset="88229.554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2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">18662 12365 0,'18'0'31,"35"0"-16,-1 0-15,54 0 16,-53-18-16,0 18 0,53-17 16,-71 17-16,18-18 15,-35 18 1,-18-18-16,-18 18 16</inkml:trace>
  <inkml:trace contextRef="#ctx0" brushRef="#br0" timeOffset="94690.201">18927 12100 0,'0'106'16,"0"18"-1,0-1-15,0-52 16,17-18-16,18 35 15,-17-18 1,0-34-16,-1-1 0</inkml:trace>
  <inkml:trace contextRef="#ctx0" brushRef="#br0" timeOffset="96053.858">19562 12259 0,'0'0'0,"17"0"16,1 0-1,35 0 1,-18 0-16,36 0 16,-19 0-16,37-18 15,-54 18-15,0 0 16,1 0-16,-19 0 0,1 0 0,-36 0 31</inkml:trace>
  <inkml:trace contextRef="#ctx0" brushRef="#br0" timeOffset="96214.658">19667 12400 0,'53'0'15,"53"0"-15,-35 0 16,-1 0 0,-34 18-1,-19-18-15</inkml:trace>
  <inkml:trace contextRef="#ctx0" brushRef="#br0" timeOffset="103221.825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">21537 11942 0,'0'-18'0,"-18"18"16,18 18-1,-17-18-15,-1 35 0,1 35 16,-1-17 0,0 0-16,-35 53 15,18-53-15,17-18 0,-17 53 16,18-70-16,-1 0 15,18-1-15,0 1 16,18-36-16</inkml:trace>
  <inkml:trace contextRef="#ctx0" brushRef="#br0" timeOffset="104101.697">21749 11412 0,'0'-17'15,"-18"17"-15,0 17 16,18 19 0,-17 17-1,17-18-15,0 53 16,0-53-16,17 54 15,-17-54-15,36 18 16,-19-36-16,1 19 16,0-19-16,-1-17 0,19 0 15,-19-17 1</inkml:trace>
  <inkml:trace contextRef="#ctx0" brushRef="#br0" timeOffset="104266.644">21925 11712 0,'0'18'0,"0"17"15,0-17-15,18-1 0,-18 1 16,17 17 0,1-17-16,0-18 15</inkml:trace>
  <inkml:trace contextRef="#ctx0" brushRef="#br0" timeOffset="104406.40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">22966 12206 0,'17'0'0,"1"0"16,70 0-16,18 0 15,-53-18-15,0 18 16,35 0-16,-53 0 16,1 0-16,-19 0 15</inkml:trace>
  <inkml:trace contextRef="#ctx0" brushRef="#br0" timeOffset="106241.553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">23707 11765 0,'17'53'16,"-17"-35"-16,18 17 15,0-17-15,-1-1 16,1-17-16</inkml:trace>
  <inkml:trace contextRef="#ctx0" brushRef="#br0" timeOffset="106558.079">23760 11553 0</inkml:trace>
  <inkml:trace contextRef="#ctx0" brushRef="#br0" timeOffset="106774.497">23971 11307 0,'53'35'16,"0"35"-16,-35-17 15,17 0-15,18 53 16,0 0-16,-53-71 16,17 18-16,-17 53 15,-35-53-15,-35 35 16</inkml:trace>
  <inkml:trace contextRef="#ctx0" brushRef="#br0" timeOffset="111090.546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">16210 16563 0,'18'0'31,"-36"18"-15,18 17-16,-53 35 15,36-17-15,-19 18 0,-52 52 16,35-52 0,0-1-16,18-17 0,0 0 0,17-17 15,0-1-15,1 0 16,17-17-16,17-18 15,-17-18-15</inkml:trace>
  <inkml:trace contextRef="#ctx0" brushRef="#br0" timeOffset="116963.00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1">18415 17127 0,'0'-17'16</inkml:trace>
  <inkml:trace contextRef="#ctx0" brushRef="#br1" timeOffset="136432.987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">617 4780 0,'36'18'16,"-19"-1"0,36 36-1,-18-17-15,1-19 0,17 36 16,-36-35-16,36 17 16,-35-17-16,-18 17 15,0-17-15,0 17 16,-18-17-16,1-1 15,-1-17 1,0 18-16,1-1 16,17 1-1</inkml:trace>
  <inkml:trace contextRef="#ctx0" brushRef="#br0" timeOffset="1018.096">476 6597 0,'-17'0'16,"34"0"-16,36 0 31,-18 18-31,36-18 16,-18 0-16,-18 0 0,0 0 15,54 0 1,-72 17-16,19-17 0,-1 0 15,-17-17 1,-18-1 0</inkml:trace>
  <inkml:trace contextRef="#ctx0" brushRef="#br0" timeOffset="1296.224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">13141 7320 0,'53'18'0,"0"-18"15,17 17-15,-17-17 0,35 0 16,1 0-16,140 0 16,-106 0-16,124 0 15,-123 0-15,-18 0 16,0 0-16,35 18 15,-88-18-15,-1 0 16</inkml:trace>
  <inkml:trace contextRef="#ctx0" brushRef="#br0" timeOffset="31605.608">24941 7338 0,'18'0'0,"17"0"16,-17-18-16,88 18 16,-18 0-1,141 0-15,-105 0 16,193 18 0,-158-1-16,176 19 15,-194-36-15,-17 17 0,52 1 16,-123 0-16</inkml:trace>
  <inkml:trace contextRef="#ctx0" brushRef="#br0" timeOffset="42616.784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">5045 8643 0,'-18'-18'16,"0"18"-16,1 0 15,-36 36-15,35-1 16,-52 71-16,34-36 16,-52 107-1,35-89-15,-35 71 16,35-89-16,18-17 16,0 0-16,17-18 0,-17 36 15,35-53-15,-18 17 16</inkml:trace>
  <inkml:trace contextRef="#ctx0" brushRef="#br0" timeOffset="43793.844">5450 8978 0,'18'0'32,"17"0"-17,18 0 1,-17 0-16,34 0 15,-35-17-15,1 17 16,17 0-16,-36 0 16,1 0-16,-1 17 15,-34-17-15</inkml:trace>
  <inkml:trace contextRef="#ctx0" brushRef="#br0" timeOffset="43938.098">5556 9190 0,'36'0'0,"-1"18"16,35-36-1,-17 0 1,-35 18-16,17 0 16</inkml:trace>
  <inkml:trace contextRef="#ctx0" brushRef="#br0" timeOffset="45272.648">7197 8714 0,'-18'0'16,"36"0"0,52 53-1,-17-18 1,-18-18-16,1 1 0,52 35 16,-53-35-1,0-1-15,1 1 0,17 17 16,-36-17-16,19 17 15,-36-17 1</inkml:trace>
  <inkml:trace contextRef="#ctx0" brushRef="#br0" timeOffset="45522.437">7532 8573 0,'-35'35'0,"17"0"16,-35 36-16,18-36 15,-1 0-15,1 71 16,18-71-16,-1 1 15,18-1-15,-18 0 16,18 0-16,0-17 0,18 0 16,-18-1-16</inkml:trace>
  <inkml:trace contextRef="#ctx0" brushRef="#br0" timeOffset="45946.166">7832 8273 0,'-18'0'15,"0"0"1,1 53-1,17 17 1,0-35-16,0 36 16,35 0-16,-17-36 15,-1-18-15,19 19 16,-19-1 0,1-35-16,0 0 0</inkml:trace>
  <inkml:trace contextRef="#ctx0" brushRef="#br0" timeOffset="46130.297">7955 8449 0,'0'35'16,"0"-17"-16,0 0 15,18-1-15,-18 1 16,0 0-16,17 17 0,-17-18 15,18-17-15,-18 18 16</inkml:trace>
  <inkml:trace contextRef="#ctx0" brushRef="#br0" timeOffset="46357.623">8202 8414 0,'18'35'15,"17"0"1,-35-17-16,18 53 16,-18-36-1,-18 0-15,18-17 16,-35-1-1</inkml:trace>
  <inkml:trace contextRef="#ctx0" brushRef="#br0" timeOffset="46858.811">7638 7549 0,'0'18'31,"17"17"-15,-17-17-16,0 53 16,0-19-1,0-16-15,18 70 0,-18-53 16,0 52-16</inkml:trace>
  <inkml:trace contextRef="#ctx0" brushRef="#br0" timeOffset="47408.572">7708 9560 0,'0'18'16,"-17"35"0,17 0-16,0 53 15,-18-36-15,0 89 16,1-89-1,17-17-15,0 53 16,0-53-16,17 18 16,1-54-16,0 1 15</inkml:trace>
  <inkml:trace contextRef="#ctx0" brushRef="#br0" timeOffset="47932.208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">8890 8396 0,'-18'0'15,"1"18"1,17 35-1,0-36-15,17 54 16,-17-36-16,36 36 16,-19-54-16,19 36 15,-36-35-15,17 0 16</inkml:trace>
  <inkml:trace contextRef="#ctx0" brushRef="#br0" timeOffset="48671.85">9084 8555 0,'18'0'0,"-1"0"16,-17 18 0,0-1-16,0 1 0,-17 17 15,17-17 1,0 17-16,-18-17 15,18-1-15,18 1 0,-1 0 16,1-18-16,0 0 16,-1 0-16,19 0 15,-19 0-15,18 0 16</inkml:trace>
  <inkml:trace contextRef="#ctx0" brushRef="#br0" timeOffset="48893.942">9349 8467 0,'17'17'16,"-17"1"-16,18 35 15,-18-18 1,18 0-16,-18-17 0,0 17 15,-18 18-15,18-35 16,0 0-16,-18-1 0,1-17 16</inkml:trace>
  <inkml:trace contextRef="#ctx0" brushRef="#br0" timeOffset="49175.647">9084 7655 0,'-18'53'16,"18"18"-16,0-18 16,0 70-16,0-70 0,0 18 15,0-1-15,0 71 16</inkml:trace>
  <inkml:trace contextRef="#ctx0" brushRef="#br0" timeOffset="49493.885">9066 9719 0,'-17'141'16,"-1"36"0,0-89-16,18 88 15,0-105-15,0-1 0,18-17 16,-18-18-16,0 1 0,18-1 15</inkml:trace>
  <inkml:trace contextRef="#ctx0" brushRef="#br0" timeOffset="49817.272">9719 9190 0,'18'0'15,"-18"-18"-15,0 1 16,17 17 0</inkml:trace>
  <inkml:trace contextRef="#ctx0" brushRef="#br0" timeOffset="49975.359">10001 9172 0,'18'0'0,"-18"-17"16,18 17-1,-1-18-15,1 18 16</inkml:trace>
  <inkml:trace contextRef="#ctx0" brushRef="#br0" timeOffset="50078.159">10248 9155 0,'0'-18'15</inkml:trace>
  <inkml:trace contextRef="#ctx0" brushRef="#br0" timeOffset="50628.09">10654 8890 0,'18'0'15,"-1"35"-15,36 1 16,-18-1 0,1-18-16,34 36 15,-35-35-15,1 0 0,17 17 16,-18 0-1,-17-17-15</inkml:trace>
  <inkml:trace contextRef="#ctx0" brushRef="#br0" timeOffset="50829.478">10936 8855 0,'-35'70'16,"0"-17"-1,-1-18-15,19 36 16,-1-36-16,18-17 16,0 17-16,0-17 15</inkml:trace>
  <inkml:trace contextRef="#ctx0" brushRef="#br0" timeOffset="51094.607">11060 8431 0,'-18'53'16,"18"0"-1,0-17-15,18 16 0,-1-16 16,19 17 0,-19-18-16,36 0 15,-35-17-15,17-18 16</inkml:trace>
  <inkml:trace contextRef="#ctx0" brushRef="#br0" timeOffset="51529.839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2">11218 9631 0,'0'53'16,"0"53"-1,18-53-15,-18 123 16,0-88-16,0 0 0,0 89 16,0-124-1,0 0-15,0-18 0,0 0 16,18-35-16</inkml:trace>
  <inkml:trace contextRef="#ctx0" brushRef="#br0" timeOffset="52979.346">11642 8449 0,'0'35'15,"0"1"-15,0 34 16,17-35-16,-17 18 16,0-17-1,-17 34-15,17-52 16,-18 17-16</inkml:trace>
  <inkml:trace contextRef="#ctx0" brushRef="#br0" timeOffset="53709.789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3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2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">15681 8925 0,'18'0'31,"-1"18"-31,19 17 16,-19-17-16,18 17 16,-17-17-16,35-1 15,-53 1-15,18-18 16</inkml:trace>
  <inkml:trace contextRef="#ctx0" brushRef="#br0" timeOffset="57035.909">15875 8925 0,'-18'36'16,"-17"-1"-1,17-18-15,1 36 16,-1-35-16,1 0 16,17-1-16,-18 1 0,18 0 15</inkml:trace>
  <inkml:trace contextRef="#ctx0" brushRef="#br0" timeOffset="57285.968">16175 9031 0,'-35'35'15,"17"18"1,0-35-16,1 17 16,17-17-16</inkml:trace>
  <inkml:trace contextRef="#ctx0" brushRef="#br0" timeOffset="57841.082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">16933 8343 0,'0'0'0,"18"18"15,17 17 1,-17-17-16,35 52 16,-36-17-16,36 18 15,-35-18-15,17 53 16,-35-54-16,-17 54 16,-19-35-16,1-18 15</inkml:trace>
  <inkml:trace contextRef="#ctx0" brushRef="#br0" timeOffset="60388.509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">15434 10283 0,'0'36'15,"18"34"-15,-18 19 16,17-37-16,-17 107 16,0-53-1,18-35 1,-18-36-1,0-18-15,-18-34 16</inkml:trace>
  <inkml:trace contextRef="#ctx0" brushRef="#br0" timeOffset="65326.624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">16104 10142 0,'18'18'0,"0"0"16,17 17-16,-17-17 16,-1-18-16,18 17 0,-17 1 15,17-1-15,-17-17 16</inkml:trace>
  <inkml:trace contextRef="#ctx0" brushRef="#br0" timeOffset="66222.144">16281 10160 0,'-18'18'0,"0"-1"16,-17 1-16,18 0 16,-1-1-16,18 1 15,0-1-15,18-17 16</inkml:trace>
  <inkml:trace contextRef="#ctx0" brushRef="#br0" timeOffset="66494.087">16404 10072 0,'18'0'15,"-18"17"-15,17-17 16,1 18-16,17 0 0,1-1 16,-19-17-16,36 18 15,-35 0-15,17-18 16,-35 17-1,18-17-15</inkml:trace>
  <inkml:trace contextRef="#ctx0" brushRef="#br0" timeOffset="66678.245">16633 10037 0,'-35'52'15,"18"-34"1,-36 17-16,53 1 16,-18-19-16,0 19 15,18-19-15,18 1 0,0-1 16</inkml:trace>
  <inkml:trace contextRef="#ctx0" brushRef="#br0" timeOffset="67251.205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">15258 10777 0,'17'-17'15,"1"-1"-15,-18 0 16,0 1-1,18 17 17,-18 17-17,-18 19-15,18-19 16,0 1-16,0 35 16,0-18-16,18 18 15,-18-18-15,0-17 16,0 35-16,17-35 15,-17 17-15,0-17 16,18-18-16</inkml:trace>
  <inkml:trace contextRef="#ctx0" brushRef="#br0" timeOffset="68328.347">15505 10813 0,'0'17'31,"0"19"-15,0-19-16,0 1 0,0 17 0,0-17 16,17 35-16,-17-18 15,0 18 1,0-35-16,18 17 16,-18-18-16,0 1 15</inkml:trace>
  <inkml:trace contextRef="#ctx0" brushRef="#br1" timeOffset="94389.461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1">13070 5680 0,'18'-18'15,"70"18"1,-17-18-16,123 1 16,-71 17-16,1 0 0,140-18 15,-17 18 1,-123 18-16,-18-18 0,-1 0 16,54 17-1,-88-17-15,17 0 16,-70 0-16,-1 0 0,-34-17 15</inkml:trace>
  <inkml:trace contextRef="#ctx0" brushRef="#br1" timeOffset="95974.623">24818 5662 0,'18'-18'16,"17"18"-16,0 0 16,106-17-16,-53 17 15,18 0-15,35 0 0,0 0 16,18 0-16,194 0 16,-194 0-16,-18 0 15,53 0-15,-124 0 16,-34 0-16</inkml:trace>
  <inkml:trace contextRef="#ctx0" brushRef="#br1" timeOffset="102347.935">3440 12577 0,'17'0'31,"19"0"-15,-19-18-16,71 0 15,1 18 1,-37-17-16,19 17 16,-36 0-16,18-18 15,-35 18-15,-1 0 16</inkml:trace>
  <inkml:trace contextRef="#ctx0" brushRef="#br1" timeOffset="102675.773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">4286 13053 0,'71'0'16,"17"-18"0,0-17-1,-53 35-15,18 0 0,-17-18 16,-1 18-16,0 0 0</inkml:trace>
  <inkml:trace contextRef="#ctx0" brushRef="#br1" timeOffset="109282.489">4904 12294 0,'0'18'47,"-18"17"-47,18 1 15,0-1-15,0 35 16,18-52-16,-1 53 15,1-54-15,0 36 16,-1-35-16,1 17 16,-1-35-16,-17 18 15</inkml:trace>
  <inkml:trace contextRef="#ctx0" brushRef="#br1" timeOffset="109834.393">5133 12365 0,'0'18'16,"0"-1"0,0 1-16,18 17 0,-18 0 15,0-17-15,0 0 0,0-1 16,17 19 0,-17-19-16,18 1 15</inkml:trace>
  <inkml:trace contextRef="#ctx0" brushRef="#br1" timeOffset="110234.505">5239 12206 0,'17'0'16,"1"0"-16,0 0 16,17 35-1,-17-17-15,-18 0 16,17 17-16,1 0 0,-18 18 16,18 18-16,-18-36 15,0 36 1,0-36-16,0 0 0,0-17 15</inkml:trace>
  <inkml:trace contextRef="#ctx0" brushRef="#br1" timeOffset="112202.616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">5909 13035 0,'35'0'15,"-17"0"-15,70 0 16,-35-17-16,0 17 0,0-18 0,35 18 15,-53 0 1,1 0-16,-1 0 0</inkml:trace>
  <inkml:trace contextRef="#ctx0" brushRef="#br1" timeOffset="113014.261">6597 12224 0,'-18'0'16,"18"17"15,-17 54-15,17-36-16,0 36 15,0-36-15,17 0 0,19 18 16,-19-35-16,19 17 15,-19-35-15,18 0 16,-17 0-16</inkml:trace>
  <inkml:trace contextRef="#ctx0" brushRef="#br1" timeOffset="113492.366">6773 12330 0,'18'0'62,"0"17"-46,-1 1-16,1 0 15,-18-1-15,0 1 16,0 17-16,0-17 16,0-1-16,0 1 15,0 0 1,18-18 0,17 0-1,-18 0-15,1 0 16,0 17-16,-1-17 15</inkml:trace>
  <inkml:trace contextRef="#ctx0" brushRef="#br1" timeOffset="113732.201">6967 12206 0,'36'18'16,"-1"17"0,0 18-16,0 0 15,-35-18-15,0 18 16,0 18 0,0-54-16,-35 36 15,18-18-15,-1-17 16,-17 0-1</inkml:trace>
  <inkml:trace contextRef="#ctx0" brushRef="#br1" timeOffset="114389.795">7461 12894 0,'18'0'31,"0"0"-15,-18-18 0</inkml:trace>
  <inkml:trace contextRef="#ctx0" brushRef="#br1" timeOffset="114537.112">7761 12876 0,'0'18'16,"18"-18"0,-1 0-1</inkml:trace>
  <inkml:trace contextRef="#ctx0" brushRef="#br1" timeOffset="114665.288">8026 12912 0,'0'17'31</inkml:trace>
  <inkml:trace contextRef="#ctx0" brushRef="#br1" timeOffset="114792.964">8184 12929 0</inkml:trace>
  <inkml:trace contextRef="#ctx0" brushRef="#br1" timeOffset="115417.272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">8573 13018 0,'70'-18'0,"1"0"15,-1 18 1,-35 0-16,36 18 16,-53-18-16,17 0 15,0 0-15,-17 0 16</inkml:trace>
  <inkml:trace contextRef="#ctx0" brushRef="#br1" timeOffset="115889.47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">9737 12312 0,'17'35'16,"1"18"-1,0 0 1,-18-18-16,0 1 15,-18-1 1,0-17-16,1 17 0</inkml:trace>
  <inkml:trace contextRef="#ctx0" brushRef="#br1" timeOffset="117206.71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">10936 12594 0,'18'0'47,"17"-17"-31,0 17-16,18-18 0,-35 18 15,52 0 1,-52 0-16,35 0 16,-18 0-16,1 0 15,-19-18-15,1 18 16,-1 0-16,-34 18 31</inkml:trace>
  <inkml:trace contextRef="#ctx0" brushRef="#br1" timeOffset="150602.627">11042 12771 0,'35'0'16,"1"0"-1,34 0 1,-17-18-16,0 18 16,0 0-1,-36 0-15,1 0 0,-18 18 16,-18-18-16</inkml:trace>
  <inkml:trace contextRef="#ctx0" brushRef="#br1" timeOffset="152104.858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">12524 12259 0,'-18'0'15,"36"0"16,-1 0-31,1 0 16,35 0-16,-36 0 16,1-18-16,17 18 0,1 0 15,-19 0 1,1-17-16,-36 17 31</inkml:trace>
  <inkml:trace contextRef="#ctx0" brushRef="#br1" timeOffset="152864.944">12665 12277 0,'0'35'16,"-18"18"-1,18 0-15,0 0 16,0-18-1,0-17-15</inkml:trace>
  <inkml:trace contextRef="#ctx0" brushRef="#br1" timeOffset="154451.236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">13723 11871 0,'-18'-18'15,"1"18"1,-1 18-16,-35 35 15,36 0-15,-36 88 16,17-53-16,-52 106 16,53-70-16,-36 70 15,36-106-15,0 53 16,17-88-16,18 35 16,-17-53-16,17 1 15</inkml:trace>
  <inkml:trace contextRef="#ctx0" brushRef="#br1" timeOffset="156336.963">14217 12629 0,'35'0'16,"-17"0"-16,17 0 16,18 0-1,-18 0-15,1-17 0,-19 17 16,36 0-16,-18-18 16,-17 18-16</inkml:trace>
  <inkml:trace contextRef="#ctx0" brushRef="#br1" timeOffset="156519.811">14393 12577 0,'0'88'16,"0"-53"-16,0 36 15,0-36 1,18-18-16,-18 1 0,35 17 16</inkml:trace>
  <inkml:trace contextRef="#ctx0" brushRef="#br1" timeOffset="157083.377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">17357 12665 0,'17'0'15,"1"0"1,17-18 0,-17 18-1</inkml:trace>
  <inkml:trace contextRef="#ctx0" brushRef="#br1" timeOffset="160050.441">17657 12612 0,'17'0'15,"1"0"1</inkml:trace>
  <inkml:trace contextRef="#ctx0" brushRef="#br1" timeOffset="160179.384">17886 12629 0,'17'0'0</inkml:trace>
  <inkml:trace contextRef="#ctx0" brushRef="#br1" timeOffset="160323.256">17992 12629 0,'17'0'16,"1"0"0</inkml:trace>
  <inkml:trace contextRef="#ctx0" brushRef="#br1" timeOffset="161336.476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">18944 12136 0,'35'-18'15,"18"18"1,-17 0-16,-1 18 0,35 52 16,1 18-1,-18 36 1,-18-18-16,-35-53 16,0 52-1,-17-69-15,-36 52 0,35-71 16,-53 36-1,54-35-15,-18 0 0,-18-1 16</inkml:trace>
  <inkml:trace contextRef="#ctx0" brushRef="#br1" timeOffset="163275.853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8">16633 13300 0,'18'-18'15,"-18"0"1,18 18-16,-18 18 16,0 17-1,0-17 1,0 17-16,0 1 0,17-19 16,-17 54-16,0-36 15,18 0-15,-18-17 0,18 17 16,-18-17-16,17-18 15,-17 18-15,18-18 16</inkml:trace>
  <inkml:trace contextRef="#ctx0" brushRef="#br1" timeOffset="167275.833">16986 13423 0,'18'0'31,"-18"18"-15,18-18-16,34 35 15,-34-17-15,53-1 16,-54 1-16,19 0 15,16-1-15,-34 1 16,0 0 0</inkml:trace>
  <inkml:trace contextRef="#ctx0" brushRef="#br1" timeOffset="167486.504">17180 13388 0,'-35'35'16,"17"-17"-16,1 35 16,-1-18-16,18-17 0,-18-1 15,18 36-15,0-35 16,18 0-1</inkml:trace>
  <inkml:trace contextRef="#ctx0" brushRef="#br1" timeOffset="168009.81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">23160 9049 0,'53'-18'16,"17"0"0,-34 1-16,17 17 0,52-35 15,-69 35 1</inkml:trace>
  <inkml:trace contextRef="#ctx0" brushRef="#br1" timeOffset="181117.995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">23160 9049 0,'-18'0'0,"1"0"16,34 0 31,1 0-32,17-18 1,0 18-16,18 0 16,-35 0-16,53-18 15,-36 18-15,18-17 16,-36 17-16,1 0 16,-36 0-1,1 17 1</inkml:trace>
  <inkml:trace contextRef="#ctx0" brushRef="#br1" timeOffset="183436.43">23283 9013 0,'-17'0'16,"17"36"-1,17 17 1,-17-36-16,18 54 16,0-53-16,-18 17 0,35 18 15,-35-36-15,18 1 16,-18 0-16</inkml:trace>
  <inkml:trace contextRef="#ctx0" brushRef="#br1" timeOffset="186389.937">24571 9454 0,'18'18'31,"-1"0"-15,1-1-16,0 1 0,52 35 16,-17-18-16,18 18 15,-19-18-15,19 18 16,-53-35-16,35 0 15,-53-1-15,17-17 16</inkml:trace>
  <inkml:trace contextRef="#ctx0" brushRef="#br1" timeOffset="186599.666">24941 9490 0,'-35'17'0,"-18"54"15,0-1 1,36-34-16,-19 34 16,36-34-16,-17-1 15,34-35-15,1 18 16</inkml:trace>
  <inkml:trace contextRef="#ctx0" brushRef="#br1" timeOffset="186879.579">25206 9102 0,'-18'17'15,"18"19"1,-17-1-16,17 18 16,17-18-16,-17-17 15,36 35-15,-1-36 16,-17 1-16,-1 0 0,18-18 15,-17 0 1</inkml:trace>
  <inkml:trace contextRef="#ctx0" brushRef="#br1" timeOffset="187023.076">25365 9260 0,'-18'18'16,"18"17"-16,0-17 15,0 0-15,18-1 16,-18 1-16,17-18 0,19 0 16</inkml:trace>
  <inkml:trace contextRef="#ctx0" brushRef="#br1" timeOffset="187206.295">25576 9208 0,'18'35'16,"-18"-18"-16,18 36 15,-18-35-15,0 0 16,17-1-16,-34 1 16,-1 17-16,0-35 15</inkml:trace>
  <inkml:trace contextRef="#ctx0" brushRef="#br1" timeOffset="187462.555">25241 8290 0,'0'71'0,"0"-1"16,0 36 0,18 35-1,-18-52-15,-18-1 16</inkml:trace>
  <inkml:trace contextRef="#ctx0" brushRef="#br1" timeOffset="187701.813">25153 10336 0,'0'106'16,"-18"0"0,18-53-16,0 53 15,0-53-15,18-18 16,-18 18-16,0 35 16,0-53-16,0-17 15</inkml:trace>
  <inkml:trace contextRef="#ctx0" brushRef="#br1" timeOffset="188151.569">26123 9507 0,'0'18'0,"18"-18"16,-1 35-16,19 1 15,-1-1-15,18 0 0,-18 18 0,18-18 16,-18 1-16,36 52 15,-36-71-15,1 19 16,-19-1-16,-17-17 0,18 35 16</inkml:trace>
  <inkml:trace contextRef="#ctx0" brushRef="#br1" timeOffset="188363.696">26405 9560 0,'-35'71'15,"-18"17"1,36 18-16,17-18 16,35 0-1,0-70-15,-17 0 16,17-1-16,-17-17 0,17-17 15</inkml:trace>
  <inkml:trace contextRef="#ctx0" brushRef="#br1" timeOffset="188574.37">26652 9402 0,'18'70'0,"-18"1"16,35-18-1,-17-36-15,0 1 0,-1-1 16,1-17-16,-1 0 16,-17-17-16</inkml:trace>
  <inkml:trace contextRef="#ctx0" brushRef="#br1" timeOffset="188791.671">26899 9384 0,'36'18'0,"-19"-1"16,-17 1 0,0-1-16,-35 19 15,0-1-15,17-17 16,0 17-16,18-17 15,18-1 1,0-17-16,17 0 16,-17 0-16,35 0 15</inkml:trace>
  <inkml:trace contextRef="#ctx0" brushRef="#br1" timeOffset="188996.303">27146 9402 0,'18'35'16,"0"0"0,-18 18-1,0-35-15,0-1 16,0 1-16,-36 0 15,19-18-15,-1 0 16</inkml:trace>
  <inkml:trace contextRef="#ctx0" brushRef="#br1" timeOffset="189214.872">26741 8414 0,'17'17'15,"1"19"-15,-1-19 0,19 72 16,-19-37 0,1 19-16,-18 70 15,0-35-15,-18-18 16</inkml:trace>
  <inkml:trace contextRef="#ctx0" brushRef="#br1" timeOffset="189442.267">26829 10301 0,'0'124'15,"0"17"1,0-53-16,17 53 16,-17-70-16,18-1 15,0 36-15,-18-53 16,17 35 0,-17-70-16</inkml:trace>
  <inkml:trace contextRef="#ctx0" brushRef="#br1" timeOffset="189636.172">27534 10072 0,'18'-18'15,"0"18"1,-1 0 0</inkml:trace>
  <inkml:trace contextRef="#ctx0" brushRef="#br1" timeOffset="189786.51">27852 10001 0,'17'-17'16,"1"17"-16,35-18 15</inkml:trace>
  <inkml:trace contextRef="#ctx0" brushRef="#br1" timeOffset="189919.061">28116 9984 0,'18'0'16,"0"0"-16,-1-18 0,1 18 15,17 0 1</inkml:trace>
  <inkml:trace contextRef="#ctx0" brushRef="#br1" timeOffset="190031.471">28293 10001 0,'17'0'16,"1"-17"0,0 17-16,-18-18 15</inkml:trace>
  <inkml:trace contextRef="#ctx0" brushRef="#br1" timeOffset="190497.591">28787 9648 0,'35'18'16,"18"35"-1,53 35 1,-71-52-16,71 52 16,-53-53-16,35 36 15,-35-19-15,-53-34 16,0 0-1,-18-18-15</inkml:trace>
  <inkml:trace contextRef="#ctx0" brushRef="#br1" timeOffset="190692.86">29157 9719 0,'-70'88'16,"17"0"0,17-17-1,36-36-15,18 36 16,0-54-16,17 36 16,0-53-16</inkml:trace>
  <inkml:trace contextRef="#ctx0" brushRef="#br1" timeOffset="191410.552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">29245 9349 0,'0'-18'16,"-17"36"0,17 17-1,0 0-15,0-17 16,0 17-16,17 36 16,1-54-16,17 19 0,0-1 15,-17-18-15</inkml:trace>
  <inkml:trace contextRef="#ctx0" brushRef="#br1" timeOffset="192169.832">30251 9507 0,'-18'53'15,"0"18"1,1-54-16,-1 19 16,-17-1-1,0-35-15</inkml:trace>
  <inkml:trace contextRef="#ctx0" brushRef="#br1" timeOffset="192417.743">29651 8625 0,'0'53'15,"18"18"1,-1 17-16,-17-53 16,18 18-16,-18 53 15,0-53-15,-18 18 16</inkml:trace>
  <inkml:trace contextRef="#ctx0" brushRef="#br1" timeOffset="192719.808">29580 10530 0,'0'124'0,"-17"17"15,17 0 1,0-88-16,0 53 16,17-71-16,-17-17 0,18 17 15</inkml:trace>
  <inkml:trace contextRef="#ctx0" brushRef="#br1" timeOffset="193514.171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">20179 8378 0,'18'0'15,"17"0"-15,0 0 16,0-17-16,1 17 0,17-18 16,-18 18-16,-18 0 15,-17 18 1</inkml:trace>
  <inkml:trace contextRef="#ctx0" brushRef="#br1" timeOffset="197695.935">20285 8502 0,'0'53'16,"0"53"-1,0-53 1,0 0-16,0-18 16,0-18-16,17 1 15,19-18 1,17 0 0,-18-18-16</inkml:trace>
  <inkml:trace contextRef="#ctx0" brushRef="#br1" timeOffset="198351.55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">12083 13582 0,'0'0'0,"17"0"16,19-18-1,-1 18-15,106 0 16,35 0 0,-70 0-16,18 18 15,17-18-15,141 0 16,-123 0-16,-18 0 0,0-18 15,-35 18-15,88 0 16,-141-17-16,0 17 16,-18 0-16</inkml:trace>
  <inkml:trace contextRef="#ctx0" brushRef="#br1" timeOffset="205548.553">20743 12524 0,'18'0'16,"0"0"-1,-1 0-15,54 0 16,-36 0-16,36 0 16,-36 0-16,-17 0 15,-36 17 1</inkml:trace>
  <inkml:trace contextRef="#ctx0" brushRef="#br1" timeOffset="205675.696">20779 12700 0,'70'18'16,"1"-18"0,-1 17-1,-34-34-15,16 17 16,-34-18-16</inkml:trace>
  <inkml:trace contextRef="#ctx0" brushRef="#br1" timeOffset="206284.305">21696 12100 0,'17'-17'31,"36"17"-31,0-18 16,-17 18-16,52-18 15,-71 18-15,36-17 16,-35 17-16,0 0 16,-36 17-16,0-17 15</inkml:trace>
  <inkml:trace contextRef="#ctx0" brushRef="#br1" timeOffset="206803.219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">23865 12136 0,'-17'0'15,"17"52"-15,-18-34 16,18 17-16,0 36 16,0-36-16,18 1 0,-1 16 15,1-34-15,0 0 16,-1 17 0,1-35-16,0 0 15</inkml:trace>
  <inkml:trace contextRef="#ctx0" brushRef="#br1" timeOffset="209739.918">24007 12365 0,'0'53'16,"17"-18"-1,1-17-15,-18-1 0,17 1 16,1-18-1</inkml:trace>
  <inkml:trace contextRef="#ctx0" brushRef="#br1" timeOffset="210062.912">24165 12100 0,'0'18'16,"18"0"-1,0 17-15,17 18 16,0-18-16,-17 0 15,-1-17-15,1 53 16,0-36-16,-18 0 16,17-17-16,-17-1 0,-17 19 15,-1-19 1,0-17 0</inkml:trace>
  <inkml:trace contextRef="#ctx0" brushRef="#br1" timeOffset="210979.945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19">27481 12206 0,'18'-18'16,"0"18"-16,35 0 16,-36-17-16,19 17 15,-54 17 16,0 1-15,1 0 0,17-1-16,0 1 0,17 35 15,-17-35-15,18 17 16,-18-17 0,18-1-16</inkml:trace>
  <inkml:trace contextRef="#ctx0" brushRef="#br1" timeOffset="212486.848">27852 12647 0,'35'35'16,"-17"1"-16,35 17 16,17-1-16,-52-34 15,17 0-15,-17-1 0,-1 1 16,-17 0-16</inkml:trace>
  <inkml:trace contextRef="#ctx0" brushRef="#br1" timeOffset="212687.33">28116 12559 0,'-53'35'15,"36"0"-15,-18 36 16,17-36-16,0 1 16,18 34-16,0-35 15,0-17-15,0 17 16,18-17-16,0-18 16</inkml:trace>
  <inkml:trace contextRef="#ctx0" brushRef="#br1" timeOffset="212932.58">28187 12188 0,'0'71'0,"18"0"15,-1-54-15,1 36 16,17-18 0,-35-17-16,18-18 15,-1 0-15,-17-18 16</inkml:trace>
  <inkml:trace contextRef="#ctx0" brushRef="#br1" timeOffset="213127.117">28416 12241 0,'18'0'16,"0"18"-16,-18 0 15,0-1-15,0 1 16,0 17 0,0-17-16,0 0 15,0-1-15,17-17 16,1 0-1,-1 0-15,-17-17 16</inkml:trace>
  <inkml:trace contextRef="#ctx0" brushRef="#br1" timeOffset="213333.61">28557 12118 0,'18'18'16,"35"17"0,-18 35-16,-17-34 15,17 34-15,-35 1 16,0-36 0,-35 18-16,17-35 15,1-1-15</inkml:trace>
  <inkml:trace contextRef="#ctx0" brushRef="#br1" timeOffset="-214143.696">30409 12771 0,'18'17'0,"0"-17"15,-1 0 1,1 0-16</inkml:trace>
  <inkml:trace contextRef="#ctx0" brushRef="#br1" timeOffset="-213985.118">30674 12788 0,'18'0'15,"-1"0"-15,1 0 0,17 0 16</inkml:trace>
  <inkml:trace contextRef="#ctx0" brushRef="#br1" timeOffset="-213871.918">30833 12788 0,'17'0'15,"1"0"-15</inkml:trace>
  <inkml:trace contextRef="#ctx0" brushRef="#br1" timeOffset="-213071.113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-212742.787">31838 12400 0,'18'-17'0,"35"17"15,17-18 1,-34 18-16,17 0 15,-36 0-15,-17-18 16,-35 18 0,17 0-16,1 0 15,-1 0-15,0 0 16,1 18 0,34 0-1,-17-1-15,0 18 0,0-17 16,0 17-16,0-17 15,0 17-15,0 1 16,0-19-16</inkml:trace>
  <inkml:trace contextRef="#ctx0" brushRef="#br1" timeOffset="-212219.773">32191 12665 0,'0'17'32,"35"1"-32,-17 0 15,35 35-15,-36-36 16,54 36-16,-53-35 15,35 17 1,-53-17-16,17-1 0,-34-17 16</inkml:trace>
  <inkml:trace contextRef="#ctx0" brushRef="#br1" timeOffset="-212020.937">32385 12612 0,'-35'17'16,"-1"36"-1,1 0-15,18-17 16,-1 34-16,36 1 16,-1-18-1,1-36 1,-1 1-16</inkml:trace>
  <inkml:trace contextRef="#ctx0" brushRef="#br1" timeOffset="-211787.313">32491 12277 0,'17'70'15,"-17"-34"-15,0 34 16,18 1-16,-18-54 16,0 19-16</inkml:trace>
  <inkml:trace contextRef="#ctx0" brushRef="#br1" timeOffset="-211392.788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-210980.383">32949 12312 0,'18'0'15,"0"35"17,-18-17-32,0 0 15,17 17-15,-17 18 0,18-36 16,-18 19-16,0-1 15,0-17-15,-18-1 16,1-17-16,-1 0 16</inkml:trace>
  <inkml:trace contextRef="#ctx0" brushRef="#br1" timeOffset="-209990.106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-207994.276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-206814.695">24500 12700 0,'18'0'15,"0"0"1,52 0-16,-34-18 16,69 18-16,-69 0 15,17-17 1,-36 17-16,1 0 0</inkml:trace>
  <inkml:trace contextRef="#ctx0" brushRef="#br1" timeOffset="-206632.332">24659 12524 0,'0'88'16,"18"18"-16,-18-53 0,17 35 15,1-35-15,0-18 16,-18-17-16,17 17 15,-17-17-15</inkml:trace>
  <inkml:trace contextRef="#ctx0" brushRef="#br1" timeOffset="-206242.1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-205685.864">28540 12859 0,'35'0'16,"-17"0"-16,35 0 15,-36 0-15,1 0 0,-1 0 16,1 0-16,-18-18 16</inkml:trace>
  <inkml:trace contextRef="#ctx0" brushRef="#br1" timeOffset="-205525.709">28681 12771 0,'0'52'16,"0"1"-16,0 0 16,0-17-1,0-19-15,17 1 16</inkml:trace>
  <inkml:trace contextRef="#ctx0" brushRef="#br1" timeOffset="-205125.12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-204512.998">32808 12912 0,'18'17'0,"35"-17"16,-18 0-16,18 0 15,-18 0-15,1 0 16,-19 0-16,-17-17 15</inkml:trace>
  <inkml:trace contextRef="#ctx0" brushRef="#br1" timeOffset="-204346.252">32967 12841 0,'-18'53'16,"18"18"-1,0-36-15,0 0 0,0-17 0,18 17 16,0 0 0,-1-17-16,1-18 0</inkml:trace>
  <inkml:trace contextRef="#ctx0" brushRef="#br1" timeOffset="-203951.315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-202305.456">27076 13547 0,'17'17'16,"-17"1"-16,36 53 15,-36-36 1,17 0-16,1 53 16,-18-52-16,18 16 15,-18-16-15,0-1 16</inkml:trace>
  <inkml:trace contextRef="#ctx0" brushRef="#br1" timeOffset="-201992.683">27481 13741 0,'0'17'0,"36"1"16,-1 17 0,0-17-16,1 0 15,34 17-15,-35-18 16,1-17-16,-19 18 15,1 0-15</inkml:trace>
  <inkml:trace contextRef="#ctx0" brushRef="#br1" timeOffset="-201820.537">27658 13758 0,'-53'36'16,"18"17"0,-1-1-16,36 1 15,0-35-15,18 0 16</inkml:trace>
  <inkml:trace contextRef="#ctx0" brushRef="#br1" timeOffset="-201358.35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-199145.716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-198090.05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-196871.948">31309 13300 0,'18'0'16,"-1"-18"-1,1 18-15,17 0 16,53 18-16,-35-18 16,106 17-16,-53-17 15,123 36 1,-88-36-16,142 17 16,-125 1-16,125 0 15,-125-1-15,-34 1 0,-1-18 16,18 17-1,-88-17-15,-35 0 0,-36 0 16</inkml:trace>
  <inkml:trace contextRef="#ctx0" brushRef="#br1" timeOffset="-188034.971">22348 13264 0,'-17'0'0,"34"0"31,1 0-15,0 0 0,-1-17-1</inkml:trace>
  <inkml:trace contextRef="#ctx0" brushRef="#br1" timeOffset="-187328.387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-186273.296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-184463.955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-182154.38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-180132.943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-165100.474">4480 10407 0,'-17'0'15,"-1"0"1,0 0 0,36 0 31,53 0-32,-19 0-15,1-18 16,71 1-1,-71 17-15,-18 0 0,53 0 16,-52 0-16,-1 0 16,0 0-16</inkml:trace>
  <inkml:trace contextRef="#ctx0" brushRef="#br1" timeOffset="-161464.303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-151525.061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-151180.864">970 12665 0,'18'0'16,"-1"-18"-1,1 18-15,17-18 0,71 1 16,-53 17-16,18 0 0,-18-18 16,-1 18-16,-16 0 15,17 18-15,35-18 16,-70 0-16,-1 0 0,1 0 16</inkml:trace>
  <inkml:trace contextRef="#ctx0" brushRef="#br1" timeOffset="-150419">2434 12859 0,'-17'0'0,"17"-18"16,17 36 30,18-18-30,1 0 0,34 0-16,-34 0 15,34-18 1,-35 18-16,-17 0 0,0 0 0,-18 18 16,-18-1-1</inkml:trace>
  <inkml:trace contextRef="#ctx0" brushRef="#br1" timeOffset="-150274.6">2487 13070 0,'53'0'0,"-18"0"16,18 18-1,0-18-15,-53 18 0,18-18 16</inkml:trace>
  <inkml:trace contextRef="#ctx0" brushRef="#br1" timeOffset="-149229.078">4304 13635 0,'18'0'16,"17"0"-1,0 18-15,36-18 16,-18 17-1,35 1-15,-35-18 16,0 0-16,-18 0 0,0 0 16</inkml:trace>
  <inkml:trace contextRef="#ctx0" brushRef="#br1" timeOffset="-148727.864">6085 13617 0,'18'0'47,"35"0"-47,0 0 15,17 0-15,-34 0 16,34 0-16,-34 0 16</inkml:trace>
  <inkml:trace contextRef="#ctx0" brushRef="#br1" timeOffset="-148205.224">8749 13600 0,'70'0'16,"19"0"0,-1 0-1,-71 0-15,1 0 16</inkml:trace>
  <inkml:trace contextRef="#ctx0" brushRef="#br1" timeOffset="-140680.111">9437 11095 0,'0'-18'0,"0"1"16,0 34 0,0 1-1,0 0-15,0-1 16,0 54-16,0-54 15,0 36 1,0-35-16,0 17 0,17 0 16,-17-17-16,18 0 15,-36-18 17</inkml:trace>
  <inkml:trace contextRef="#ctx0" brushRef="#br1" timeOffset="-140392.989">9172 11254 0,'36'-18'16,"-1"-17"-16,-18 17 15,1 0-15,17 1 16,18-18-1,-35 35-15,0-36 16,-1 36-16,-17-17 0,18 17 16,-1 17 15,19 19-15,-19-19-16,1 1 0,17 17 15,-17-35-15,0 18 16,-1-1-16</inkml:trace>
  <inkml:trace contextRef="#ctx0" brushRef="#br1" timeOffset="-136092.595">4710 10742 0,'0'18'47,"0"17"-31,0 0-16,0 1 16,-18 16-16,18-16 15,0 17 1,0-18-16,18 0 15,-18-17-15,0 0 0,17-1 16,1 1-16</inkml:trace>
  <inkml:trace contextRef="#ctx0" brushRef="#br1" timeOffset="-135727.208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-133930.36">6985 13847 0,'0'17'31,"0"18"-15,18 1-16,-18-1 0,17 36 15,1-36 1,-18 35-16,18-34 16,-18 34-16,0-52 15,17 17-15,-17-17 16,18-18-16</inkml:trace>
  <inkml:trace contextRef="#ctx0" brushRef="#br1" timeOffset="-133619.421">6791 14093 0,'18'0'15,"-1"0"1,36-35-1,0-18-15,-35 18 16,35-18-16,-36 18 16,19-18-16,-36 35 15,17 1-15,-17 34 32,18 1-17,17 35-15,-17-18 16,-1-17-16,19-1 0,-19 19 15,36-1-15,-35-35 16</inkml:trace>
  <inkml:trace contextRef="#ctx0" brushRef="#br1" timeOffset="-129725.353">1341 13917 0,'0'0'0,"0"18"0,0 52 16,0-34-16,0-1 0,0 53 15,17-53 1,-17 18-16,18 18 0,-18-36 15,17-17-15,1 17 16,0-17-16</inkml:trace>
  <inkml:trace contextRef="#ctx0" brushRef="#br1" timeOffset="-129414.06">1111 14041 0,'18'-18'15,"0"0"1,34-17 0,1 0-16,-35 17 15,17-35 1,-17 36-16,0-1 0,-1 0 15,1 36 17,-1 17-17,-17-17-15,18-1 16,17 19-16,-17-19 16,17 19-1,-17-19-15</inkml:trace>
  <inkml:trace contextRef="#ctx0" brushRef="#br1" timeOffset="-114732.575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-113843.08">8096 15117 0,'-17'-18'16,"-1"0"0</inkml:trace>
  <inkml:trace contextRef="#ctx0" brushRef="#br1" timeOffset="-113442.93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-113235.53">8061 15416 0,'53'0'0,"-18"0"15,36 0-15,52-35 16,-35 17-16,1 1 0,-1-1 15,-18 18-15,-17-17 16,0 17-16,-18-18 16</inkml:trace>
  <inkml:trace contextRef="#ctx0" brushRef="#br1" timeOffset="-111682.621">9596 15205 0,'17'0'47,"36"0"-32,-18 0-15,36 0 16,-36 0-16,1-18 0,-1 18 16,18 0-16,-36 0 15,1 0-15,0 0 16,-18 18 0</inkml:trace>
  <inkml:trace contextRef="#ctx0" brushRef="#br1" timeOffset="-111502.067">9613 15381 0,'18'0'0,"-1"0"16,36 0-16,-35-18 15,53 18 1,-36-17-16,0 17 15,-17 0-15,-1 0 0</inkml:trace>
  <inkml:trace contextRef="#ctx0" brushRef="#br1" timeOffset="-110796.563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-110329.724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-110115.554">11659 15434 0,'18'0'62</inkml:trace>
  <inkml:trace contextRef="#ctx0" brushRef="#br1" timeOffset="-109227.89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-109044.045">12912 15363 0,'0'-17'0,"35"17"16,-17 0-16,-1-18 0,54 1 15,-36 17 1,-17 0-16,17-18 0,-17 18 16</inkml:trace>
  <inkml:trace contextRef="#ctx0" brushRef="#br1" timeOffset="-108738.386">13053 14975 0,'-18'71'15,"18"-36"-15,0 53 16,0 1-16,0-36 16,0-1-16,0 37 15,35-19 1,-17-34-16,0-19 0,35 18 16,-18-35-16,0 18 15,18-36-15,-18 18 16,-17 0-16,17-17 15,-35-1-15,-17 18 16</inkml:trace>
  <inkml:trace contextRef="#ctx0" brushRef="#br1" timeOffset="-107914.041">13705 14817 0,'-17'0'15,"-1"35"1,1-17-16,-1 105 15,0-52-15,1 70 16,17-53-16,35 53 16,-17-88-16,52 35 15,-35-53-15,1 1 16,34-1 0,-35-35-16,1 18 0,-1-18 15</inkml:trace>
  <inkml:trace contextRef="#ctx0" brushRef="#br1" timeOffset="-107209.016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-106902.204">15134 15593 0,'-17'0'78</inkml:trace>
  <inkml:trace contextRef="#ctx0" brushRef="#br1" timeOffset="-106307.452">15363 15028 0,'-17'0'16,"34"-17"-1,19 17 1,-19 0-16,36 0 0,-17 0 15,-1-18-15,53 18 16,-53-18-16,18 18 0,-35 0 16,17-17-1,-17 17-15,-1 0 0,-34 0 16,-18 0 0</inkml:trace>
  <inkml:trace contextRef="#ctx0" brushRef="#br1" timeOffset="-106107.586">15646 15081 0,'0'53'16,"17"18"0,-17 17-16,18-35 15,-18 53-15,18-36 16,-1-34-1,-17-1-15,18 18 16,0-18-16,-18-17 16</inkml:trace>
  <inkml:trace contextRef="#ctx0" brushRef="#br1" timeOffset="-104399.917">16228 15540 0,'0'18'16,"0"-1"-16,-18 36 16,18-35-16,-35 52 15,17-52 1,-17 35-16,35-36 16,-18 1-16,18-36 15,18 18 1</inkml:trace>
  <inkml:trace contextRef="#ctx0" brushRef="#br1" timeOffset="-104139.307">16563 15205 0,'18'17'16,"-1"1"-16,18 0 0,54 17 16,-36-17-16,0 17 15,52 18-15,-52-36 16,53 36-16,-71-35 16,36 0-16,-53-18 15,17 17-15,-53-17 16</inkml:trace>
  <inkml:trace contextRef="#ctx0" brushRef="#br1" timeOffset="-103889.151">17145 15011 0,'-35'70'16,"-18"36"-1,18-53-15,-18 70 16,17-52-16,1 0 16,0-18-16,0-1 0,17 1 15,18-17-15,-18 17 16,1-36-16,17 1 0</inkml:trace>
  <inkml:trace contextRef="#ctx0" brushRef="#br1" timeOffset="-103342.686">17533 14799 0,'0'-18'16,"0"36"-16,35 17 16,1 1-16,-1-1 15,0 18-15,0 0 16,54 53-16,-54-36 16,35 54-16,-52-72 15,-18 54 1,-18-53-16,-34 35 0,-1-52 15,-36 34 1,54-34-16,-53-1 16,70-18-16,1 1 15</inkml:trace>
  <inkml:trace contextRef="#ctx0" brushRef="#br1" timeOffset="-102864.891">18838 15293 0,'36'0'0,"-19"0"16,71 0-16,-17 0 16,35-18-16,-36 18 15,19-17 1,-36 17-16,-36 0 0,18 0 15,-52 17 1,-1-17-16</inkml:trace>
  <inkml:trace contextRef="#ctx0" brushRef="#br1" timeOffset="-102687.335">19121 15081 0,'17'18'15,"-17"17"-15,35 36 16,-17 17-16,0-35 16,-18-18-16,17 18 0,1-18 15,0 54-15,-1-72 16,1 18-16</inkml:trace>
  <inkml:trace contextRef="#ctx0" brushRef="#br1" timeOffset="-101780.2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-100528.812">20320 15363 0,'0'-17'15,"-18"34"63,18 1-62,0 0-16,0-1 16,0 1-16,18 0 0,-18 17 15,18-17-15,-1 17 16,-17-17-16,18-1 16,-18 1-1,-18-18 1</inkml:trace>
  <inkml:trace contextRef="#ctx0" brushRef="#br1" timeOffset="-97365.5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-96825.41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-93844.50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-93539.348">22454 15752 0,'18'35'15,"-18"-18"-15,0 54 16,0-36-16,18 36 16,-18-36-16,17-17 0,-17-1 15,18 1-15,0 0 0,-1-1 16,1 1-16,-1-18 16</inkml:trace>
  <inkml:trace contextRef="#ctx0" brushRef="#br1" timeOffset="-93355.391">22754 16140 0,'0'17'0,"0"19"15,0-19 1,0 1-16,0-1 15,0 1-15,0 0 16</inkml:trace>
  <inkml:trace contextRef="#ctx0" brushRef="#br1" timeOffset="-93021.794">23107 15946 0,'18'17'31,"-18"1"-31,17 35 16,-17-36-16,0 1 16,18 17-16,-18-17 15,18 17-15,-18-17 16,0 0 0,17-18-1,-17-18 1</inkml:trace>
  <inkml:trace contextRef="#ctx0" brushRef="#br1" timeOffset="-92714.632">23319 15628 0,'17'0'0,"1"18"16,17 17-1,-17 0-15,35 36 16,-18-36-16,0 53 15,-17-52-15,-18-1 0,18 53 16,-36-53-16,-35 54 16,0-54-1</inkml:trace>
  <inkml:trace contextRef="#ctx0" brushRef="#br1" timeOffset="-91502.912">25047 15681 0,'18'71'15,"-18"34"1,0-52-16,18 35 16,-1-52-16,1-1 15,-18 0-15,17-17 0,1 17 16,0-17-16</inkml:trace>
  <inkml:trace contextRef="#ctx0" brushRef="#br1" timeOffset="-91286.397">25365 15769 0,'0'53'15,"0"-18"1,0 18-16,0 18 16,17 17-16,1-53 0,0 36 15,-18-53 1,0 17-16,0-18 0,-18 19 16,0-36-1</inkml:trace>
  <inkml:trace contextRef="#ctx0" brushRef="#br1" timeOffset="-90959.38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-87221.852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-86286.353">20003 15981 0,'17'0'16,"1"0"-1,17-18-15,0 18 16,54-17-16,-19 17 16,1-18-16,-1 18 0,18-18 15,-17 1-15,17 17 16,-17-18-16,-1 0 0,1 18 16,-1-17-16,19 17 15,-72-18-15</inkml:trace>
  <inkml:trace contextRef="#ctx0" brushRef="#br1" timeOffset="-82005.9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-81567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-72089.725">27499 14905 0,'18'18'47,"-1"34"-32,19-16 1,-19-19-16,1 1 16,0 0-16,-1-18 15</inkml:trace>
  <inkml:trace contextRef="#ctx0" brushRef="#br1" timeOffset="-71956.556">27675 14940 0,'18'18'16,"17"17"-16,-35-17 0,18-1 15,0-17-15</inkml:trace>
  <inkml:trace contextRef="#ctx0" brushRef="#br1" timeOffset="-71360.634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-71044.866">28469 15558 0,'0'17'16,"0"1"-16,0-1 16,0-34-1,18-1-15,-18 1 0,0-1 16,0-53-1,0 36-15,-18-36 16,18 36-16,18-18 16,-1 36-16,19-19 15,-19 36-15,1 0 0,17 0 16,-17 0 0,0 18-16,-1 0 0</inkml:trace>
  <inkml:trace contextRef="#ctx0" brushRef="#br1" timeOffset="-70749.227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-69853.426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-69507.92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-69286.534">29792 15346 0,'-18'35'16,"18"36"-1,36-18-15,-19-36 16,36 1-16,-17 0 16,-1-18-16,0 0 0,36-18 15</inkml:trace>
  <inkml:trace contextRef="#ctx0" brushRef="#br1" timeOffset="-68953.918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-68669.085">30498 15293 0,'-36'0'16,"1"18"-16,35-1 16,0 18-1,0 1-15,18-19 0,35 19 16,-18-19-16,-17 1 15,34 17-15,-34-17 16,0 0-16,-18-1 16,-36 1-16,19-18 15,-18 0-15,17 0 0,-17 0 16,17 0-16,0 0 0,1-18 16,-19 1-1</inkml:trace>
  <inkml:trace contextRef="#ctx0" brushRef="#br1" timeOffset="-68502.721">30674 15416 0,'53'0'16,"35"0"-1,-17-17 1,-54-1-1,-17 0-15,-17 1 0</inkml:trace>
  <inkml:trace contextRef="#ctx0" brushRef="#br1" timeOffset="-68329.886">30709 15240 0,'18'88'16,"-18"-53"-16,18 54 16,-18-54-16,17 0 0,1-17 15,-18 17-15,18-35 16</inkml:trace>
  <inkml:trace contextRef="#ctx0" brushRef="#br1" timeOffset="-68186.073">31009 15505 0,'18'35'16,"-18"-17"0</inkml:trace>
  <inkml:trace contextRef="#ctx0" brushRef="#br1" timeOffset="-67774.014">31133 15505 0,'0'-18'15,"17"-17"-15,-17-1 16,0 19-16,18-1 15,0 0-15,-1 18 16,-17 18 0,18 0-16,-18-1 15,0 1-15,17 0 0,1 17 16,0-17-16,-1-1 16,1 1-16,17-18 15,-17 0-15</inkml:trace>
  <inkml:trace contextRef="#ctx0" brushRef="#br1" timeOffset="-67645.035">31397 15469 0,'18'0'0,"-18"-17"16,0-1-16,0 0 15,18 18 1,-36 0 31</inkml:trace>
  <inkml:trace contextRef="#ctx0" brushRef="#br1" timeOffset="-67162.181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-66988.612">30886 15081 0,'0'0'0,"0"-17"0,17-1 16</inkml:trace>
  <inkml:trace contextRef="#ctx0" brushRef="#br1" timeOffset="-66784.276">31732 14781 0,'0'18'32,"0"0"-17,0-1-15</inkml:trace>
  <inkml:trace contextRef="#ctx0" brushRef="#br1" timeOffset="-66654.882">31873 14817 0,'36'53'16,"-36"-36"-16,0 1 15,0 0-15,0-1 16</inkml:trace>
  <inkml:trace contextRef="#ctx0" brushRef="#br1" timeOffset="-54372.666">6085 15328 0,'-17'0'16,"17"18"-1,35-18 1,71 17 0,-36-17-16,89 0 15,-71 0-15,89-35 16,-89 35-16,71-35 15,-106 0-15,52-1 16</inkml:trace>
  <inkml:trace contextRef="#ctx0" brushRef="#br1" timeOffset="-54121.832">6703 15099 0,'17'18'0,"19"-1"15,-1 1-15,71 17 16,-36-17-16,54-1 16,-54 1-16,36 17 15,-70-17-15,-19 17 16,1 18-16,-36-35 16,-35 52-16,0-52 15,-70 53-15,52-36 16,-70 35-1,71-17-15,-54 35 16</inkml:trace>
  <inkml:trace contextRef="#ctx0" brushRef="#br2" timeOffset="-26343.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-25169.517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-23946.053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-20576.357">4286 16810 0,'36'0'31,"16"0"-31,1-18 15,36 1-15,-37 17 16,1-18-16,-17 18 16,-1 0-16,0 0 0,-17 0 15,-18 18-15,-18-1 16</inkml:trace>
  <inkml:trace contextRef="#ctx0" brushRef="#br2" timeOffset="-20290.843">4286 16863 0,'18'0'0,"0"35"16,-18 36 0,0-36-16,0 71 15,0-36-15,0 1 16,0-18-16,0 70 15,0-52-15,17-18 0,18 53 16,1-71-16,-1 0 16,36 0-1,-36-35-15,35 18 16,-34-18-16,-1 0 0,-17 0 16,-1 0-16</inkml:trace>
  <inkml:trace contextRef="#ctx0" brushRef="#br2" timeOffset="-19579.679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-19201.736">5803 16651 0,'-17'0'0,"17"18"16,-18-18-16,18 53 15,0 0-15,0-18 16,0 53-16,18-53 0,-18 1 15,17-1-15,1-17 16,-1-1-16,1 36 16,0-53-16,-1 18 0,1-18 15,17-18 1</inkml:trace>
  <inkml:trace contextRef="#ctx0" brushRef="#br2" timeOffset="-19040.41">6033 16880 0,'0'36'15,"0"-19"-15,0 19 16,17-19-16,-17 1 16,18 0-16,-1-18 15</inkml:trace>
  <inkml:trace contextRef="#ctx0" brushRef="#br2" timeOffset="-18807.011">6156 16633 0,'0'0'0,"18"0"0,-1 0 0,54 36 16,-36-19-16,0 1 15,-17 17-15,35 36 16,-35-36-16,-1 53 16,-17-52-16,-35 34 15,0-35-15,-18 1 16,35-19-16,0 1 16</inkml:trace>
  <inkml:trace contextRef="#ctx0" brushRef="#br2" timeOffset="-18024.412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-17794.846">7796 16651 0,'0'18'0,"0"17"0,-17 0 15,17 54-15,17-54 16,19 35 0,-19-34-16,1-19 0,17 1 15,-17 0-15,35 17 16,-36-35-16,1 0 0,0 0 16,-18-18-1</inkml:trace>
  <inkml:trace contextRef="#ctx0" brushRef="#br2" timeOffset="-17573.134">8026 16757 0,'17'18'31,"-17"-1"-31,18 1 0,0 35 16,-18-36-16,0 1 15,0 17-15,0-17 16,17 0-16,-17-1 0,18 1 15,17 0 1,-17-18-16,17 0 16,-17-18-16,35 0 15,-53 1-15,17 17 16</inkml:trace>
  <inkml:trace contextRef="#ctx0" brushRef="#br2" timeOffset="-17377.007">8202 16598 0,'18'0'16,"17"18"-16,0-1 0,18 36 15,-18-17 1,18 52-16,-35-53 16,0 18-16,-18 18 15,0-36-15,0 0 0,-18 18 16,-17-18-1,17-17-15</inkml:trace>
  <inkml:trace contextRef="#ctx0" brushRef="#br2" timeOffset="-16999.711">9066 17321 0,'18'0'0,"17"18"16,1-18-1,-1 0 1</inkml:trace>
  <inkml:trace contextRef="#ctx0" brushRef="#br2" timeOffset="-16844.148">9507 17304 0,'18'0'0,"17"0"16,-17 0 0,17-18-16</inkml:trace>
  <inkml:trace contextRef="#ctx0" brushRef="#br2" timeOffset="-16719.921">9737 17321 0,'17'-17'16,"1"17"-16,0 0 0,-1 0 16</inkml:trace>
  <inkml:trace contextRef="#ctx0" brushRef="#br2" timeOffset="-16586.49">10001 17304 0,'0'-18'16,"18"18"0,0-18-16,-1 18 15</inkml:trace>
  <inkml:trace contextRef="#ctx0" brushRef="#br2" timeOffset="-15992.893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-15692.862">11130 16563 0,'-17'0'15,"17"18"-15,-18-1 16,36 54-16,-18-18 15,17 35-15,1-53 16,35 18 0,-18-18-16,-17-17 0,35 0 15,-18-1-15,-18-17 16,1 0-16</inkml:trace>
  <inkml:trace contextRef="#ctx0" brushRef="#br2" timeOffset="-15266.235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-14952.133">11924 16457 0,'0'18'16,"18"-1"-16,-1 19 15,1-1-15,17 35 16,18 1-1,-35-36-15,-1 54 16,-17-54-16,0 0 0,-17 18 16,17-35-16,-18-1 15,-17 1-15</inkml:trace>
  <inkml:trace contextRef="#ctx0" brushRef="#br2" timeOffset="-14325.0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-10244.447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-8826.377">4322 10089 0,'-18'-17'15,"36"17"1,17 0-16,18 0 15,53 0-15,-36 0 16,71-18-16,-70 1 16,88-1-1,-107 18-15,37 0 16</inkml:trace>
  <inkml:trace contextRef="#ctx0" brushRef="#br2" timeOffset="-6394.97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-3891.342">970 13582 0,'0'-18'16,"18"18"0,35 18-1,-18-18-15,18 0 16,53 0-16,-36 0 16,1 0-16,17-18 15,-17 18-15,-1 0 0,1-17 16,-1 17-16,-34 0 15</inkml:trace>
  <inkml:trace contextRef="#ctx0" brushRef="#br2" timeOffset="-2167.882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-1268.386">3263 17145 0,'18'0'15,"35"18"1,-18-18-16,18 0 16,-18 0-16,1 0 0,34 0 15,-35 17 1,1 1-16</inkml:trace>
  <inkml:trace contextRef="#ctx0" brushRef="#br2" timeOffset="-1121.93">3351 17374 0,'36'0'15,"-1"0"-15,0-17 0,36-1 16,-36 0-1,0 18-15,-17-17 0</inkml:trace>
  <inkml:trace contextRef="#ctx0" brushRef="#br2" timeOffset="-289.115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-122.053">1623 17321 0,'35'0'15,"0"0"-15,54 0 16,-37-17-16,72 17 15,-71 0-15,0-18 16</inkml:trace>
  <inkml:trace contextRef="#ctx0" brushRef="#br2" timeOffset="4660.089">13917 17110 0,'-18'0'0,"36"0"16,0 0-1,17 0-15,36 0 16,-19 17-16,19-17 15,-36 0-15,36 18 16,-53-18 0,17 18-16</inkml:trace>
  <inkml:trace contextRef="#ctx0" brushRef="#br2" timeOffset="4805.873">13970 17321 0,'35'0'0,"53"0"16,-35 0-16,36-17 15,-54 17-15,0 0 16</inkml:trace>
  <inkml:trace contextRef="#ctx0" brushRef="#br2" timeOffset="7557.708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8158.273">16351 16528 0,'-17'0'0,"-19"17"16,19 1-16,-19 70 15,1-35-15,0 71 16,17-54-16,-17 54 16,35-72-16,18 72 15,-1-71 1,36 35-16,-18-35 15,1-18-15,-1-17 16,0 0-16,1 17 0,-19-18 0,1 1 16,-1-18-16,1 0 15</inkml:trace>
  <inkml:trace contextRef="#ctx0" brushRef="#br2" timeOffset="9370.849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9549.554">16581 17110 0,'17'-18'16,"18"18"-16,54-18 15,-36 1-15,70-1 16,-52 1-16,34-1 16,-52 0-16,18 18 15,-36-17-15</inkml:trace>
  <inkml:trace contextRef="#ctx0" brushRef="#br2" timeOffset="9833.982">17392 16457 0,'53'18'15,"-18"-1"1,0 19-16,36 34 15,-36-17-15,1 18 0,-1-1 16,0 1-16,0 70 16,-35-71-16,-17 36 15,-36-18 1,-35 1-16,35-36 16,0-36-16,0 19 0,0-19 15</inkml:trace>
  <inkml:trace contextRef="#ctx0" brushRef="#br2" timeOffset="10383.697">15522 17939 0,'18'-18'16,"-18"0"-1,0 36 1,0 17 0,18 1-16,-1 52 15,-17-53 1,35 53-16,1-52 16,-19-19-16,54 36 15,-53-35-15,17-1 0,35-17 16,-34 0-1,-19 0-15,19-17 16,-36-1-16</inkml:trace>
  <inkml:trace contextRef="#ctx0" brushRef="#br2" timeOffset="10699.97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15111.164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21138.184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1921.541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4195.405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6415.032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52003.254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56709.11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57808.674">15752 17745 0,'-18'0'16,"18"17"15,35 19-31,-17-19 16,70 71-16,-35-35 15,0-17-15,17 17 16,-17-18-16,71 18 15,-71-18-15,70 18 16,-70-35-16,-18-1 0,36 19 16,-36-36-16,-17 0 15,-18-18 1</inkml:trace>
  <inkml:trace contextRef="#ctx0" brushRef="#br3" timeOffset="58139.437">15804 18115 0,'-17'0'0,"34"0"16,1-17-1,17-36-15,1-36 16,-19 54-16,-17-18 16,18-35-16,-18 35 15,18-17 1,-18 34-16,0 19 16,17-1-16,1 18 15,35 18 1,-18-1-16,18 19 0,18 16 15,-19-34 1,-16 0-16,-1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">14905 17445 0,'-35'0'16,"-1"0"-1,54 0 16,17 0-15,1 0-16,16 18 0,37-18 16,-36 0-1,-1 0-15,37 17 16,-36-17-16,-1 0 0,1 0 16,-17 0-16,17 0 15,-36 0-15,19 0 16,-19 0-16</inkml:trace>
  <inkml:trace contextRef="#ctx0" brushRef="#br0" timeOffset="13763.10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">5521 16722 0,'18'35'16,"-1"-17"-16,1 17 15,0 18 1,17 35-16,-18-53 16,1-17-16,17 17 0,1 0 15,-19-35-15,19 0 16,16-17-16,-34-1 16,0 1-16,17-54 15,-35 36-15,18 17 0,-1-52 16,-17 52-1</inkml:trace>
  <inkml:trace contextRef="#ctx0" brushRef="#br0" timeOffset="22026.245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">24500 15522 0,'0'18'31,"18"17"-15,0 53-1,-1-35-15,1 18 0,0 35 16,-1-53-16,1-1 15,0 19-15,-1-36 16,-17-17-16,0 0 16,18-18-16</inkml:trace>
  <inkml:trace contextRef="#ctx0" brushRef="#br1" timeOffset="65726.369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">25400 15610 0,'0'36'16,"0"52"-16,18-35 15,-1 53-15,1-53 16,0-1-16,-1-16 16,1-1-16,-1 0 15,1-17-15</inkml:trace>
  <inkml:trace contextRef="#ctx0" brushRef="#br1" timeOffset="66209.236">25171 15840 0,'17'0'16,"1"-18"-16,35-35 16,-18 36-16,53-36 15,-52 35-15,17-35 16,-18 35-16,0 1 15,-17 17 1,-18 17-16,17 19 16,1-19-16,-18 1 15,35 17-15,18-17 16</inkml:trace>
  <inkml:trace contextRef="#ctx0" brushRef="#br1" timeOffset="66644.03">26635 15575 0,'-18'35'16,"0"1"-16,1-1 0,17 53 15,0-35 1,0-18-16,0 71 16,0-71-16,17 36 15,1-53-15,0 17 16,-18-17-16</inkml:trace>
  <inkml:trace contextRef="#ctx0" brushRef="#br1" timeOffset="66921.509">26388 15822 0,'17'-18'16,"1"-17"-1,17 0 1,1 17-16,-1 1 0,0-19 16,-17 19-1,-1 17-15,1-36 16,0 19-16,-1-1 16,-17 53 15,36 18-16,-19-35-15,36 35 16,-35-35-16,17-18 0,0 17 16</inkml:trace>
  <inkml:trace contextRef="#ctx0" brushRef="#br1" timeOffset="67344.67">28011 15558 0,'0'52'15,"0"-34"-15,-18 17 16,18 1-16,0 34 15,18-17-15,-18 0 16,17-18-16,-17 18 0,18 0 0,-1 18 16,1-54-1,0 19-15,-1-19 16,1-17-16</inkml:trace>
  <inkml:trace contextRef="#ctx0" brushRef="#br1" timeOffset="67622.677">27764 15928 0,'0'-18'16,"35"-17"-1,0 17-15,-17-17 0,52-35 16,-34 34-1,-1 1-15,18-36 0,-36 36 16,1 0-16,0 35 16,-18-18-16,0 36 15,17 0 1,-17-1-16,18 36 16,0-35-16,35 35 15,-36-36-15,1-17 16</inkml:trace>
  <inkml:trace contextRef="#ctx0" brushRef="#br1" timeOffset="100151.21">9525 12541 0,'18'0'31,"17"0"-31,0-17 16,71-1-16,-35 18 16,52-35-1,1 17-15,-72 18 16,37-18-16,-54 18 16,0-17-16,-17 17 0,-1 0 15,-34 17 1,-18 1-1,-1-18-15</inkml:trace>
  <inkml:trace contextRef="#ctx0" brushRef="#br1" timeOffset="100574.454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">8943 16034 0,'0'17'63,"0"1"-48,0 0 1,0-1-16,0 1 0,0 0 15</inkml:trace>
  <inkml:trace contextRef="#ctx0" brushRef="#br1" timeOffset="159821.77">8943 16193 0,'0'17'15,"0"1"-15,0-1 16,18-17 0,-18 18-1</inkml:trace>
  <inkml:trace contextRef="#ctx0" brushRef="#br1" timeOffset="159949.927">8908 16334 0,'17'17'16,"-17"1"-1</inkml:trace>
  <inkml:trace contextRef="#ctx0" brushRef="#br1" timeOffset="160055.6">8890 16475 0,'18'0'16,"-18"-18"-16</inkml:trace>
  <inkml:trace contextRef="#ctx0" brushRef="#br1" timeOffset="160183.568">8925 16598 0,'0'18'32,"18"-18"-32</inkml:trace>
  <inkml:trace contextRef="#ctx0" brushRef="#br1" timeOffset="160316.118">8925 16739 0,'0'18'31</inkml:trace>
  <inkml:trace contextRef="#ctx0" brushRef="#br1" timeOffset="160444.877">8925 16863 0</inkml:trace>
  <inkml:trace contextRef="#ctx0" brushRef="#br1" timeOffset="160569.064">8925 16863 0,'18'70'16,"-18"-52"-1</inkml:trace>
  <inkml:trace contextRef="#ctx0" brushRef="#br1" timeOffset="161601.06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">10583 17321 0,'0'71'16,"18"70"-1,17-17 1,-17-36-1,17 0 1,-17-53-16,17 18 0,-17-18 16,-1-35-16</inkml:trace>
  <inkml:trace contextRef="#ctx0" brushRef="#br1" timeOffset="164876.11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">13388 17639 0,'53'18'16,"-18"-18"-16,18 0 16,-18-18-16,1 18 0,17-18 15,-18-17 1,-35 0-16</inkml:trace>
  <inkml:trace contextRef="#ctx0" brushRef="#br1" timeOffset="167063.376">13511 17321 0,'18'71'15,"17"17"1,1 18-1,-19-53-15,1 35 16,17-17-16,-35-54 16,18 1-16,-1 0 15</inkml:trace>
  <inkml:trace contextRef="#ctx0" brushRef="#br1" timeOffset="167212.425">13758 17657 0,'0'35'16,"0"0"-16,18-17 0,0-18 15,-1 0 1</inkml:trace>
  <inkml:trace contextRef="#ctx0" brushRef="#br1" timeOffset="167710.189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">13899 17321 0,'-17'-17'16,"34"17"-1,1 0-15,0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">2293 4374 0,'35'0'16,"-17"0"-16,35-17 16,-18 17-16,-17-18 0,35 18 15,-36-17-15,1 17 16</inkml:trace>
  <inkml:trace contextRef="#ctx0" brushRef="#br0" timeOffset="1050.474">2611 3634 0,'-18'0'15,"0"17"-15,1 1 16,17 17-16,-18 53 16,18-52-16,0-1 0,0 0 15,18 0-15,-1 1 0,19 17 16,-19-36-1,36-17-15,-35 0 16,35 0-16</inkml:trace>
  <inkml:trace contextRef="#ctx0" brushRef="#br0" timeOffset="1256.24">2805 3828 0,'0'35'15,"17"0"1,1 18 0,0-35-16,-1-1 15,1-17-15</inkml:trace>
  <inkml:trace contextRef="#ctx0" brushRef="#br0" timeOffset="1491.062">2981 3581 0,'35'70'16,"-17"1"-16,17-18 15,-17 53 1,-18-71-16,0 35 16,-18-34-16</inkml:trace>
  <inkml:trace contextRef="#ctx0" brushRef="#br0" timeOffset="2747.043">3422 4145 0,'18'0'16,"17"0"-1,-17 0-15,34 0 16,-16-17-16,-1 17 0,0 0 16,-17 0-16</inkml:trace>
  <inkml:trace contextRef="#ctx0" brushRef="#br0" timeOffset="2896.944">3457 4339 0,'36'0'16,"-1"0"-16,-18 0 15,19-17-15,-19 17 16</inkml:trace>
  <inkml:trace contextRef="#ctx0" brushRef="#br0" timeOffset="3663.337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">4657 3493 0,'-18'0'16,"0"35"-1,18-18-15,0 19 0,0 34 16,0-34-16,0-1 16,18 0-16,0 0 0,17 18 15,-17-35-15,17 17 16,-17-35-1,-1 18-15,1-18 0,-1 0 16</inkml:trace>
  <inkml:trace contextRef="#ctx0" brushRef="#br0" timeOffset="4260.746">4904 3687 0,'17'17'16,"-17"36"-1,0-35-15,18 17 16,0 0-16,-18-17 16,0 0-16,17-18 0,-17 17 15,18-17-15</inkml:trace>
  <inkml:trace contextRef="#ctx0" brushRef="#br0" timeOffset="4743.615">5062 3528 0,'0'17'15,"18"1"-15,0 17 16,-1 1-16,1-19 16,-18 19-16,18-19 0,-1 18 0,-17 1 15,18-19-15,-18 1 0,0 17 16,0-17 0,-18 17-16,1-17 15</inkml:trace>
  <inkml:trace contextRef="#ctx0" brushRef="#br0" timeOffset="5171.996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6">6544 3510 0,'-18'0'16,"1"0"0,-1 35-16,18-17 15,0 53-15,0-36 16,0 0-16,18 0 0,17 18 15,-17-35-15,-1 17 16,19-17 0,-1 0-16,-17-18 0,17 0 15</inkml:trace>
  <inkml:trace contextRef="#ctx0" brushRef="#br0" timeOffset="6662.282">6756 3669 0,'17'35'16,"-17"-17"0,18 17-16,-18-17 15,18-1-15,-1 1 31</inkml:trace>
  <inkml:trace contextRef="#ctx0" brushRef="#br0" timeOffset="6946.498">6914 3475 0,'18'35'0,"35"71"15,-18-35 1,-17-36-1,-18 0-15,18 36 16,-18-18-16,-18-18 16,-17 18-16,17-36 15</inkml:trace>
  <inkml:trace contextRef="#ctx0" brushRef="#br0" timeOffset="8647.464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">10460 3581 0,'18'-18'0,"-18"36"16,0-1-1,0 1-15,0 0 16,0-1 0,17 1-16,-17 0 15,0-1-15,18-17 0,17 18 16,-17-18-16,17 0 15,-17 0-15,-1-18 16,1 18-16</inkml:trace>
  <inkml:trace contextRef="#ctx0" brushRef="#br0" timeOffset="9726.203">10724 3510 0,'36'35'16,"-19"1"-16,1-1 0,0 18 16,-18-18-16,0-17 15,0 35 1,0-18-16,-18 0 0</inkml:trace>
  <inkml:trace contextRef="#ctx0" brushRef="#br0" timeOffset="10004.383">11130 3828 0,'35'0'16,"1"0"-16,17-18 16,-36 18-16,19 0 15,-19 0-15</inkml:trace>
  <inkml:trace contextRef="#ctx0" brushRef="#br0" timeOffset="10140.015">11113 3969 0,'35'0'16,"18"0"-1,0-18 1,-36 18-16</inkml:trace>
  <inkml:trace contextRef="#ctx0" brushRef="#br0" timeOffset="10783.41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5">12224 3422 0,'0'18'0,"0"17"16,17 35-1,-17-34-15,36 52 16,-19-53-16,19 18 16,-19-18-16,36 1 15,-35-19-15,-1-17 16</inkml:trace>
  <inkml:trace contextRef="#ctx0" brushRef="#br0" timeOffset="11262.296">12418 3545 0,'35'18'15,"-17"-18"1,-1 18-16,19-1 15,-36 1-15,17-18 16,-17 18-16,0-1 16,0 1-16,18 0 0,0-1 15,-1-17 1,1 0-16,-1 0 16,1 0-16,17 0 15,-17 0-15</inkml:trace>
  <inkml:trace contextRef="#ctx0" brushRef="#br0" timeOffset="11491.168">12718 3404 0,'17'0'16,"36"36"-1,-18 17 1,36 70-16,-53-88 16,17 36-1,-35-54-15,0 36 16,-18-17-16,-17-19 16,0 1-16,17-18 15</inkml:trace>
  <inkml:trace contextRef="#ctx0" brushRef="#br0" timeOffset="12840.106">10460 3616 0,'0'-18'31,"-18"18"-31,18-17 31,0-1 0,0 0-15,-17 18 0,-1 0 62,0 0 16,1 0-32,34 0-31,-34 0 32,17 18-63,-18-18 15,0 0 1,1 0 0,17-18 46,17 18-46,1 0-1,0 0 1,-1 0 0,1 0-1</inkml:trace>
  <inkml:trace contextRef="#ctx0" brushRef="#br0" timeOffset="13563.449">13212 3969 0,'17'0'16,"18"0"-1,18 0-15,-17 17 16,-19-17-16,1 0 0,0 0 16</inkml:trace>
  <inkml:trace contextRef="#ctx0" brushRef="#br0" timeOffset="14169.306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5">14182 3387 0,'0'53'16,"-18"-18"-16,36 53 15,-18-53 1,17 18-16,36 0 0,-35-18 15,35 1 1,-18-19-16,0-17 16</inkml:trace>
  <inkml:trace contextRef="#ctx0" brushRef="#br0" timeOffset="14687.245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">16475 3916 0,'17'0'31,"1"0"-15,0 0-16</inkml:trace>
  <inkml:trace contextRef="#ctx0" brushRef="#br0" timeOffset="15878.562">16951 3969 0,'0'-18'0,"18"0"16,-1 1-1,1 17-15</inkml:trace>
  <inkml:trace contextRef="#ctx0" brushRef="#br0" timeOffset="16005.41">17392 3969 0,'18'-18'0</inkml:trace>
  <inkml:trace contextRef="#ctx0" brushRef="#br0" timeOffset="16127.331">17851 3951 0,'0'-18'15</inkml:trace>
  <inkml:trace contextRef="#ctx0" brushRef="#br0" timeOffset="25693.366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">2399 5891 0,'18'0'16,"-1"0"-16,18 0 0,54 0 16,-36-17-16,70 17 15,-52 0 1,-18 0-16,35 0 16,-35 0-16,-36 0 0,1 0 15</inkml:trace>
  <inkml:trace contextRef="#ctx0" brushRef="#br0" timeOffset="27761.11">3810 5750 0,'18'0'31,"-1"0"-31,36 0 16,-18 0-16,1 0 15,-1 18-15,-17 17 16</inkml:trace>
  <inkml:trace contextRef="#ctx0" brushRef="#br0" timeOffset="27889.317">3863 6068 0,'18'0'16,"34"0"-1,-16 0-15,17-18 16,-36 18-16</inkml:trace>
  <inkml:trace contextRef="#ctx0" brushRef="#br0" timeOffset="28417.474">4427 5450 0,'18'0'31,"17"0"-31,36-17 16,-36-1-16,53 1 15,-52-1-15,-19 18 16,19 0-16,-36-18 15,0 36-15,-18-18 16</inkml:trace>
  <inkml:trace contextRef="#ctx0" brushRef="#br0" timeOffset="28645.642">4445 5503 0,'35'89'0,"-17"-54"15,17 88-15,-17 18 16,-18-52-16,17-19 16,-17 1-16,18 35 15,0-54-15,-1-16 0,1-19 16,17 19 0,1-19-16,-1-17 0,-17 0 15,34-17-15,-16-1 16,-19 18-16,-17-18 15</inkml:trace>
  <inkml:trace contextRef="#ctx0" brushRef="#br0" timeOffset="29201.291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">5697 6085 0,'53'0'15,"-35"18"-15,70-18 16,-53 0 0,54-18-16,-54 18 15,18-17-15</inkml:trace>
  <inkml:trace contextRef="#ctx0" brushRef="#br0" timeOffset="30197.429">5997 5345 0,'0'105'15,"0"-16"1,18-54-1,0 0-15,17 36 16,-18-54-16,19 19 16,-19-19-16,36-17 15</inkml:trace>
  <inkml:trace contextRef="#ctx0" brushRef="#br0" timeOffset="30358.025">6209 5539 0,'0'17'0,"0"36"15,18-53 1,17 35-16,-18-35 16,1 0-16</inkml:trace>
  <inkml:trace contextRef="#ctx0" brushRef="#br0" timeOffset="30576.318">6385 5309 0,'53'36'15,"0"34"-15,0 1 16,-53-36-16,18 18 15,-18 0 1,-18-18-16,-17 0 16,17-17-16,0-18 0,18 18 15</inkml:trace>
  <inkml:trace contextRef="#ctx0" brushRef="#br0" timeOffset="31454.593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">7761 5891 0,'35'0'15,"36"0"1,-53 0-16,35 18 16,-53 0-1,0-1-15,0 19 0,-18-1 16,0 18-1,18-18 1,0-17-16,18-1 16,17 1-1,-17-18-15,-1 0 16,-17-18-16</inkml:trace>
  <inkml:trace contextRef="#ctx0" brushRef="#br0" timeOffset="31862.258">7761 6050 0,'18'0'16,"70"18"-1,-17-18-15,-1 0 16,-17-18 0</inkml:trace>
  <inkml:trace contextRef="#ctx0" brushRef="#br0" timeOffset="32075.973">8043 5327 0,'0'71'16,"0"17"-1,18 0-15,17-18 16,1-52-16,34 17 16,-35-17-16,-17-18 15,17 0-15</inkml:trace>
  <inkml:trace contextRef="#ctx0" brushRef="#br0" timeOffset="32321.472">8308 5433 0,'18'17'16,"-18"19"0,0-19-16,-18 36 0,0-17 15,1-19-15,17 1 16,17-1-16,1-17 15,0 18-15,52-36 16,-17 1 0,-35 17-16,17-18 15</inkml:trace>
  <inkml:trace contextRef="#ctx0" brushRef="#br0" timeOffset="32526.5">8502 5309 0,'35'53'15,"18"0"-15,-35-18 16,-1 1-16,1 34 16,-18-34-16,0-19 0,-18 54 15,-34-18 1,34-18-16,-17 0 15</inkml:trace>
  <inkml:trace contextRef="#ctx0" brushRef="#br0" timeOffset="32755.917">8908 5927 0,'17'0'16,"1"0"-16,0 0 15,-1 0-15,1 0 0</inkml:trace>
  <inkml:trace contextRef="#ctx0" brushRef="#br0" timeOffset="32913.05">9278 5891 0,'18'0'15,"-1"0"1,1 0-1,17 0-15</inkml:trace>
  <inkml:trace contextRef="#ctx0" brushRef="#br0" timeOffset="33032.561">9525 5874 0,'18'0'15,"-1"0"-15,1 0 0,-36 0 31</inkml:trace>
  <inkml:trace contextRef="#ctx0" brushRef="#br0" timeOffset="33566.222">8361 5415 0,'0'-17'31,"-18"17"-15,1 0 0,17-18-16,-18 18 15,0 0-15,1 0 16,-1 0-1,18 18 1</inkml:trace>
  <inkml:trace contextRef="#ctx0" brushRef="#br0" timeOffset="34567.222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">10407 5874 0,'35'-18'16,"-17"18"-16,35 0 15,-18-18-15,18 1 16,-35 17-16</inkml:trace>
  <inkml:trace contextRef="#ctx0" brushRef="#br0" timeOffset="35442.39">10495 5168 0,'0'18'0,"-17"17"16,34 18-1,-17-18-15,35 36 16,1-1-1,-1-17-15,36 0 16,-36-35 0,0-18-16,-17 0 15</inkml:trace>
  <inkml:trace contextRef="#ctx0" brushRef="#br0" timeOffset="35886.662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">11183 5221 0,'18'53'0,"-18"-35"15,17 35-15,1-36 16,0 36-16,-1-35 16,-17-1-16,0 1 15,0 0-15,-17-1 16</inkml:trace>
  <inkml:trace contextRef="#ctx0" brushRef="#br0" timeOffset="36836.074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">7038 6544 0,'0'-18'16,"0"36"-1,0 17 1,18 36-1,-18-18-15,0-18 16,0 0-16,17 36 16,-17-36-16,18 0 0,-18-17 15,17 0 1,1-36 0</inkml:trace>
  <inkml:trace contextRef="#ctx0" brushRef="#br0" timeOffset="42175.026">7320 6703 0,'35'35'15,"-17"0"-15,35 1 16,35-1-16,-70-35 15,17 18-15,0-1 0,1 1 16</inkml:trace>
  <inkml:trace contextRef="#ctx0" brushRef="#br0" timeOffset="42376.248">7514 6703 0,'-35'17'16,"17"19"-16,-17-1 15,35 0-15,-18 1 16,18-19-16,0 18 16,0-17-16,18-18 15</inkml:trace>
  <inkml:trace contextRef="#ctx0" brushRef="#br0" timeOffset="42859.397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">2028 8184 0,'53'0'15,"-35"0"-15,53 0 16,-36 0-16,35-17 15,-34 17-15,-1 0 16</inkml:trace>
  <inkml:trace contextRef="#ctx0" brushRef="#br0" timeOffset="55901.899">2734 8061 0,'18'0'16,"35"0"0,-18 0-1,0 0-15,0 0 16,-17 0-16,0 0 0</inkml:trace>
  <inkml:trace contextRef="#ctx0" brushRef="#br0" timeOffset="56016.897">2787 8202 0,'18'35'16,"-18"-17"-16,53-18 15,-18 0-15,-18 0 16,19 0-16,-19 0 0</inkml:trace>
  <inkml:trace contextRef="#ctx0" brushRef="#br0" timeOffset="56528.768">3528 7655 0,'-18'0'16,"18"-17"-16,18 17 15,35 0 1,-18 0 0,18 0-16,53 0 0,-71-18 15,53 18 1,-70 0-16,17-18 15</inkml:trace>
  <inkml:trace contextRef="#ctx0" brushRef="#br0" timeOffset="56823.845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6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">4904 7602 0,'-18'0'16,"0"-17"-1,1 34 1,17 1-16,-18 53 16,18-36-16,0 0 0,35 36 15,-17-36-15,17 18 16,1-35-16,-1-1 15,-18-17 1,19 0-16</inkml:trace>
  <inkml:trace contextRef="#ctx0" brushRef="#br0" timeOffset="58598.315">5115 7708 0,'0'35'16,"0"-17"-16,0 0 0,18 17 16,-18-17-16,35 17 15,-35-17-15,18-1 16,-1-17-16</inkml:trace>
  <inkml:trace contextRef="#ctx0" brushRef="#br0" timeOffset="58787.632">5292 7620 0,'17'35'16,"19"1"0,-19-1-16,1 0 15,0 0-15,-18 18 16,-18-17-1,0-1-15,1-17 0</inkml:trace>
  <inkml:trace contextRef="#ctx0" brushRef="#br0" timeOffset="59233.404">5838 8255 0,'0'-18'16,"18"18"-1,0-17 1,-1 17-16,1 0 16</inkml:trace>
  <inkml:trace contextRef="#ctx0" brushRef="#br0" timeOffset="59376.286">6121 8220 0,'17'0'16,"1"0"-1,0 0-15</inkml:trace>
  <inkml:trace contextRef="#ctx0" brushRef="#br0" timeOffset="59504.362">6368 8255 0,'17'0'0,"1"-18"15</inkml:trace>
  <inkml:trace contextRef="#ctx0" brushRef="#br0" timeOffset="59621.136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">7585 7549 0,'-18'53'16,"18"-35"0,0 17-16,0-17 0,18 52 15,-1-52-15,36 53 16,-17-54-16,16 19 15,-34-19-15,35-17 16</inkml:trace>
  <inkml:trace contextRef="#ctx0" brushRef="#br0" timeOffset="60944.341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">8237 7638 0,'0'17'0,"36"36"16,-19-35-16,1 35 16,0-18-1,-18 0-15,17-17 16,-17 17-16</inkml:trace>
  <inkml:trace contextRef="#ctx0" brushRef="#br0" timeOffset="61696.87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">9278 8396 0,'-18'-18'16</inkml:trace>
  <inkml:trace contextRef="#ctx0" brushRef="#br0" timeOffset="63513.998">11183 7602 0,'18'0'16,"-18"18"-1,17-18 1,19 18-16,17 35 16,-18-36-16,35 36 15,-34-35-15,34 35 16,-35-18-16,-17-17 16,17 17-16,-17-17 0,17 34 15,-17-52-15,0 18 16</inkml:trace>
  <inkml:trace contextRef="#ctx0" brushRef="#br0" timeOffset="63811.228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8">12383 8184 0,'70'0'16,"1"0"-1,-36-17-15,0 17 0,-17 0 0</inkml:trace>
  <inkml:trace contextRef="#ctx0" brushRef="#br0" timeOffset="65222.512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5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5">14129 7426 0,'0'-18'16,"0"36"0,0 17-1,0-17-15,0 17 0,0 36 16,17-36-16,-17 0 16,18 1-16,0-19 0,17 18 15,-17-17-15,17 0 16,-17-18-16,-1 0 15</inkml:trace>
  <inkml:trace contextRef="#ctx0" brushRef="#br0" timeOffset="66494.932">14393 7602 0,'0'18'0,"18"17"16,0-17-1,-18 0-15,17-1 0,1 1 16,-18-1-16,18-17 16,-1 0-16</inkml:trace>
  <inkml:trace contextRef="#ctx0" brushRef="#br0" timeOffset="66707.509">14552 7408 0,'0'0'0,"18"18"0,17 35 15,0-18-15,-17-17 16,0 17-16,-18 0 0,17 1 15,-17-1-15,0 0 0,0 18 16,-17-35-16,-1 35 16,0-53-16,-17 17 15,17 1-15</inkml:trace>
  <inkml:trace contextRef="#ctx0" brushRef="#br0" timeOffset="67062.12">15240 8096 0,'18'0'16,"-1"0"-1,1 0 1,0 0 0</inkml:trace>
  <inkml:trace contextRef="#ctx0" brushRef="#br0" timeOffset="67196.067">15558 8096 0,'17'-17'32,"1"17"-32,-1 0 15</inkml:trace>
  <inkml:trace contextRef="#ctx0" brushRef="#br0" timeOffset="67335.927">15804 8096 0,'0'-17'0,"18"17"16,0 0-1,-1-18-15</inkml:trace>
  <inkml:trace contextRef="#ctx0" brushRef="#br0" timeOffset="68015.097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">16775 7408 0,'-18'18'15,"18"0"-15,-18-1 0,18 54 16,0-36-16,0 0 0,18 36 16,0-36-1,17 18-15,0-18 0,0-17 16,-17 0-1,0-18-15,-1 0 16</inkml:trace>
  <inkml:trace contextRef="#ctx0" brushRef="#br0" timeOffset="68731.483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">17463 7532 0,'35'35'16,"-18"0"-1,1 1-15,-18-19 0,18 36 16,-18 0-1,0-18-15,-18-17 16,18 0-16,-18-1 0</inkml:trace>
  <inkml:trace contextRef="#ctx0" brushRef="#br0" timeOffset="69464.26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6">2452 9701 0,'35'0'0,"18"18"16,-18-36-16,53 1 16,-35 17-16,-17 0 15,-1 0-15,0-18 16,-17 18-16,0 0 16</inkml:trace>
  <inkml:trace contextRef="#ctx0" brushRef="#br0" timeOffset="77061.798">3263 9631 0,'18'0'31,"35"0"-31,-18 0 16,0 0-16,-17 0 15,17 0-15,18 0 16,-35 0-16,-1 0 0,-17 17 16</inkml:trace>
  <inkml:trace contextRef="#ctx0" brushRef="#br0" timeOffset="77208.435">3404 9825 0,'71'0'16,"-1"0"0,-34 0-16,-1 0 15</inkml:trace>
  <inkml:trace contextRef="#ctx0" brushRef="#br0" timeOffset="78713.425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">4568 9807 0,'18'0'15,"35"0"1,0 0-16,-35 0 16,35 0-16</inkml:trace>
  <inkml:trace contextRef="#ctx0" brushRef="#br0" timeOffset="79369.705">5151 9719 0,'-18'0'16,"36"0"15,17 0-15,35 0-16,-34 0 15,-19 0-15,19 0 0,-1 0 16,18 0-16,-36 0 16,1 0-16,-18 18 15</inkml:trace>
  <inkml:trace contextRef="#ctx0" brushRef="#br0" timeOffset="79736.715">5786 9384 0,'17'0'15,"1"0"1,-1 0-16,19 18 15,-1-1-15,36 18 16,-36-17-16,53 17 16,-53-17-16,36 0 15,-36-1-15,0 1 16,-35 0-16,18-18 16</inkml:trace>
  <inkml:trace contextRef="#ctx0" brushRef="#br0" timeOffset="80020.714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">7514 9648 0,'18'0'16,"17"0"0,0 0-16,36 0 15,-53 0-15,-1 18 16,18-18-16</inkml:trace>
  <inkml:trace contextRef="#ctx0" brushRef="#br0" timeOffset="81228.265">7585 9878 0,'17'0'0,"1"0"15,17 0-15,-17-18 0,52 1 16,-52-1-16,17 0 16</inkml:trace>
  <inkml:trace contextRef="#ctx0" brushRef="#br0" timeOffset="81677.384">8590 9208 0,'-17'0'0,"-1"0"16,36 0 0,34 0-16,-16-18 15,70 0 1,-71 18-16,53-17 15,-53 17-15,-17 0 16</inkml:trace>
  <inkml:trace contextRef="#ctx0" brushRef="#br0" timeOffset="81927.738">8537 9260 0,'18'36'16,"0"34"-16,-18-17 16,35 106-1,-18-106-15,-17 17 16,0-17-16,18 18 0,0 17 16,35 0-1,-36-52-15,19-19 0,-1 1 16,35-1-16,-34-17 15,34 0-15,-52 0 16,-1 0-16</inkml:trace>
  <inkml:trace contextRef="#ctx0" brushRef="#br0" timeOffset="82562.252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">9648 9155 0,'-17'0'0,"-1"17"16,1-17 0,17 53-16,0-18 15,0 1-15,0-1 16,0 0-16,0 1 0,17-1 15,1-18-15,-1 19 0,1-19 0,17 1 16,-17 0 0,0-18-16,17 0 15,-35-18-15</inkml:trace>
  <inkml:trace contextRef="#ctx0" brushRef="#br0" timeOffset="83123.18">9790 9331 0,'0'35'16,"0"-17"-16,17 17 16,-17-17-1,18-1-15,-18 1 0,0 0 0,18-1 16,-18 1 0,17-18-16,1 0 15</inkml:trace>
  <inkml:trace contextRef="#ctx0" brushRef="#br0" timeOffset="83356.39">9878 9172 0,'35'18'15,"0"35"1,-17-18-16,35 18 16,-35-18-16,-1 1 0,1-19 15,-18 36 1,0-35-16,0-1 0,-18 19 0,18-19 16</inkml:trace>
  <inkml:trace contextRef="#ctx0" brushRef="#br0" timeOffset="83562.19">10213 9701 0,'35'0'16,"0"0"0,-17-17-16</inkml:trace>
  <inkml:trace contextRef="#ctx0" brushRef="#br0" timeOffset="84034.419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">11218 9208 0,'36'70'16,"-1"-35"-16,-17 1 16,-1-1-16,1 0 0,-18 18 15,0-18 1,-18 36-16,-17-36 15,17 0-15</inkml:trace>
  <inkml:trace contextRef="#ctx0" brushRef="#br0" timeOffset="86137.306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">13494 9208 0,'-18'35'16,"18"0"-1,0 18-15,18-18 16,-18 1-16,17-19 0,1 18 16,17 1-1,-17-19 1,0-17-16,-1-17 15,-17-1-15</inkml:trace>
  <inkml:trace contextRef="#ctx0" brushRef="#br0" timeOffset="86615.458">13635 9296 0,'18'0'16,"-1"0"-1,1 17-15,-1-17 16,1 18-16,-18 0 15,-18 35-15,18-36 16,-17 18 0,-1-35-16,18 18 15,0 0-15,35-18 16,1 0 0,-19 0-16,1 0 0</inkml:trace>
  <inkml:trace contextRef="#ctx0" brushRef="#br0" timeOffset="86826.294">13899 9190 0,'18'35'15,"0"-17"-15,-18 17 0,35 18 16,-17-18-16,-1 18 15,-17-35 1,0 17-16,-17 0 16,17-17-16,-18 17 15,0-35-15</inkml:trace>
  <inkml:trace contextRef="#ctx0" brushRef="#br0" timeOffset="87015.561">14111 9719 0,'0'18'16,"18"-18"0,-1 0-16,36 0 15,-17 0 1,-19 0-16,1 0 0</inkml:trace>
  <inkml:trace contextRef="#ctx0" brushRef="#br0" timeOffset="87465.992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">14852 9278 0,'0'-18'0,"0"36"16,-18 35-1,18-35-15,0 52 16,18-35-16,-18-17 0,18 0 15,-1-1-15,1 1 16,0 0-16,-1-18 0,18 0 16,-17 0-16</inkml:trace>
  <inkml:trace contextRef="#ctx0" brushRef="#br0" timeOffset="87912.892">15064 9366 0,'0'18'16,"17"0"-16,-17 17 15,-17-35-15,17 17 16,0 19-16,-18-36 16,18 17-16,18-17 15,-1 0 1,1 0-16,0 0 15,-1 0-15</inkml:trace>
  <inkml:trace contextRef="#ctx0" brushRef="#br0" timeOffset="88139.269">15169 9208 0,'36'52'0,"17"1"16,-18 0-1,-17-17 1,-18-1-16,0-18 0,0 1 16,0 0-16,-18-1 0,0 1 15,-17 17-15,0-17 16</inkml:trace>
  <inkml:trace contextRef="#ctx0" brushRef="#br0" timeOffset="88528.745">16228 9737 0,'35'-18'15,"-17"18"1,-1 0-16</inkml:trace>
  <inkml:trace contextRef="#ctx0" brushRef="#br0" timeOffset="88685.178">16669 9701 0,'17'0'16,"1"0"0,0 0-16</inkml:trace>
  <inkml:trace contextRef="#ctx0" brushRef="#br0" timeOffset="88829.601">16986 9772 0,'18'0'0,"0"-18"15</inkml:trace>
  <inkml:trace contextRef="#ctx0" brushRef="#br0" timeOffset="88951.265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">5098 6579 0,'17'0'16,"1"0"-16,88 0 15,-36 0-15,89 0 16,-53 0-16,88-17 16,-106 17-16,71 0 15,-106 0 1</inkml:trace>
  <inkml:trace contextRef="#ctx0" brushRef="#br1" timeOffset="111101.828">12912 10319 0,'-18'0'15,"36"0"17,52-18-32,1 18 15,-18 0-15,141 18 16,-88-18-16,158 35 15,-123-35-15,141 18 16,-140-18-16,140 0 16,-141 0-16,-35 0 15,-18 17-15,-35-17 0,17 0 16,-52 0-16</inkml:trace>
  <inkml:trace contextRef="#ctx0" brushRef="#br1" timeOffset="112176.53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1">847 9384 0,'0'18'16,"35"17"-1,0-35-15,36 35 16,-36-35-16,18 18 0,18-1 15,-36 1 1,0 0-16,-17-1 0,-1 36 16,1 18-1,-36-36-15,1 0 0,-19-17 16,-16 53-16,16-36 16,1-18-16,0 19 0,-1-19 15,-16 36-15</inkml:trace>
  <inkml:trace contextRef="#ctx0" brushRef="#br1" timeOffset="122824.542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">4886 11483 0,'-18'0'0,"36"0"31,17 0-31,36 0 15,-36-18-15,53 18 16,-52 0-16,34 0 16,-52 0-16,-1 18 15</inkml:trace>
  <inkml:trace contextRef="#ctx0" brushRef="#br0" timeOffset="148077.52">4992 11659 0,'17'0'16,"54"18"-16,-36-18 16,1-18-16,16 18 0,-16 0 15,-19-17-15</inkml:trace>
  <inkml:trace contextRef="#ctx0" brushRef="#br0" timeOffset="148668.303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8">4233 11712 0,'0'-17'47,"0"-1"-16,18 36 63,-18-1-78,18 19-1,-18-19-15,0 18 16,0-17-16,17 0 16,-17-1-16,0 1 15</inkml:trace>
  <inkml:trace contextRef="#ctx0" brushRef="#br0" timeOffset="155596.69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">4939 13000 0,'18'0'32,"17"0"-17,0 0-15,36 0 16,-36 0-16,35-18 15,-34 18-15,17-17 16,-36 17-16,1 0 16,-36 0-1</inkml:trace>
  <inkml:trace contextRef="#ctx0" brushRef="#br0" timeOffset="157660.186">5062 12700 0,'0'18'15,"0"17"-15,18 35 16,-18-17-16,35 36 16,-35-36-16,36 35 15,-36-53-15,35 18 16,-18-35-1,1-1-15</inkml:trace>
  <inkml:trace contextRef="#ctx0" brushRef="#br0" timeOffset="157982.354">5627 12841 0,'17'0'0,"1"18"16,35-18 0,-18 0-1,1 0-15,16 0 16,-16 0-16,17 0 16,-36 0-16</inkml:trace>
  <inkml:trace contextRef="#ctx0" brushRef="#br0" timeOffset="158140.197">5750 13035 0,'36'18'16,"16"-18"0,1 0-16,-17 0 15,17 0-15,-36 0 16</inkml:trace>
  <inkml:trace contextRef="#ctx0" brushRef="#br0" timeOffset="159975.05">6509 12665 0,'17'17'32,"19"36"-17,34 0-15,-34-35 16,52 35-16,-53-36 15,0 1-15,36 35 16,-54-35-16,19-1 16,-19 1-16,19 35 15,-19-53-15,-17 17 0,0 1 16</inkml:trace>
  <inkml:trace contextRef="#ctx0" brushRef="#br0" timeOffset="160213.847">6950 12594 0,'-18'0'15,"0"18"-15,1-1 16,-36 54-16,18-18 15,-18 53 1,17-53-16,-16 35 0,52-53 16,-18 0-1,18-17-15</inkml:trace>
  <inkml:trace contextRef="#ctx0" brushRef="#br0" timeOffset="160630.104">7126 12206 0,'0'-18'0,"0"1"15,-18 17-15,18 17 31,0 19-31,0 17 16,0-18-16,0 18 16,0-35-16,0 34 15,18-16 1,0-1-16,-1-35 0,19 18 16,-19-18-1,19 0-15</inkml:trace>
  <inkml:trace contextRef="#ctx0" brushRef="#br0" timeOffset="160818.78">7320 12383 0,'0'17'0,"0"1"16,18-1-16,-1 1 15,-17 0 1,18-1-16,-18 1 16</inkml:trace>
  <inkml:trace contextRef="#ctx0" brushRef="#br0" timeOffset="161046.857">7426 12171 0,'18'17'0,"35"36"16,-18-17 0,-18-19-16,19 36 15,-19-17-15,-17-19 16,18 18-16,-18-17 15,0 0-15,0-1 0,-18 36 16,1-35-16</inkml:trace>
  <inkml:trace contextRef="#ctx0" brushRef="#br0" timeOffset="161691.291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">9013 12330 0,'0'35'16,"0"0"0,18 0-1,-18-17-15,35 17 16,-35-17-16,18-18 15,0 18-15</inkml:trace>
  <inkml:trace contextRef="#ctx0" brushRef="#br0" timeOffset="163182.452">9102 12083 0,'17'0'16,"1"0"-16,0 17 16,-1-17-16,36 53 15,-35-18-15,35 36 16,-36-18-16,1 18 15,0-36-15,-18 18 16,-18 35 0,-17-53-16</inkml:trace>
  <inkml:trace contextRef="#ctx0" brushRef="#br0" timeOffset="165060.905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">4886 14270 0,'18'0'31,"17"0"-31,-17 18 15,34-18-15,-16 0 0,34 0 16,-17 0 0,-18 0-16,18 0 0,-35 0 15</inkml:trace>
  <inkml:trace contextRef="#ctx0" brushRef="#br0" timeOffset="166274.993">5151 14111 0,'0'106'16,"0"-53"-16,17 53 15,-17-53-15,18-18 0,17 0 16,-17-17-16,-1-1 0,19-17 15</inkml:trace>
  <inkml:trace contextRef="#ctx0" brushRef="#br0" timeOffset="166475.35">5574 14129 0,'88'0'16,"-17"-18"-1,17 18 1</inkml:trace>
  <inkml:trace contextRef="#ctx0" brushRef="#br0" timeOffset="166601.849">5644 14235 0,'36'17'16,"-1"-17"-1,-17 0-15,52 0 16,1-17-16,-54 17 16</inkml:trace>
  <inkml:trace contextRef="#ctx0" brushRef="#br0" timeOffset="167113.811">6456 13935 0,'35'53'15,"36"17"1,35 89 0,-1-71-1,-69-35-15,34 18 16,1-18 0,-54-36-16,1 1 0</inkml:trace>
  <inkml:trace contextRef="#ctx0" brushRef="#br0" timeOffset="167314.34">6756 13935 0,'-53'88'15,"35"-35"-15,-17 88 16,35-70-1,-18-19-15,36 1 0,-18 0 0,53 18 16,-36-36 0,19-17-16,-19-18 0</inkml:trace>
  <inkml:trace contextRef="#ctx0" brushRef="#br0" timeOffset="167580.885">7020 13653 0,'0'17'0,"0"1"16,-17 52-16,17-17 15,17 18-15,-17-36 16,36 36 0,-19-54-16,18 1 15,-17-18-15</inkml:trace>
  <inkml:trace contextRef="#ctx0" brushRef="#br0" timeOffset="167787.043">7179 13705 0,'18'0'16,"-1"0"-16,1 18 16,-18 0-16,0 17 15,0 0-15,0 18 16,0-35-16,0-1 16,-18 1-16,18 0 15,18-1-15,0-17 16,35 0-1,-1-17 1</inkml:trace>
  <inkml:trace contextRef="#ctx0" brushRef="#br0" timeOffset="167969.477">7426 13635 0,'0'18'16,"18"17"-1,-1-18-15,1 19 0,17 34 16,-17-34-16,-1 34 16,-17-52-16,0 52 15,-17-52-15,-18 35 16</inkml:trace>
  <inkml:trace contextRef="#ctx0" brushRef="#br0" timeOffset="168494.44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">8396 14270 0,'18'-18'16,"-1"18"-16,36-17 15,-35 17-15,53-18 16,-54 18-16,36 0 16</inkml:trace>
  <inkml:trace contextRef="#ctx0" brushRef="#br0" timeOffset="169187.598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">9243 13511 0,'35'36'16,"0"34"0,-17-34-16,0-1 15,-1 0-15,-17 0 0,0 1 0,0 17 16,-53 35 0,36-71-1,-19 19-15</inkml:trace>
  <inkml:trace contextRef="#ctx0" brushRef="#br0" timeOffset="170062.255">4586 15222 0,'18'18'31,"17"-18"-15</inkml:trace>
  <inkml:trace contextRef="#ctx0" brushRef="#br0" timeOffset="170188.813">4639 15487 0,'0'18'16,"0"-1"0,0 1-16,18-18 0</inkml:trace>
  <inkml:trace contextRef="#ctx0" brushRef="#br0" timeOffset="170312.599">4727 15681 0,'18'0'16,"-18"18"0</inkml:trace>
  <inkml:trace contextRef="#ctx0" brushRef="#br0" timeOffset="170435.87">4763 15946 0,'0'17'16,"0"1"0</inkml:trace>
  <inkml:trace contextRef="#ctx0" brushRef="#br0" timeOffset="171891.19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">5450 16545 0,'-17'18'15,"-1"70"1,18-17-16,-17 87 16,-1 36-1,0-105-15,-17 87 16,35-105-16,0-1 0,-18 18 15,18-52-15,0-1 16,18-17-16</inkml:trace>
  <inkml:trace contextRef="#ctx0" brushRef="#br0" timeOffset="173199.168">5803 17110 0,'18'17'16,"35"19"-16,0-36 0,35 17 15,-35-34 1,35 17-16,-53-18 16,36 18-16,-54 0 15</inkml:trace>
  <inkml:trace contextRef="#ctx0" brushRef="#br0" timeOffset="173342.415">5874 17286 0,'17'18'16,"54"-18"0,-36 0-16,36-18 15,-36 18-15,36-18 16</inkml:trace>
  <inkml:trace contextRef="#ctx0" brushRef="#br0" timeOffset="174239.873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">13335 11501 0,'18'0'0,"17"0"15,35-18-15,-34 18 16,17 0-16,-36 0 16,1 18-16</inkml:trace>
  <inkml:trace contextRef="#ctx0" brushRef="#br0" timeOffset="177112.938">13388 11606 0,'0'36'16,"18"-36"-1,70 17-15,-53-17 16,53 0 0,-52 0-16,-1 0 0</inkml:trace>
  <inkml:trace contextRef="#ctx0" brushRef="#br0" timeOffset="177430.724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5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">13917 12876 0,'53'0'15,"0"0"-15,-18 0 16,36-17-16,-1 17 16,-52 0-1</inkml:trace>
  <inkml:trace contextRef="#ctx0" brushRef="#br0" timeOffset="181154.847">13899 13018 0,'53'17'16,"-35"-17"-1,53 0-15,-54 0 16,18 0-16,-17 0 0,0-17 15</inkml:trace>
  <inkml:trace contextRef="#ctx0" brushRef="#br0" timeOffset="181778.744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4">15328 12841 0,'53'0'15,"0"18"1,18-1-16,-18 1 16,-36 0-1,-17-1-15,0 1 0,-35 35 16,0 0 0,17 0-1,18-36-15,0 19 16,0-19-16,18 1 15,-1-18-15,1 18 16</inkml:trace>
  <inkml:trace contextRef="#ctx0" brushRef="#br0" timeOffset="182201.381">15311 13159 0,'0'-18'16,"17"18"-16,54-18 15,17 18 1,-53 0-16,1-17 0,34 17 16,-35-18-1</inkml:trace>
  <inkml:trace contextRef="#ctx0" brushRef="#br0" timeOffset="182441.07">15681 12312 0,'-18'0'0,"18"53"16,0 0-16,0-18 15,0 18-15,18 35 16,0-35-16,35 18 15,-36-36-15,36 0 16,-35-17-16,35-18 16,-53-18-16</inkml:trace>
  <inkml:trace contextRef="#ctx0" brushRef="#br0" timeOffset="182591.01">15910 12594 0,'18'18'0,"-18"17"16,18-17-16,-18-1 15,17 1-15,1 0 16</inkml:trace>
  <inkml:trace contextRef="#ctx0" brushRef="#br0" timeOffset="182798.539">16104 12312 0,'53'71'16,"0"17"-1,-18 0 1,-17-18-16,-18-34 15,0 34-15,-53-17 16</inkml:trace>
  <inkml:trace contextRef="#ctx0" brushRef="#br0" timeOffset="183630.441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">13106 14182 0,'70'0'16,"18"0"-16,-17 0 16,-18-18-1,-35 18-15,-1-18 16</inkml:trace>
  <inkml:trace contextRef="#ctx0" brushRef="#br0" timeOffset="184287.06">13282 13970 0,'0'35'0,"0"53"15,18-52-15,-18 52 16,17-35-16,-17 0 15,18-18-15,0 0 16</inkml:trace>
  <inkml:trace contextRef="#ctx0" brushRef="#br0" timeOffset="184583.795">13723 14076 0,'71'17'16,"-36"-17"-16,35 0 16,-34 0-16,-19 0 15,1 18-15</inkml:trace>
  <inkml:trace contextRef="#ctx0" brushRef="#br0" timeOffset="184709.987">13794 14288 0,'0'0'0,"0"17"16,17-17-16,36 18 16,18-1-1,17-17-15,-53 0 0</inkml:trace>
  <inkml:trace contextRef="#ctx0" brushRef="#br0" timeOffset="185138.731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5">14887 14076 0,'88'0'15,"1"17"1,-1 1-16,0 35 16,-88-35-1,0 17-15,-35 18 16,-18 0 0,35-18-16,-35 18 15,36-35-15,-1-1 0,18 1 16,0 0-16,18-1 15,-1-17-15,1 0 0,0 0 16,-1 0-16,18-17 16,-35-1-16</inkml:trace>
  <inkml:trace contextRef="#ctx0" brushRef="#br0" timeOffset="185587.68">14958 14323 0,'17'0'15,"36"0"1,-35 0-16,17 0 16,1 0-16,-1 0 0,18 0 15,-18 0-15,0-18 16</inkml:trace>
  <inkml:trace contextRef="#ctx0" brushRef="#br0" timeOffset="185817.968">15381 13635 0,'0'70'16,"0"19"-16,0-54 0,35 35 15,1-17 1,-1-35-16,0 0 16,-17-18-1</inkml:trace>
  <inkml:trace contextRef="#ctx0" brushRef="#br0" timeOffset="186056.4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">13705 14852 0,'0'18'16,"-17"-18"-1</inkml:trace>
  <inkml:trace contextRef="#ctx0" brushRef="#br0" timeOffset="186622.289">13600 15152 0,'17'17'16,"1"-17"-1,-18 18-15</inkml:trace>
  <inkml:trace contextRef="#ctx0" brushRef="#br0" timeOffset="186751.448">13688 15293 0,'0'18'16,"17"-1"-16,-17 1 16,0-1-1</inkml:trace>
  <inkml:trace contextRef="#ctx0" brushRef="#br0" timeOffset="187318.178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">13212 16016 0,'70'0'15,"-35"-18"-15,18 18 16,71-17 0,-71-1-16,0 1 15,-18 17-15,0 0 0,-17-18 0,-18 0 16</inkml:trace>
  <inkml:trace contextRef="#ctx0" brushRef="#br0" timeOffset="188024.106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3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7">15258 16122 0,'53'0'16,"-1"0"0,37-18-1,-36 1-15,52-1 16,-69 0-16,-1 18 0,-17-17 16</inkml:trace>
  <inkml:trace contextRef="#ctx0" brushRef="#br0" timeOffset="189923.384">15699 15381 0,'-18'35'0,"18"36"16,0 17 0,18-35-16,-1 35 15,1-35-15,52 18 16,-34-36-1,-19-35-15,1 0 16</inkml:trace>
  <inkml:trace contextRef="#ctx0" brushRef="#br0" timeOffset="190359.558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">16334 15311 0,'70'52'15,"-52"-16"-15,17 17 16,-17-18-16,17 53 15,-35-35-15,18 35 16,-36-52-16,0-1 16,-17 18-16,17-18 0,-34 0 15</inkml:trace>
  <inkml:trace contextRef="#ctx0" brushRef="#br0" timeOffset="191443.527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">14146 16863 0,'-35'88'15,"-18"18"-15,18-53 16,-18 70-16,18-52 16,17-1-16,-17 1 0,17-1 15,1 1-15,17-18 0,-18 35 16,18-70-1,18-1-15</inkml:trace>
  <inkml:trace contextRef="#ctx0" brushRef="#br0" timeOffset="192224.402">14270 17268 0,'53'0'16,"17"0"-1,-17 18 1,-35-18-16</inkml:trace>
  <inkml:trace contextRef="#ctx0" brushRef="#br0" timeOffset="192352.235">14252 17427 0,'18'0'0,"52"18"15,-34-18-15,52 0 16,-35-18-16</inkml:trace>
  <inkml:trace contextRef="#ctx0" brushRef="#br0" timeOffset="192856.766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">15822 17515 0,'0'-17'0</inkml:trace>
  <inkml:trace contextRef="#ctx0" brushRef="#br0" timeOffset="199841.674">2046 11889 0,'0'17'31,"0"1"-31,53-18 16,0 0-16,35-18 15,-17 18 1,17-35-16,-35 17 15,53 1-15,-71-1 16,0 18-16,18-18 16,-35 18-1,-36 0 1</inkml:trace>
  <inkml:trace contextRef="#ctx0" brushRef="#br0" timeOffset="200086.479">2399 11695 0,'0'0'0,"18"0"15,34 0-15,1 0 16,-17 17-16,34-17 16,-35 0-16,36 36 15,-53-36 1,17 52-16,-35-34 15,0 35-15,-18-35 16,-35 35-16,18-36 16,-35 36-1,34-18-15,-34 18 16</inkml:trace>
  <inkml:trace contextRef="#ctx0" brushRef="#br0" timeOffset="201911.553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">1111 16775 0,'-17'0'0,"34"0"31</inkml:trace>
  <inkml:trace contextRef="#ctx0" brushRef="#br0" timeOffset="205764.199">1182 16933 0,'0'18'0</inkml:trace>
  <inkml:trace contextRef="#ctx0" brushRef="#br0" timeOffset="205902.813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">1270 14552 0,'0'18'15,"-35"52"1,17-17-16,-17 35 0,-18 124 16,18-71-16,-54 247 15,54-141-15,-18 18 16,-35 334-16,35-316 15,-17 140-15,70-264 16,0 35-16,35-141 16,-18 0-1</inkml:trace>
  <inkml:trace contextRef="#ctx0" brushRef="#br0" timeOffset="-208315.347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-201270.756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-180666.108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-178614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-177801.437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-176828.14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-176055.436">13159 18115 0,'17'0'16,"54"0"-1,-1 0-15,124-17 16,-70-1-16,158 18 16,-123-18-16,-18 18 15,35 0-15,-17 0 0,0 0 16,141 0-1,-177 18-15,89 0 16,-142-1-16,-17 1 0,18-1 16</inkml:trace>
  <inkml:trace contextRef="#ctx0" brushRef="#br2" timeOffset="-172697.208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-172307.283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-171874.413">21855 4886 0,'17'-18'16,"36"18"-1,-18 0-15,1 0 0,-1 0 16,0 0-16,-17 0 16,17 18-16</inkml:trace>
  <inkml:trace contextRef="#ctx0" brushRef="#br2" timeOffset="-171745.636">21855 5009 0,'53'18'16,"70"0"0,-17-36-1,-89 0-15</inkml:trace>
  <inkml:trace contextRef="#ctx0" brushRef="#br2" timeOffset="-171221.234">22895 4251 0,'0'35'16,"0"1"-1,0 52-15,0-35 16,18-18-16,0 53 16,-1-35-16,-17 0 0,18 18 15,-18-19 1,0 1-16</inkml:trace>
  <inkml:trace contextRef="#ctx0" brushRef="#br2" timeOffset="-171057.253">22754 4957 0,'71'17'15,"35"-34"1,-54 17-16,19-18 15,0 18-15,52-18 16,-70 1-16,18 17 16</inkml:trace>
  <inkml:trace contextRef="#ctx0" brushRef="#br2" timeOffset="-170594.341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-169749.832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-169443.824">24465 5733 0,'18'53'16,"-18"-36"-1,0 18-15,17 1 16,-17-19-16,18 1 0,-18 0 15,18-18-15,-18-36 16,0 19-16</inkml:trace>
  <inkml:trace contextRef="#ctx0" brushRef="#br2" timeOffset="-169309.64">24500 5521 0,'18'0'16,"0"-18"-1,-1 18-15,1-17 16,0 17-16,17 0 16,-17 0-16</inkml:trace>
  <inkml:trace contextRef="#ctx0" brushRef="#br2" timeOffset="-169152.233">24677 5627 0,'35'0'16,"36"-18"-1,-54 18-15,36-17 16,-35 17-16</inkml:trace>
  <inkml:trace contextRef="#ctx0" brushRef="#br2" timeOffset="-169021.179">24677 5750 0,'17'0'16,"1"18"-16,53-36 15,-36 18-15,53-17 16,-35-1-16,-35 18 16</inkml:trace>
  <inkml:trace contextRef="#ctx0" brushRef="#br2" timeOffset="-168860.255">25224 5680 0,'35'53'16,"-17"-36"-16,-1 1 0,1 0 15,-1-1-15</inkml:trace>
  <inkml:trace contextRef="#ctx0" brushRef="#br2" timeOffset="-168159.18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-167013.474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-166685.899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-166535.639">26441 5062 0,'53'0'15,"-18"0"-15,0-17 16,71 17 0,-53 0-16,0-18 0,-18 18 15,0-18-15,1 18 0</inkml:trace>
  <inkml:trace contextRef="#ctx0" brushRef="#br2" timeOffset="-166284.629">27129 4233 0,'-18'18'15,"0"35"-15,18 17 16,0 19-1,18-54-15,17 35 16,1 1 0,-1-36-16,-18 1 15,1-36 1</inkml:trace>
  <inkml:trace contextRef="#ctx0" brushRef="#br2" timeOffset="-166151.907">27340 4551 0,'0'35'16,"18"-17"-1,-18-1-15,18 1 0,-18 0 16</inkml:trace>
  <inkml:trace contextRef="#ctx0" brushRef="#br2" timeOffset="-166022.048">27340 4304 0,'0'-18'0</inkml:trace>
  <inkml:trace contextRef="#ctx0" brushRef="#br2" timeOffset="-165822.482">27570 4216 0,'70'88'0,"-17"0"15,-18 0 1,-17-35-16,0 35 15,-54 18 1,1-70-16,-18 16 16</inkml:trace>
  <inkml:trace contextRef="#ctx0" brushRef="#br2" timeOffset="-163876.882">12876 5750 0,'18'0'15,"53"0"1,70 0 0,-71 0-16,124 0 15,-88-17-15,-18 17 0,53-36 16,-52 19 0,-54 17-16,-17 0 0,-18-18 15</inkml:trace>
  <inkml:trace contextRef="#ctx0" brushRef="#br2" timeOffset="-163560.513">13441 5362 0,'-71'36'16,"18"-1"-16,-88 35 16,53-17-16,18-17 15,-89 34 1,106-35-16,-35 1 16,70-19-16,18 19 15,18-19-15,70 18 16,-35-17-16,70 17 15,-52-17-15,70 17 16,-71 1-16,36-1 16</inkml:trace>
  <inkml:trace contextRef="#ctx0" brushRef="#br2" timeOffset="-158888.774">21696 6914 0,'17'18'16,"19"-18"0,34 0-1,-17 0-15,-17 0 16,34 0-16,-17 0 16</inkml:trace>
  <inkml:trace contextRef="#ctx0" brushRef="#br2" timeOffset="-158743.744">21749 7232 0,'17'18'16,"54"-18"0,0-18-16,-19 18 15,19-18-15</inkml:trace>
  <inkml:trace contextRef="#ctx0" brushRef="#br2" timeOffset="-156880.897">22983 6473 0,'0'-17'0,"0"34"15,0 1 1,0 17-16,18 54 16,-18-36-16,18 35 15,-18-53-15,17 53 16,-17-53-16,0 18 16,-17-17-16</inkml:trace>
  <inkml:trace contextRef="#ctx0" brushRef="#br2" timeOffset="-156681.104">22595 7144 0,'36'0'16,"-19"0"-16,89 0 15,-35-18-15,87 0 16,-69 1-16,87-18 15,-88 17-15,36 0 16,-89 1-16,-17 17 16</inkml:trace>
  <inkml:trace contextRef="#ctx0" brushRef="#br2" timeOffset="-156108.203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-154211.859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-153570.657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-153427.686">25806 7355 0</inkml:trace>
  <inkml:trace contextRef="#ctx0" brushRef="#br2" timeOffset="-152032.166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-151624.736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-151207.2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-150773.136">28099 6562 0,'0'17'15,"0"1"-15,-36 53 16,36-19-16,-17 1 0,-1 88 15,18-17 1,35-1 0,1-87-16,34 70 0,-34-71 15,-1 0-15,0-17 16,18 17-16</inkml:trace>
  <inkml:trace contextRef="#ctx0" brushRef="#br2" timeOffset="-150334.287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-149812.81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-149639.605">29298 7144 0,'88'0'16,"18"-18"0,18 0-1,-54 18-15,36-17 16,-53-1-16,-35 18 16,-1 0-16</inkml:trace>
  <inkml:trace contextRef="#ctx0" brushRef="#br2" timeOffset="-149334.987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-147764.328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-146076.622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-135508.591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-134057.274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-133619.299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-132177.318">22384 9366 0,'17'18'0,"36"-18"15,-17 0-15,52 0 16,-53 0-16,53 0 16,-70 0-16</inkml:trace>
  <inkml:trace contextRef="#ctx0" brushRef="#br2" timeOffset="-132039.648">22437 9560 0,'35'36'0,"0"-36"16,18 0-16,-18 0 0,18 0 15,18 0-15</inkml:trace>
  <inkml:trace contextRef="#ctx0" brushRef="#br2" timeOffset="-130392.822">23513 8767 0,'0'17'31,"0"18"-31,17 1 0,-17 52 16,18-35 0,-18 0-16,18 35 15,-18-35-15,0 35 16,0-53-16,-18 18 16</inkml:trace>
  <inkml:trace contextRef="#ctx0" brushRef="#br2" timeOffset="-130220.2">23336 9402 0,'18'0'0,"35"17"15,0-17-15,35 0 16,-35 0-16,88-17 16,-70-1-1,34 0-15,-69 18 16,-1 0-16</inkml:trace>
  <inkml:trace contextRef="#ctx0" brushRef="#br2" timeOffset="-129710.013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-127980.125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-127627.558">25435 8872 0,'-53'71'16,"18"-18"-16,0 0 15,-53 88-15,52-53 16,-52 71-1,35-89-15,0 54 16,36-54-16,-1-17 16,0 0-16,1 0 0,-1-18 0,18 18 15,-18-17 1,1-19-16,17 1 16,0-36-1</inkml:trace>
  <inkml:trace contextRef="#ctx0" brushRef="#br2" timeOffset="-126459.86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-125693.13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-125415.315">26793 9543 0,'18'-18'31,"35"18"-15,-18 0-16,1 0 15,69 0-15,-52 0 16,36-18 0,-37 1-16,-34 17 0,0 0 15,-18-18-15</inkml:trace>
  <inkml:trace contextRef="#ctx0" brushRef="#br2" timeOffset="-123607.904">27428 8837 0,'-17'0'15,"17"-18"-15,17 18 16,19-17 0,-1 17-16,36 0 15,-36 0-15,0 0 16,53-18-16,-52 18 16,17-17-1,-53-1-15</inkml:trace>
  <inkml:trace contextRef="#ctx0" brushRef="#br2" timeOffset="-123430.307">27658 8855 0,'17'53'16,"-17"-36"-1,18 19-15,0 16 16,-1-16-16,1-1 0,0 0 16,-1 1-16,1-19 15</inkml:trace>
  <inkml:trace contextRef="#ctx0" brushRef="#br2" timeOffset="-107926.099">19808 11606 0,'18'0'15,"0"0"1,-1 0-1,1 0-15,0 0 0,52 0 16,-52 0-16,17 0 16,-17 0-16,-18 18 15</inkml:trace>
  <inkml:trace contextRef="#ctx0" brushRef="#br2" timeOffset="-107790.203">19738 11853 0,'35'18'16,"36"-18"-16,-1-18 16,1 1-1,-53-1-15</inkml:trace>
  <inkml:trace contextRef="#ctx0" brushRef="#br2" timeOffset="-107336.939">20514 11024 0,'0'18'16,"0"17"-1,0-17-15,18 17 16,-1 36-16,-17-1 16,18-34-16,-18-19 15,18 54 1,-1-36-16,-17-17 0,0-1 15,-17 19-15</inkml:trace>
  <inkml:trace contextRef="#ctx0" brushRef="#br2" timeOffset="-107163.668">20373 11659 0,'53'18'16,"-36"-18"-1,54 0-15,35-18 16,-53 1-16,70-1 16,-87 0-16,16 18 15,-34 0-15</inkml:trace>
  <inkml:trace contextRef="#ctx0" brushRef="#br2" timeOffset="-106729.06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-106145.632">21802 10777 0,'0'18'15,"17"-18"-15,36-18 16,-35 18-16,35-17 16,-18-1-16,-17 18 15,17-18-15,-17 18 16</inkml:trace>
  <inkml:trace contextRef="#ctx0" brushRef="#br2" timeOffset="-105800.737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-105250.346">22366 11606 0,'0'36'15,"18"-19"1,17 19-16,36 52 16,-36-53-16,53 53 15,-53-52-15,18 16 16,-17-34-16,-19 0 16,-17-1-16,18-17 0,-18 0 15</inkml:trace>
  <inkml:trace contextRef="#ctx0" brushRef="#br2" timeOffset="-105050.933">22613 11695 0,'-53'53'15,"0"-1"1,18-16-16,17-1 15,1 0-15,-19 18 16,19-35-16,17-1 0,17 19 16,19-36-1</inkml:trace>
  <inkml:trace contextRef="#ctx0" brushRef="#br2" timeOffset="-104773.316">22772 11307 0,'0'17'16,"-18"1"-16,18 52 15,0-52-15,0 53 16,18-36 0,-18-18-16,17 36 15,1-35-15,0-18 0,-1 0 16,1 0-16</inkml:trace>
  <inkml:trace contextRef="#ctx0" brushRef="#br2" timeOffset="-104627.426">22931 11483 0,'-18'53'16,"36"0"0,17-18-1</inkml:trace>
  <inkml:trace contextRef="#ctx0" brushRef="#br2" timeOffset="-104433.284">23054 11377 0,'18'53'16,"-1"0"-16,1 17 15,0-52-15,-18 53 16,-18-54-16,18 19 16,-18-19-16</inkml:trace>
  <inkml:trace contextRef="#ctx0" brushRef="#br2" timeOffset="-103943.789">23407 11889 0,'17'0'31,"1"17"-31,0-17 16,-1 0-16,1 0 0</inkml:trace>
  <inkml:trace contextRef="#ctx0" brushRef="#br2" timeOffset="-103809.975">23636 11906 0,'18'0'16,"-1"0"0</inkml:trace>
  <inkml:trace contextRef="#ctx0" brushRef="#br2" timeOffset="-103671.295">23883 11906 0,'18'0'16,"-1"0"0,1 0-1</inkml:trace>
  <inkml:trace contextRef="#ctx0" brushRef="#br2" timeOffset="-103204.648">24412 11765 0,'18'18'0,"17"35"16,0-36 0,18 36-16,-17-17 15,-1-19-15,0 18 0,18 1 16,-35-19-16,-1 1 15,-17 0-15,18-18 16</inkml:trace>
  <inkml:trace contextRef="#ctx0" brushRef="#br2" timeOffset="-103004.593">24606 11818 0,'-70'71'16,"52"-18"-16,0-18 15,1 35-15,17-52 16,17 35 0,19-35-16,-19-1 0</inkml:trace>
  <inkml:trace contextRef="#ctx0" brushRef="#br2" timeOffset="-102776.015">24783 11553 0,'0'89'16,"0"-19"-16,17-52 16,1 35-1,17-36-15,-17 1 0,17 0 16,-17-18-16</inkml:trace>
  <inkml:trace contextRef="#ctx0" brushRef="#br2" timeOffset="-102403.39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-102225.886">25400 11659 0,'0'36'16,"18"17"-1,-18-18-15,-18-18 16,0 1-1</inkml:trace>
  <inkml:trace contextRef="#ctx0" brushRef="#br2" timeOffset="-101970.024">24941 10848 0,'18'53'16,"-18"17"-16,18 19 15,-1-36-15,-17 52 16,0-52-16,0 18 15</inkml:trace>
  <inkml:trace contextRef="#ctx0" brushRef="#br2" timeOffset="-101714.856">24924 12524 0,'17'105'0,"-17"19"15,0-36 1,0-35-16,0 35 15</inkml:trace>
  <inkml:trace contextRef="#ctx0" brushRef="#br2" timeOffset="-101230.947">22878 10918 0,'0'-17'16,"17"17"15,-17 17-15,0 54-16,0-36 15,-17 18-15,17 53 16,0-53-16</inkml:trace>
  <inkml:trace contextRef="#ctx0" brushRef="#br2" timeOffset="-100923.31">22807 12665 0,'0'123'15,"0"-17"-15,18-53 0,-1 0 16,1-18-16,0 0 16,-18 1-16,17-1 0,1-17 15</inkml:trace>
  <inkml:trace contextRef="#ctx0" brushRef="#br2" timeOffset="-100149.494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-98559.089">26564 10883 0,'18'0'16,"-1"0"-1,1-17-15,17 17 0,18-18 16,-35 18-16,35-18 15,-36 18-15,-34 0 32,-1 0-32</inkml:trace>
  <inkml:trace contextRef="#ctx0" brushRef="#br2" timeOffset="-98097.38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-97209.444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-96643.26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-96476.326">28028 11183 0,'18'-18'16,"17"18"0,18 0-16,-18-17 15,54 17-15,-54 0 16,18-18-16</inkml:trace>
  <inkml:trace contextRef="#ctx0" brushRef="#br2" timeOffset="-96151.356">28487 10619 0,'-18'35'0,"18"18"16,-17-36-1,17 19-15,0 34 16,17-52-16,1 35 16,-1-36-16,19 19 15,-19-36-15,19 0 16</inkml:trace>
  <inkml:trace contextRef="#ctx0" brushRef="#br2" timeOffset="-95996.176">28628 10813 0,'0'35'15,"0"-17"-15,0 17 16,18-18-16,-1 19 16,1-36-1</inkml:trace>
  <inkml:trace contextRef="#ctx0" brushRef="#br2" timeOffset="-95785.36">28769 10583 0,'18'36'16,"-1"-19"-16,1 1 0,0 17 15,-1-17-15,1 35 16,-18-36-16,0 19 0,0-19 16,-18 1-16,-17 35 15,17-18-15,-17-17 16</inkml:trace>
  <inkml:trace contextRef="#ctx0" brushRef="#br2" timeOffset="-95334.899">27993 11800 0,'18'0'15,"-1"18"1,-17 0-1,0-1-15,0 1 0</inkml:trace>
  <inkml:trace contextRef="#ctx0" brushRef="#br2" timeOffset="-95218.186">28028 12065 0,'0'18'15</inkml:trace>
  <inkml:trace contextRef="#ctx0" brushRef="#br2" timeOffset="-94930.429">28099 12471 0,'0'17'15,"0"1"-15,0 0 16,0-1-16</inkml:trace>
  <inkml:trace contextRef="#ctx0" brushRef="#br2" timeOffset="-94823.633">28134 12629 0,'18'0'15,"-1"18"1</inkml:trace>
  <inkml:trace contextRef="#ctx0" brushRef="#br2" timeOffset="-94100.659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-93798.988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-93622.784">28134 13264 0,'35'0'16,"18"0"-16,-17 0 15,52-17 1,-35 17-16,-18-18 0,0 18 16,0 0-16,-17 0 15,0 0-15</inkml:trace>
  <inkml:trace contextRef="#ctx0" brushRef="#br2" timeOffset="-93373.133">28504 12665 0,'0'17'16,"0"19"-16,0-19 16,18 54-1,0-36-15,-18 0 0,17 1 16,1-19-16,0 19 0,-1-19 16,1 1-16,0-18 15</inkml:trace>
  <inkml:trace contextRef="#ctx0" brushRef="#br2" timeOffset="-92932.976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-92324.614">29157 12718 0,'18'0'15,"-1"17"1,-17 1-16,18 35 16,-18-18-16,18 18 15,-18 0 1,0-35-16,0-1 0,0 1 15,-18 0 1</inkml:trace>
  <inkml:trace contextRef="#ctx0" brushRef="#br2" timeOffset="-91430.956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-88601.01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-87917.039">27481 13794 0,'18'17'16,"53"-17"-16,-18 0 15,17 0-15,106 0 16,-52 0-16,-1 0 0,1 0 16,-1 0-16,89-17 15,-141 17-15</inkml:trace>
  <inkml:trace contextRef="#ctx0" brushRef="#br2" timeOffset="-85640.255">20197 14975 0,'17'0'16,"36"0"0,-18-17-16,1 17 15,17 0-15,-18 0 16,-18 0-16</inkml:trace>
  <inkml:trace contextRef="#ctx0" brushRef="#br2" timeOffset="-85530.382">20179 15169 0,'53'18'16,"17"-36"-1,19 1 1,-54-1-16</inkml:trace>
  <inkml:trace contextRef="#ctx0" brushRef="#br2" timeOffset="-85214.064">21078 14393 0,'-17'0'0,"17"18"16,0 53-16,0-36 16,17 18-16,1 53 15,0-54-15,-1 1 0,-17 36 16,0-36-16,0-1 15</inkml:trace>
  <inkml:trace contextRef="#ctx0" brushRef="#br2" timeOffset="-85057.241">20902 15046 0,'53'0'15,"-18"0"-15,18 0 16,0 0-16,88 0 15,-70-18-15,17 18 0,35-17 16,-34-1 0,-72 18-16</inkml:trace>
  <inkml:trace contextRef="#ctx0" brushRef="#br2" timeOffset="-84599.74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-83622.431">22207 14323 0,'18'0'31,"17"-18"-15,-17 18-16,52 0 15,-34-17 1,-1 17-16,-17 0 0,-1 0 16,19 0-16,-54 0 15</inkml:trace>
  <inkml:trace contextRef="#ctx0" brushRef="#br2" timeOffset="-83078.208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-75386.607">23001 14817 0,'18'0'16,"-1"35"-1,1-17-15,35 35 16,-35-18-16,52 53 15,-52-53-15,52 18 16,-34-18-16,-1 1 16,-17-19-16,-1 19 15,-34-36 17,17-18-32</inkml:trace>
  <inkml:trace contextRef="#ctx0" brushRef="#br2" timeOffset="-75113.686">23283 14746 0,'0'0'0,"0"18"0,-17-1 0,-1 36 16,0-17 0,-17 34-16,0-17 15,17 0-15,-35 18 16,36-36-16,-1-18 0,0 1 16,18 17-1</inkml:trace>
  <inkml:trace contextRef="#ctx0" brushRef="#br2" timeOffset="-74491.251">23495 14340 0,'0'18'46,"-18"35"-46,18-35 16,0 52 0,0-35-16,0 36 0,18-53 15,-18 35 1,18-36-16,-18 1 16,17-1-16,1-17 0,0 0 15,-1-17-15</inkml:trace>
  <inkml:trace contextRef="#ctx0" brushRef="#br2" timeOffset="-74335.564">23654 14570 0,'-18'17'0,"18"36"16,0-35-16,0 0 15,18-1 1,-18 1-16,17-18 0,-17 17 15,18-17-15</inkml:trace>
  <inkml:trace contextRef="#ctx0" brushRef="#br2" timeOffset="-74119.075">23742 14340 0,'18'18'15,"-1"0"1,1-1-16,0 36 16,-1-17-16,1 16 15,-18-16-15,0 17 16,-18-18-16,1-17 0,17-1 16,-18 1-16,-17-1 15,17 1-15</inkml:trace>
  <inkml:trace contextRef="#ctx0" brushRef="#br2" timeOffset="-73622.976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-73340.919">24218 14852 0,'35'18'15,"1"17"1,-19-17-16,1-1 15,-18 18-15,-35 1 16,17-19-16,0 1 16,1 0-16,-18 17 15,35-17-15,0-1 0,0 1 16,0-1-16,17 1 16,1-18-16,-1 0 15,1 0-15,0 0 0,17 0 16,-35-18-1</inkml:trace>
  <inkml:trace contextRef="#ctx0" brushRef="#br2" timeOffset="-73204.762">24183 15046 0,'0'0'0,"18"0"15,17 0 1,0 0-16,0 0 0,1 0 15,-19-18-15,19 18 0,-19 0 16</inkml:trace>
  <inkml:trace contextRef="#ctx0" brushRef="#br2" timeOffset="-72978.703">24483 14464 0,'0'53'15,"0"17"1,17-17 0,1-17-16,0-19 0,-1 18 15,1-17-15,-18 0 16,18-18-1</inkml:trace>
  <inkml:trace contextRef="#ctx0" brushRef="#br2" timeOffset="-72550.762">24677 14517 0,'17'0'16,"-17"17"-1,18 1-15,-18 0 16,18 17-16,-18-17 15,0 17 1,-18-35-16,18 18 16,-18-1-16</inkml:trace>
  <inkml:trace contextRef="#ctx0" brushRef="#br2" timeOffset="-71560.002">24783 14376 0,'17'0'16,"1"0"0,0 0-1,-1 35-15,-17-17 16,0-1-16,18 19 0,-18-1 16,17 35-16,-17-34 15,18 17-15,-18-36 16,-18 36-16,1-35 15,-1-1 1,1 1-16,-1-18 16</inkml:trace>
  <inkml:trace contextRef="#ctx0" brushRef="#br2" timeOffset="-70986.594">25241 15046 0,'18'0'16,"0"0"0,-1 0-16,18 0 15,1 0-15,17 18 16,-36-18-16,19 0 16,-19 0-16,-17-18 31</inkml:trace>
  <inkml:trace contextRef="#ctx0" brushRef="#br2" timeOffset="-70800.069">25365 14905 0,'0'35'0,"0"36"16,0-36-16,0 18 15,17-18 1,-17-17-16,18 17 0,0-17 16,-18-1-1</inkml:trace>
  <inkml:trace contextRef="#ctx0" brushRef="#br2" timeOffset="-70605.386">25770 15169 0,'18'0'16,"0"0"-16,-1 0 0,1 0 15,0 0 1</inkml:trace>
  <inkml:trace contextRef="#ctx0" brushRef="#br2" timeOffset="-70454.723">26053 15169 0,'35'0'15,"-17"-17"-15,-1 17 0</inkml:trace>
  <inkml:trace contextRef="#ctx0" brushRef="#br2" timeOffset="-70315.99">26300 15187 0,'35'0'15,"-17"0"1,-1 0-16,1-18 16</inkml:trace>
  <inkml:trace contextRef="#ctx0" brushRef="#br2" timeOffset="-70198.144">26423 15205 0,'18'0'16,"-18"-18"-16</inkml:trace>
  <inkml:trace contextRef="#ctx0" brushRef="#br2" timeOffset="-69781.626">26864 15134 0,'18'-17'15,"35"17"1,0-18-16,52 0 16,-52 18-16,18-17 15,-36 17-15,0 0 16</inkml:trace>
  <inkml:trace contextRef="#ctx0" brushRef="#br2" timeOffset="-69614.788">27076 14940 0,'17'71'0,"1"-36"16,-18 0-16,18 36 16,-18-36-16,17 0 15,-17-17-15,0 17 0,0-17 16</inkml:trace>
  <inkml:trace contextRef="#ctx0" brushRef="#br2" timeOffset="-68803.115">27605 15064 0,'18'0'16,"-1"0"0,1 17-16,17 1 0,18 17 15,-18-35 1,36 35-16,-36-17 15,36 0-15,-54-1 16,1-17-16,0 0 0,-18 18 16,17-18-1</inkml:trace>
  <inkml:trace contextRef="#ctx0" brushRef="#br2" timeOffset="-68590.292">27852 14958 0,'-53'53'16,"35"-18"-16,-17 36 16,17-19-16,18-16 15,-17 52-15,17-70 16,0 17-16,35 0 15,-17-35-15</inkml:trace>
  <inkml:trace contextRef="#ctx0" brushRef="#br2" timeOffset="-68288.376">27975 14570 0,'0'17'16,"0"1"-16,0 35 15,0-18-15,18 36 16,0-54-16,-1 36 16,1-35-16,-18 0 15,17-18-15</inkml:trace>
  <inkml:trace contextRef="#ctx0" brushRef="#br2" timeOffset="-67867.597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-67690.157">28487 14534 0,'17'53'15,"1"-17"-15,17 87 16,-35-88-16,18 36 15,-36-36 1,-17 18-16,17-35 16</inkml:trace>
  <inkml:trace contextRef="#ctx0" brushRef="#br2" timeOffset="-67116.269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-66822.292">29281 14975 0,'52'18'15,"19"17"-15,17 1 16,-70-1 0,-18 0-1,-53 18 1,35-18-16,-35 1 16,18 17-16,35-36 15,0 18-15,0-17 16,18 0-16,17-1 0,-17-17 15,17 0-15</inkml:trace>
  <inkml:trace contextRef="#ctx0" brushRef="#br2" timeOffset="-66694.45">29333 15258 0,'36'0'0,"-1"-18"15,0 18-15,36-18 16,-36 18-16,-17-17 16</inkml:trace>
  <inkml:trace contextRef="#ctx0" brushRef="#br2" timeOffset="-66439.429">29633 14640 0,'-17'53'0,"17"18"16,17-1-1,1-34-15,0-1 16,-1-17-16,-17-1 15,18 1-15,-18-36 16,0-17 0</inkml:trace>
  <inkml:trace contextRef="#ctx0" brushRef="#br2" timeOffset="-65977.646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-65637.793">30163 14711 0,'17'0'16,"1"17"-1,-1 36-15,1-35 16,0 35-16,-1-18 16,-17 1-1,0-1-15,-17-18 16,-1 1-16,-17-18 16,17 0-16</inkml:trace>
  <inkml:trace contextRef="#ctx0" brushRef="#br2" timeOffset="-64791.577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-63235.389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-63045.216">25471 16545 0,'35'53'0,"-18"-18"15,54 1 1,-18-19-16,-18 1 0,18 17 16,-18-35-16,-17 0 15</inkml:trace>
  <inkml:trace contextRef="#ctx0" brushRef="#br2" timeOffset="-62874.315">25718 16492 0,'-36'53'15,"-34"18"-15,52-36 0,-35 36 16,53-36-16,0 0 16,0-17-16,18 0 15,-1-1-15</inkml:trace>
  <inkml:trace contextRef="#ctx0" brushRef="#br2" timeOffset="-62696.185">26211 16545 0,'0'88'16,"18"-35"-1,0 18-15,-1-18 16,1-18-16,-18 0 0</inkml:trace>
  <inkml:trace contextRef="#ctx0" brushRef="#br2" timeOffset="-57018.401">3545 12365 0,'71'18'16,"0"-18"-16,-1 0 0,89-18 16,-71 0-1,0 1-15,71-1 16,-88 0-16,-19 18 0,-16-17 16</inkml:trace>
  <inkml:trace contextRef="#ctx0" brushRef="#br2" timeOffset="-55499.09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-54043.645">6703 14993 0,'35'0'16,"36"-18"0,-1 1-16,89-18 15,-53-1 1,158 1-16,-123 17 16,142-35-16,-125 36 15,142-19-15,-141 19 16,123-18-1,-141 17-15,71-17 16,-124 17-16,0 18 16,-70 0-16,0 0 15</inkml:trace>
  <inkml:trace contextRef="#ctx0" brushRef="#br2" timeOffset="-52502.775">23142 15575 0,'-17'0'15,"34"0"16,36 0-15,-18 0-16,71-17 16,-35 17-16,88-18 15,-54 18-15,1 0 16,-18-18-16,1 18 0,-19 0 16,54 0-16,-89 0 15</inkml:trace>
  <inkml:trace contextRef="#ctx0" brushRef="#br2" timeOffset="-51862.909">27764 15787 0,'-18'0'15,"36"0"1,-1 0-16,71 0 16,71 0-16,-71 17 15,18-17-15,159 18 16,35 0 0,-159-18-16,18 17 0,123-17 15,-106 0 1</inkml:trace>
  <inkml:trace contextRef="#ctx0" brushRef="#br3" timeOffset="-33271.817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-30129.807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5">11289 13106 0,'-18'0'0,"36"0"31,17 0-15,0 0-16,-17 0 0,17 0 15,1 0-15,-1 0 16,-17-18-16,17 18 0,0 0 15,-17 0-15,-1 0 16,-17-18 0,-17 18-1</inkml:trace>
  <inkml:trace contextRef="#ctx0" brushRef="#br0" timeOffset="13589.69">11430 12841 0,'0'35'15,"-18"36"1,18 17 0,0-35-16,18 0 0,-18 18 0,35 34 15,-35-52-15,18-17 16,0 16-1,-1-34-15,1 0 0</inkml:trace>
  <inkml:trace contextRef="#ctx0" brushRef="#br0" timeOffset="13862.648">11871 13070 0,'53'0'15,"0"0"1,-18 0-16,53-17 15,-70 17-15,0-18 16,-1 18-16</inkml:trace>
  <inkml:trace contextRef="#ctx0" brushRef="#br0" timeOffset="14006.748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">12982 12788 0,'-17'18'15,"-19"17"-15,1 36 16,17-18-16,-17 0 0,-18 70 16,36-70-16,-1 35 15,0-53-15,18 1 16,18-19-16</inkml:trace>
  <inkml:trace contextRef="#ctx0" brushRef="#br0" timeOffset="15892.608">13194 12259 0,'-18'0'16,"-17"35"-1,35 36-15,-18-18 16,18 35-16,0 18 15,18-71-15,17 36 16,-17-36-16,17 18 16,-17-36-1,17-17-15,-17 0 16</inkml:trace>
  <inkml:trace contextRef="#ctx0" brushRef="#br0" timeOffset="16076.519">13423 12594 0,'0'53'16,"18"-18"0,17-17-1,-17-18 1,-1-18-1</inkml:trace>
  <inkml:trace contextRef="#ctx0" brushRef="#br0" timeOffset="16203.729">13441 12418 0</inkml:trace>
  <inkml:trace contextRef="#ctx0" brushRef="#br0" timeOffset="16416.002">13547 12188 0,'35'36'16,"-17"-19"-16,17 19 0,18 34 16,-36-34-16,36 52 15,-53-35 1,18 0-16,-18-18 0,0 35 16,0-17-16</inkml:trace>
  <inkml:trace contextRef="#ctx0" brushRef="#br0" timeOffset="18295.112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">13882 12947 0,'17'53'16,"1"-18"-16,-18 0 0,35 36 15,18-18 1,-35-35-16,17 17 15,-17-18-15</inkml:trace>
  <inkml:trace contextRef="#ctx0" brushRef="#br0" timeOffset="19042.058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">15505 12718 0,'0'17'15,"0"19"1,0-19-16,0 1 0,17-18 15,1 0-15</inkml:trace>
  <inkml:trace contextRef="#ctx0" brushRef="#br0" timeOffset="20236.386">15505 12506 0</inkml:trace>
  <inkml:trace contextRef="#ctx0" brushRef="#br0" timeOffset="20427.158">15699 12418 0,'53'53'15,"17"35"-15,-35 0 16,-17-35-16,-18 53 16,-53 17-1</inkml:trace>
  <inkml:trace contextRef="#ctx0" brushRef="#br0" timeOffset="27538.658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">21467 4815 0,'17'0'16,"1"-17"-1,17 17-15,124-35 16,-36 35-1,-52 0-15,52 0 16,-70 0-16,-17-18 0,-1 18 16</inkml:trace>
  <inkml:trace contextRef="#ctx0" brushRef="#br1" timeOffset="72015.396">22825 4674 0,'17'0'16,"19"0"-1,34 0-15,-35-17 16,54 17-16,-54-18 16,0 18-1,-17 0-15</inkml:trace>
  <inkml:trace contextRef="#ctx0" brushRef="#br1" timeOffset="72144.867">22842 4851 0,'18'0'16,"0"0"-16,17 0 0,35 0 16,-17 0-16,18-36 15,-36 36-15,-17 0 16</inkml:trace>
  <inkml:trace contextRef="#ctx0" brushRef="#br1" timeOffset="73061.88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1">24218 4251 0,'0'-18'16,"18"1"-16,17 17 16,-17-18-1,52 18-15,-34 0 16,-19 0-16,36 0 16,-35 0-16</inkml:trace>
  <inkml:trace contextRef="#ctx0" brushRef="#br1" timeOffset="73417.699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">25329 4110 0,'-17'35'0,"-36"71"16,18-35-16,-1-1 16,1 1-16,0 17 0,0 53 15,35-70-15,0 17 16,0-53-1,17-17-15,1 17 0</inkml:trace>
  <inkml:trace contextRef="#ctx0" brushRef="#br1" timeOffset="74642.045">25823 4604 0,'18'0'16,"17"0"-16,-17 0 15,52 0-15,19-18 16,-54 18-16,-17 0 16,17 0-16,-18 0 0,1 0 15,-18-18-15</inkml:trace>
  <inkml:trace contextRef="#ctx0" brushRef="#br1" timeOffset="74842.228">26017 4374 0,'0'71'16,"0"0"0,0-36-16,18 53 15,-18-53-15,18 18 0,-18-17 16,17-19-16,-17 18 0,18 1 15,0-19-15</inkml:trace>
  <inkml:trace contextRef="#ctx0" brushRef="#br1" timeOffset="75252.354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2">22807 5980 0,'18'0'16,"35"0"-1,-18 0-15,35-36 16,-17 36-16,0-17 15,-35 17 1,0 0-16</inkml:trace>
  <inkml:trace contextRef="#ctx0" brushRef="#br1" timeOffset="77098.27">22878 6156 0,'53'0'16,"-1"-18"-1,-16 1-15,34-19 16</inkml:trace>
  <inkml:trace contextRef="#ctx0" brushRef="#br1" timeOffset="77732.857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2">25047 6033 0,'18'17'15,"-18"1"1</inkml:trace>
  <inkml:trace contextRef="#ctx0" brushRef="#br1" timeOffset="80975.402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">26758 5398 0,'-53'88'15,"18"53"1,0 0-1,35-71-15,17 54 16,1-71-16,17 0 0,-17 0 16,52 17-16,-34-52 15,-1 0-15,0-18 0</inkml:trace>
  <inkml:trace contextRef="#ctx0" brushRef="#br1" timeOffset="82171.697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">27675 6050 0,'18'0'31,"-18"-17"-15,18 17-16</inkml:trace>
  <inkml:trace contextRef="#ctx0" brushRef="#br1" timeOffset="82622.025">27817 5556 0,'-18'-17'16,"36"17"0,-1 0-16,36-18 15,35 18 1,-35 0-16,71-18 0,-18 1 15,-71 17-15,-18 0 16,1-18-16,-36 18 16,1 0-1</inkml:trace>
  <inkml:trace contextRef="#ctx0" brushRef="#br1" timeOffset="82772.1">28081 5627 0,'35'88'15,"1"18"-15,17-18 16,-36-53-16,1 18 16,-18-17-16,18-19 15,-18 18-15,-18-17 0</inkml:trace>
  <inkml:trace contextRef="#ctx0" brushRef="#br1" timeOffset="83638.4">28893 5980 0,'-18'17'31,"18"1"-15,-18 0-16,1 17 16,-1-18-16,0 19 15,18-19-15</inkml:trace>
  <inkml:trace contextRef="#ctx0" brushRef="#br1" timeOffset="83957.409">28998 5574 0,'-17'0'16,"34"35"0,1 0-16,17 18 15,1 0-15,34 53 16,-17-53-16,-18 0 0,53 18 16,-35-1-1,-35-52-15,0-18 16,-18 17-16,17-17 15</inkml:trace>
  <inkml:trace contextRef="#ctx0" brushRef="#br1" timeOffset="84184.581">29351 5662 0,'-53'88'0,"-17"0"16,-1 1-1,53-36-15,1 17 16,17-17 0,0-35-16,17-1 0,1 1 15,0-18 1</inkml:trace>
  <inkml:trace contextRef="#ctx0" brushRef="#br1" timeOffset="84459.643">29457 5292 0,'53'17'15,"17"36"1,1 35 0,-36-17-16,36 70 15,-36 0 1,-35-70-16,-18-1 0,1 36 16,-1-53-16,-17-35 15,17 17-15,-17-17 0,17-1 16,-35 1-16</inkml:trace>
  <inkml:trace contextRef="#ctx0" brushRef="#br1" timeOffset="84893.027">30286 5838 0,'-18'0'16,"54"18"-1,-19-18-15,19 0 16,-1 0-16,53 0 16,-53 0-16,36 0 15,-54-18-15,1 18 0</inkml:trace>
  <inkml:trace contextRef="#ctx0" brushRef="#br1" timeOffset="85057.556">30480 5680 0,'0'88'15,"0"-35"-15,18 53 16,35-18-16,-36-53 16,36 18-1,-35-35-15,-1-1 0</inkml:trace>
  <inkml:trace contextRef="#ctx0" brushRef="#br1" timeOffset="85481.27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">21784 7197 0,'18'0'0,"35"17"15,-18-17-15,35 0 16,1 0 0,-53 0-16</inkml:trace>
  <inkml:trace contextRef="#ctx0" brushRef="#br1" timeOffset="91335.605">22490 7126 0,'17'0'16,"19"18"-16,16-18 15,-16 0-15,17 0 16,-18 0-16,-17 17 15</inkml:trace>
  <inkml:trace contextRef="#ctx0" brushRef="#br1" timeOffset="91458.945">22507 7303 0,'36'17'15,"-19"-17"-15,54 0 16,-36 0-16,18 0 0,-18 0 15</inkml:trace>
  <inkml:trace contextRef="#ctx0" brushRef="#br1" timeOffset="92092.614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">24359 6685 0,'-17'18'16,"-1"17"-16,0 0 0,-17 54 15,17-37-15,1 1 16,17 0-16,0 0 0,0 53 16,17-53-1,1-18-15,17 1 0,-17-1 0,35 18 16,-35-36-1,17 1-15,-17 0 0,-1-18 16</inkml:trace>
  <inkml:trace contextRef="#ctx0" brushRef="#br1" timeOffset="92971.705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">24694 7179 0,'18'0'0,"53"0"15,-36 0-15,71 0 16,-53 0-16,17 0 16,-17 0-16,0 0 0,35 0 15,-70 0 1,17-18-16,-17 18 16</inkml:trace>
  <inkml:trace contextRef="#ctx0" brushRef="#br1" timeOffset="93453.88">25312 6562 0,'35'17'0,"-17"19"15,52 34 1,-17-35-16,35 36 0,-35-18 16,36 53-1,-37 17 1,-34-52-16,-18 52 0,-18-52 16,1-18-16,-1 0 0,-52 52 15,34-69 1,1-1-16,-53 36 15</inkml:trace>
  <inkml:trace contextRef="#ctx0" brushRef="#br1" timeOffset="107298.503">9948 7938 0,'0'-18'125,"18"18"-109,0-18-16,17 1 0,-17 17 16,52-53-1,36 17-15,-53 1 16,0 0-16,17 0 0,71-36 15,-70 53 1,-18-17-16,17 0 0,-17 0 16,18-1-16,-53 36 15,-18-17-15,-36 34 16,-17 1 0</inkml:trace>
  <inkml:trace contextRef="#ctx0" brushRef="#br1" timeOffset="107691.65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">8502 9225 0,'0'-17'16,"53"-1"-1,0 0-15,0 1 0,88-36 16,-53 17 0,0 19-16,106-54 15,-123 36-15,-1 0 0,36-1 16,-71 19-16,-17 17 16,0 0-16,-36 0 15,0 17 1</inkml:trace>
  <inkml:trace contextRef="#ctx0" brushRef="#br1" timeOffset="108659.457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1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">22137 8837 0,'35'0'16,"-17"0"-16,17 0 15,0 0-15,53-18 16,-52 18-16,17-17 16,-18 17-16,18 0 15,-18 0-15,-17 0 16</inkml:trace>
  <inkml:trace contextRef="#ctx0" brushRef="#br1" timeOffset="123462.932">23072 8767 0,'17'0'15,"19"0"1,-19 0-16,19-18 16,-19 18-16,18 0 0,18 0 15,-35 0-15,0 0 16,-1 0-16,-34 0 15</inkml:trace>
  <inkml:trace contextRef="#ctx0" brushRef="#br1" timeOffset="123596.776">23107 8890 0,'35'0'15,"53"0"1,-17-18-1,-36 18-15,1 0 0,-19-17 16</inkml:trace>
  <inkml:trace contextRef="#ctx0" brushRef="#br1" timeOffset="124302.941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">24800 8855 0,'18'0'31,"35"0"-15,-36 0-16,19 0 15,-19 0-15,19 0 16,-19 0-16</inkml:trace>
  <inkml:trace contextRef="#ctx0" brushRef="#br1" timeOffset="125253.436">25312 8520 0,'0'-18'16,"0"36"0,17-18-16,1 17 0,35 19 15,-18-19 1,18 1-16,-18-1 0,1 1 0,52 17 15,-53-17 1,1 0-16,-19-1 0,18-17 16,1 18-16</inkml:trace>
  <inkml:trace contextRef="#ctx0" brushRef="#br1" timeOffset="125604.573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">9754 11712 0,'106'0'0,"-35"-17"16,-1 17-16,89-53 15,-88 35-15,87-35 16,-105 35-16,35-17 16,-52 35-16</inkml:trace>
  <inkml:trace contextRef="#ctx0" brushRef="#br1" timeOffset="128313.831">10107 11307 0,'-35'17'15,"-18"18"1,18-17-16,-89 53 0,18-1 15,0 1 1,54-36-16,-1 18 16,35-18-1,53-17-15,1 0 0,87 17 16,18-18 0,-53-17-16,-17 18 0,70 0 15,-106-1 1</inkml:trace>
  <inkml:trace contextRef="#ctx0" brushRef="#br1" timeOffset="151730.558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">23442 10283 0,'35'0'0,"-17"0"15,0 0-15,52-17 16,-35 17-16,1 0 16,-1 0-16,-17 0 0,17 0 15</inkml:trace>
  <inkml:trace contextRef="#ctx0" brushRef="#br1" timeOffset="156824.703">23460 10442 0,'35'36'16,"-17"-36"0,17 0-16,18 0 0,35 0 15,-53-18-15,36 18 16</inkml:trace>
  <inkml:trace contextRef="#ctx0" brushRef="#br1" timeOffset="158170.279">24659 9807 0,'0'-17'15,"0"-1"1,0 36 15,0 17-15,0-17-16,0 52 15,0-35-15,18 54 16,-18-54-16,17-18 0,1 54 16,-18-53-16,18 17 15,-18 18 1,17-53-16,-17 17 16,-17-17-16</inkml:trace>
  <inkml:trace contextRef="#ctx0" brushRef="#br1" timeOffset="158343.261">24518 10301 0,'18'18'0,"-1"-18"15,1 0-15,53 0 16,-19 0-16,54-18 16,-35 0-16,-18 1 15,17-1-15,-17 1 0,35-1 16,-70 18-16</inkml:trace>
  <inkml:trace contextRef="#ctx0" brushRef="#br1" timeOffset="158804.712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">25806 9948 0,'0'-17'0,"35"70"31,0-18-31,1 0 16,34 53-16,-17-35 15,0 0-15,-18-18 16,18 18-16,0-17 0,53 34 16,-71-34-16,18-1 15,-18 0-15,-17-17 0,17 17 16,-17-35-16,-18 18 15,-18-18 1</inkml:trace>
  <inkml:trace contextRef="#ctx0" brushRef="#br1" timeOffset="159599.319">26458 9895 0,'-53'36'15,"1"52"1,-19 53-16,-17 35 16,52-87-16,-16 69 15,34-87-15,18-1 16,0-34-16,18 17 15,-1-53-15,1 0 16</inkml:trace>
  <inkml:trace contextRef="#ctx0" brushRef="#br1" timeOffset="160350.61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5">27605 10495 0,'35'0'16,"-17"-17"-1,70-1-15,-53 0 16,18 1-16,18 17 0,-18-18 15,52 0-15,-52 18 16,-17-17-16,-1 17 16,0 0-16,-17-18 15</inkml:trace>
  <inkml:trace contextRef="#ctx0" brushRef="#br1" timeOffset="162169.335">28434 9772 0,'35'-18'0,"18"18"16,-18 0-1,1-17-15,34-1 16,-35 18-16,-17 0 16,-18-18-16</inkml:trace>
  <inkml:trace contextRef="#ctx0" brushRef="#br1" timeOffset="162324.99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">22772 12188 0,'17'0'15,"19"0"-15,-19 0 0,54 18 16,-36-18-16,53 0 16,-52 18-16,-1-18 15,-35 17-15</inkml:trace>
  <inkml:trace contextRef="#ctx0" brushRef="#br1" timeOffset="171507.066">22878 12277 0,'0'17'15,"17"-17"1,1 18-16,70-18 16,0 0-16,-17-18 15</inkml:trace>
  <inkml:trace contextRef="#ctx0" brushRef="#br1" timeOffset="171980.77">23918 11536 0,'0'53'16,"0"35"-16,0-35 15,18 53-15,0-53 16,-1 52-16,1-69 15,0 52-15,-18-70 16,0 17-16</inkml:trace>
  <inkml:trace contextRef="#ctx0" brushRef="#br1" timeOffset="172150.925">23724 12136 0,'36'0'16,"-1"0"-16,53 0 15,-17 0-15,87 0 16,-69 0-16,-1-18 0,71-17 16,-89 17-16,1 0 15,-54 18-15</inkml:trace>
  <inkml:trace contextRef="#ctx0" brushRef="#br1" timeOffset="173052.078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8">25841 12171 0,'18'53'15,"-18"-18"1,17-35-16,1 18 16,0-1-16,-1-17 15,-17-17 1,-17-19 0</inkml:trace>
  <inkml:trace contextRef="#ctx0" brushRef="#br1" timeOffset="175331.843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2">26405 12312 0,'-17'0'15,"-1"18"1</inkml:trace>
  <inkml:trace contextRef="#ctx0" brushRef="#br1" timeOffset="175794.561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3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">28258 11465 0,'0'-17'15,"-18"-1"-15,0 18 16,1 18-1,-19 52 1,19-17-16,-1 18 0,0 70 16,18-71-1,0 19-15,36 34 0,-19-52 16,36 17-16,-17-53 16,34 18-16,-35-35 15,18-18 1</inkml:trace>
  <inkml:trace contextRef="#ctx0" brushRef="#br1" timeOffset="177847.349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">29281 11942 0,'70'0'16,"-17"0"-16,53 0 15,-36 0-15,1 0 0,88 0 16,-106-18-16,0 18 16,-1-18-1</inkml:trace>
  <inkml:trace contextRef="#ctx0" brushRef="#br1" timeOffset="178824.819">29845 11165 0,'35'71'15,"36"17"1,-18-35-16,88 71 16,-71-54-16,1 18 15,-18 1-15,-18-19 0,-17 18 16,17 0-16,-35 1 16,0-19-16,0 1 0,-18-18 15,-17 0-15,18 0 0,-19-18 0,-52 18 16</inkml:trace>
  <inkml:trace contextRef="#ctx0" brushRef="#br1" timeOffset="201404.013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">23107 14376 0,'-18'0'0,"36"0"31,0 0-15,-1 0-16,1 0 0,17 0 15,0 0-15,-17 0 16,0 17-16,-1-17 16,1 0-16</inkml:trace>
  <inkml:trace contextRef="#ctx0" brushRef="#br1" timeOffset="202388.065">23107 14534 0,'18'0'15,"35"0"1,-1 0 0,-16-17-16,-19 17 0,1 0 15,0 0-15</inkml:trace>
  <inkml:trace contextRef="#ctx0" brushRef="#br1" timeOffset="203098.572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">24871 14499 0,'17'0'15,"36"18"1,-17-18-1,-1 0-15,0 0 0,18 0 16,18 0-16,-54 0 16,19 0-1</inkml:trace>
  <inkml:trace contextRef="#ctx0" brushRef="#br1" timeOffset="204815.136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3">23142 15769 0,'18'0'16,"35"0"0,17-17-1,-17 17-15,-35 0 16</inkml:trace>
  <inkml:trace contextRef="#ctx0" brushRef="#br1" timeOffset="208772.779">23230 15998 0,'53'18'15,"0"-18"-15,-17-18 16,-1 18-16</inkml:trace>
  <inkml:trace contextRef="#ctx0" brushRef="#br1" timeOffset="210073.455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">25083 15699 0,'17'0'16,"54"17"-1,-18-17 1,0 0-16,35 0 16,-35 0-16,-18 0 0,-17 0 15</inkml:trace>
  <inkml:trace contextRef="#ctx0" brushRef="#br1" timeOffset="210997.208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2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">22825 14358 0,'17'0'63,"-17"18"-48,18-18 1</inkml:trace>
  <inkml:trace contextRef="#ctx0" brushRef="#br1" timeOffset="214595.488">22842 14605 0,'0'18'31</inkml:trace>
  <inkml:trace contextRef="#ctx0" brushRef="#br1" timeOffset="-214252.119">22931 15804 0,'17'0'15,"1"0"1</inkml:trace>
  <inkml:trace contextRef="#ctx0" brushRef="#br1" timeOffset="-214128.316">22983 15998 0,'0'-17'16</inkml:trace>
  <inkml:trace contextRef="#ctx0" brushRef="#br1" timeOffset="-176714.36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-92883.061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-92611.236">19614 3669 0,'-17'35'16,"17"-17"-16,0 17 16,17-17-16,1 17 15,17 0-15,1-35 16,-1 18-16,18-18 16,-18-18-16,0 1 0,1-19 15,-36-17 1,0 18-16,0 18 15,-18-19-15,-17-17 16,17 36-16,-17-1 16,17 0-16,18 36 15</inkml:trace>
  <inkml:trace contextRef="#ctx0" brushRef="#br1" timeOffset="-92414.735">20020 3775 0,'-17'-18'16,"17"0"-16,-18 1 15,0-36-15,18 18 16,0-18-16,0 35 16,0 0-16,36 1 15,-1 17-15,-18 0 0,36 17 16,-17-17-1</inkml:trace>
  <inkml:trace contextRef="#ctx0" brushRef="#br1" timeOffset="-90926.58">21131 3316 0,'18'18'0,"-18"17"15,18 18-15,-1-18 16,-17 1-16,18-19 0,-18 18 16,35 1-1,-17-19-15</inkml:trace>
  <inkml:trace contextRef="#ctx0" brushRef="#br1" timeOffset="-90777.341">21061 3175 0,'17'-18'16,"1"1"-16,0 17 15,-1-36 1</inkml:trace>
  <inkml:trace contextRef="#ctx0" brushRef="#br1" timeOffset="-90342.64">21414 3369 0,'17'0'15,"36"-18"1,-35 1-16,17 17 0,0-18 16,18 18-16,-35-18 15,0 18-15,-1 0 0</inkml:trace>
  <inkml:trace contextRef="#ctx0" brushRef="#br1" timeOffset="-90135.85">21555 3069 0,'0'71'16,"0"-36"-16,0 53 15,0-35-15,17 35 16,1-52-16,-18-1 0,18-17 15,-1 17-15,1 0 0,0-17 16,-18-1-16</inkml:trace>
  <inkml:trace contextRef="#ctx0" brushRef="#br1" timeOffset="-89662.592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-88409.819">23001 3369 0,'0'18'15,"0"35"1,18-36-16,-18 36 16,17-35-16,1-1 0,0 19 15,-1-36 1,1-18-1,-18 0-15</inkml:trace>
  <inkml:trace contextRef="#ctx0" brushRef="#br1" timeOffset="-88315.973">23019 3122 0</inkml:trace>
  <inkml:trace contextRef="#ctx0" brushRef="#br1" timeOffset="-88039.566">23213 3563 0,'0'-18'16,"0"1"-16,17-36 15,-17 35-15,18 1 16,0-19-16,-18 19 16,17 17-16,19-18 15,-19 18-15,1 18 16,0-18-16,-1 17 16,1 1-16,-18 0 0,17-1 15,-17 1 1,0 0-16,0-1 0,0 1 0</inkml:trace>
  <inkml:trace contextRef="#ctx0" brushRef="#br1" timeOffset="-87406.115">24183 3493 0,'0'17'0,"0"-34"31,-18-19-15,18 19-16,-17-19 15,17 1-15,-18-18 16,18 35-16,0 1 0,0-1 16,18 1-16,17 17 15,-17 0-15,17 0 0,0 0 16,0 0-16,36 17 15,-36 1-15</inkml:trace>
  <inkml:trace contextRef="#ctx0" brushRef="#br1" timeOffset="-86905.298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-86493.013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-85860.106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-85447.53">25929 2805 0,'-17'0'16,"-19"35"-16,19 35 15,-1-17-15,18 53 16,18-35-16,17 35 16,0-54-16,0-16 15,-17-1-15,53 36 16,-36-54-16,0 1 0,-17 0 16,-1-18-16,1 0 15</inkml:trace>
  <inkml:trace contextRef="#ctx0" brushRef="#br1" timeOffset="-85237.777">26247 3069 0,'0'71'16,"17"-1"-16,1-34 15,0 34-15,-1-52 16,1 17-16,0 0 0,-1-17 16,1 0-16,17-1 15,-17-17-15</inkml:trace>
  <inkml:trace contextRef="#ctx0" brushRef="#br1" timeOffset="-84958.474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-84657.72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-84363.222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-84102.407">27552 2946 0,'35'17'16,"1"36"0,34 35-16,-17-35 15,18 36 1,-36-1-16,-18-53 0,-17 36 15,0-36-15,-35 18 16,0-36 0,17 1-16,-17 0 15,17-1-15,1-34 16</inkml:trace>
  <inkml:trace contextRef="#ctx0" brushRef="#br1" timeOffset="-83925.481">28046 3122 0,'0'35'16,"17"-35"-16,-17 18 0,0 17 15,0-17 1,0 0-16</inkml:trace>
  <inkml:trace contextRef="#ctx0" brushRef="#br1" timeOffset="-83812.028">28152 3404 0,'0'18'31,"-18"-18"-31</inkml:trace>
  <inkml:trace contextRef="#ctx0" brushRef="#br1" timeOffset="-82272.556">28963 3210 0,'53'-17'0,"88"17"16,-53-18-16,89-17 15,-71 17-15,52-17 16,-87 0-16,17-1 15,-70 19-15,-18-1 16</inkml:trace>
  <inkml:trace contextRef="#ctx0" brushRef="#br1" timeOffset="-82016.78">29122 2822 0,'-18'0'0,"-35"53"16,18-18-1,-71 71-15,0-18 16,71-35-16,17-17 0,18-1 16,0 0-16,18 0 15,17 1-15,106-1 16,-52-17-16,122-18 15,-105 0-15,0 0 0,-18 0 16,-17 0-16</inkml:trace>
  <inkml:trace contextRef="#ctx0" brushRef="#br1" timeOffset="-76227.257">19738 3528 0,'0'0'0,"0"-18"0,0 36 46,18-18 1,-36 0 16,18 17-63,-18-17 15,1 18-15,-1-18 16,18 18-16,-35 17 16,-1 18-1,19-35-15,17-1 0,-18-17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5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5927 7426 0,'17'0'62,"1"0"-62,0 0 16,17 0-16,18 18 16,-18-18-16,71 17 15,-36-17-15,19 0 0,-1 18 16,124-18-1,17-18-15,-123 18 16,-1 0-16,90-17 16,-125 17-16,1 0 15,-1-18-15,36 18 0,-71-18 16,1 18-16</inkml:trace>
  <inkml:trace contextRef="#ctx0" brushRef="#br0" timeOffset="4376.825">6279 8802 0,'0'-18'16,"18"18"0,17-17-1,18 17 1,-17 0-16,16-18 0,19 18 15,0 0-15,87-18 16,-87 18-16,88 0 16,-106 0-16,-1 18 15,37 0-15,-54-18 0,0 17 16,-17-17 0</inkml:trace>
  <inkml:trace contextRef="#ctx0" brushRef="#br0" timeOffset="4984.183">6421 10054 0,'35'0'16,"-18"0"-1,36 0-15,71 0 16,-54 0-16,107 0 16,-107 0-16,54 0 15,-71 18-15,-18-18 16</inkml:trace>
  <inkml:trace contextRef="#ctx0" brushRef="#br0" timeOffset="9071.885">9349 8731 0,'17'0'15,"1"-17"1,0 17-1,-18-18 1,17 0 47,1 18-63,-1 0 15,19 0-15,-1 0 16,18 18-16,-18-18 15,18 0-15,0 0 0,18 0 16,87 18 0,-69-18-16,16 0 0,1 0 15,106 0-15,-106 0 16,0-18-16,-1 18 0,19 0 16,-18-18-16,0 18 15,-18 0-15,0 0 0,35 0 16,-70 0-16,-35 0 15,35 0-15,-53 18 16</inkml:trace>
  <inkml:trace contextRef="#ctx0" brushRef="#br0" timeOffset="10789.394">9384 10107 0,'18'0'31,"17"0"-16,0-18-15,0 18 16,106 0-16,-52 0 16,140 0-16,53-17 15,-141 17-15,0 0 16,1 0-16,157 0 16,-157 0-16,-19 0 15,0-18-15,-34 18 0,52-17 16</inkml:trace>
  <inkml:trace contextRef="#ctx0" brushRef="#br0" timeOffset="20236.136">3052 13053 0,'-18'-18'0,"-17"18"15,-1 0-15,-17 35 16,18-17-16,-35 70 16,52-52-1,-35 69-15,18-34 16,17 35-16,18-36 15,18 19 1,17-37-16,36 19 16,-18-53-16,52 17 15,-52-17-15,53-18 16,-53 0-16,35-18 16,-70 0-16,35-17 15,-53 17-15,0 1 16,-18 17-16,0-18 15,1 18-15,-1 0 0,1 18 16,-19-1-16,19 1 0,-19 53 16,19-54-16,17 36 15,0-35-15,35-1 16,0-17-16,18 18 16,-35-36-1,17 1-15,-17-1 16,17-17-16,-35 17 15,0 1-15,0-1 16,-18 18 0,18 18-1,18-1 1,0-17-16,-1 0 16,36 0-1,-35 0-15,0 0 0,17-17 16,-18-1-16,19-53 15,-36 54-15,17-71 16,-17 35-16,0 0 0,0-71 16,0 54-16,-17-71 15,-1 70 1,0 18-16,1 0 0,-1 36 16,1-1-16,17 36 15,0 34-15,0 1 16,17 88-16,1-52 15,17-19-15,-17 1 0,17-18 16,36 35 0,-36-53-16,35 18 15,-34-35-15,-1-1 16</inkml:trace>
  <inkml:trace contextRef="#ctx0" brushRef="#br0" timeOffset="20793.701">3916 13564 0,'-18'53'16,"1"-17"-1,17-1-15,0-18 0,0 19 0,35-1 16,-18-35-1,1 18-15,0-18 0,17 0 0,0-36 16,-17 19 0,0-1-16,-1 0 0,1 1 15,-18-1 1,-18 18-16,18 18 31,0-1-15,0 19-16,18-19 15,0 1-15,-1-18 0,18 18 16,-17-18-16,35 0 16,-35 0-16,-1-18 15,1 0 1,0-17-16,-18 17 16,0 1-16,-18-1 15,36 18 16,-1 18-15,1-18-16,-1 17 16,19 1-16,-19-18 15,1 0-15,0-18 0,-1 18 16,-17-17-16,18-1 0,-18 1 16,0-19-16,0 1 0,-18 0 15,1-71 1,-1 35-16,0 18 0</inkml:trace>
  <inkml:trace contextRef="#ctx0" brushRef="#br0" timeOffset="20932.846">4322 13088 0,'17'106'15,"18"17"1,18 18 0,0-17-1,-17-71-15,-1 53 16,0-71-16,18 18 15,-18-35-15,1-18 0</inkml:trace>
  <inkml:trace contextRef="#ctx0" brushRef="#br0" timeOffset="21338.096">4745 13635 0,'-18'35'15,"1"-17"-15,17 35 16,0-36-16,17 1 0,19 0 16,-19-18-16,18 0 15,-17 0-15,0-18 0,17 0 16,-35 1-16,18-19 16,-36 19-1,0-1 1,1 18-16,34 0 47,1 0-47,0 0 15,-1 0-15,-17-17 16,18 17 0,-18-18-16,18 0 15,-1 1 1,1-1-16,17 0 15,-17-17-15,-1 17 0,1-17 16,0 17-16,-18-17 16</inkml:trace>
  <inkml:trace contextRef="#ctx0" brushRef="#br0" timeOffset="21494.281">5009 13264 0,'0'-17'16,"0"34"-1,0 1 1,0 17-16,18 36 16,-18-18-16,18 0 0,-18-18 15,17 0-15,1 1 0,0-1 16,-1-17-16</inkml:trace>
  <inkml:trace contextRef="#ctx0" brushRef="#br0" timeOffset="21699.753">5151 13653 0,'17'0'16,"1"17"-16,17-17 15,-17 0 1,17 0-16,-17-17 16,17 17-16,-17-18 15,-18 36 1,0-1-1,17-17 1</inkml:trace>
  <inkml:trace contextRef="#ctx0" brushRef="#br0" timeOffset="22169.028">6615 13317 0,'-53'18'16,"35"0"-16,-17 17 15,17-17-15,18-1 16,18-17-16,35 0 16,-36 0-1,54-17-15,-53-19 16,17 19-16,-35-1 16,0-17-16,-18 17 15,1 18 1,-1 0-1</inkml:trace>
  <inkml:trace contextRef="#ctx0" brushRef="#br0" timeOffset="22372.435">7003 12876 0,'-36'53'0,"1"18"15,-18 35 1,36-36-16,-19 1 16,-17 70-16,18-53 15,35-53-15,18 18 16,-18-35 0</inkml:trace>
  <inkml:trace contextRef="#ctx0" brushRef="#br0" timeOffset="22612.457">7056 13388 0,'0'18'15,"-18"17"-15,18 0 16,-18-17-16,18-1 16,18 1-16,0 0 15,-1-18-15,1 0 16,-1-18-16,1-17 15,-18 17-15,0-17 16,0 17-16,-18 18 16,-34-17-16,34 34 15,0 1-15,1-1 16</inkml:trace>
  <inkml:trace contextRef="#ctx0" brushRef="#br0" timeOffset="23089.877">8308 13388 0,'-35'18'15,"-18"-1"1,35 18-16,18 1 0,0-19 16,18 1-16,-1-18 0,54 0 15,-36 0 1,0-18-16,1 1 0,-19-1 16,19 0-16,-36-17 15,0 18-15,-18-19 16,0 19-16,1-1 0,-19 18 15,19 0-15,-1-18 16,36 1 0</inkml:trace>
  <inkml:trace contextRef="#ctx0" brushRef="#br0" timeOffset="23396.042">8590 12806 0,'-35'-53'16,"0"53"0,17 35-16,18 53 15,18-17-15,17 52 16,18 1 0,-36-71-16,19-18 0,-1 36 15,-17-54 1,-18 1-16,-36-18 15,19 0-15,-19-18 16,-16-17-16,34 17 16,0 18-16,1-35 15,34 35-15,1-18 0,17 1 16,0 17-16,18-18 16,-17 1-16,52 17 15,-53 0-15</inkml:trace>
  <inkml:trace contextRef="#ctx0" brushRef="#br0" timeOffset="24173.37">10089 13088 0,'-17'-18'0,"-18"18"15,17 0 1,-35 53-16,35-17 15,1-1-15,17 53 16,0-53-16,17 1 0,36 34 16,-17-52-16,-1-18 15,0 0-15,36-18 16,-36 1-16,-17-1 16,17-53-16,-35 54 15,0-19-15,-18 1 16,1 35-16,-1 0 0,0 0 15,1 18-15,-19 35 16,36-36-16,0 19 16,18-1-16,0-35 15,35 18-15,-18-18 16,18 0-16,-53-18 16,35 0-1,-35 1-15,-18 17 16,18 17 15,36 1-15,-19-18-16,19 0 15,17 0 1,-36-18-16,1-17 16,-1 17-16,1-52 15,-18 17-15,0-18 16,-18 18-16,18 18 0,-35-53 15,18 53 1,17 17-16,-36-17 16,36 52-1,0 36-15,0 0 16,0 35 0,18-52-16,0 52 15,17-53-15,-18 0 0,19 1 16,-19-19-16,19 1 15</inkml:trace>
  <inkml:trace contextRef="#ctx0" brushRef="#br0" timeOffset="24429.585">10654 13264 0,'-18'18'15,"18"35"1,18-35-16,0-1 15,34 19-15,19-19 16,-36-34-16,36-1 16,-54 0-16,1-17 15,0 0-15,-36-1 16,-17 1 0,17 18-16,1 17 0,-19-18 15,19 18-15,-1 0 16,18 35-16,0-17 15,18-1-15</inkml:trace>
  <inkml:trace contextRef="#ctx0" brushRef="#br0" timeOffset="25115.249">11130 13317 0,'0'36'16,"0"-19"-16,0 1 16,-17-18-1,-1 0 1,0-35-16,18 17 16,0-17-16,-17-18 15,17 18-15,0 17 0,0 0 16,35 1-1,-17-1-15,-1 18 0,1 0 16,-1 18-16,1-18 16,17 35-16,-35-17 15,0-1-15,18-17 16,-18 18-16</inkml:trace>
  <inkml:trace contextRef="#ctx0" brushRef="#br0" timeOffset="25214.671">11271 13264 0,'0'36'15,"18"-19"1,-18 1-16,35 0 16,-17-18-16</inkml:trace>
  <inkml:trace contextRef="#ctx0" brushRef="#br0" timeOffset="25548.308">11324 13123 0,'0'-35'16,"-17"35"-1,17 18 1,17 17 0,1 0-1,-1-17-15,19 17 16,-19-17-16,1-18 16,0 0-1,-1 0 1,1 0-16,0 0 15,17 35 1,-18-35-16,1 35 16,-18-17-16,0 0 15,-18-18 1,1 0-16,-1 0 16,1 0-16,-1 0 15,0-18-15,1 18 0,-1 0 0</inkml:trace>
  <inkml:trace contextRef="#ctx0" brushRef="#br0" timeOffset="26465.951">12806 12929 0,'-35'-53'0,"-1"18"0,1-18 15,0 18-15,-1 0 0,-34-1 16,35 54-1,35 17-15,-18 1 16,18 16-16,18 54 16,-1-53-16,19 0 0,-19 0 15,18 53-15,-35-71 16,18 0-16,-18-17 0,-18 17 16,1-35-16,-1 0 15,-17-17 1,17-1-16,1-17 15,17 17-15,17-35 16,1 53 0,17-17-16,18-1 15,-18 18-15,18 18 16,-35-1-16,0 19 16,-18-19-16,0 1 15,0-1-15,-18-17 16,0 0-16,1-17 15,17-1-15,0-17 16,17 17-16,19-17 16,-19 17-16,36 1 15,-35 17-15,17 0 16,-17 17-16,-18 1 16,0 0-1,17-1-15,-17 1 0,0 0 0,0 17 16,0-18-1,18 36-15,0-35 16,17 17-16,-17-35 16,34 0-16,-16 0 15,-1-35 1,-17 0-16,-18-1 16,0 1-16,-18 0 15,0 17-15,-35-17 16,36 35-16,-1 0 15,36 18 1,17-18 0,-17 0-16</inkml:trace>
  <inkml:trace contextRef="#ctx0" brushRef="#br0" timeOffset="26760.968">13264 13264 0,'18'18'15,"-18"17"1,18-17 15,-1-36-15,1 1-1,-18-1-15,18 0 0,-1-17 16,19 0-16,-19 0 16,1 17-16,-1 0 15,19 18-15,-19 18 16,1 0-16,0 17 0,-1-17 15,-17-1 1,18 1-16,0-1 0,-18 1 0,17-18 16,-17 18-16,18-18 31</inkml:trace>
  <inkml:trace contextRef="#ctx0" brushRef="#br0" timeOffset="27289.289">14993 12471 0,'0'-18'0,"-35"0"15,0 18-15,-18 18 16,35 17-16,-35 89 16,35-71-16,1 17 15,17 1-15,17-18 0,1 0 16,53 35 0,17-35-16,-35-36 15,-18 1-15,18-18 0,35-18 16</inkml:trace>
  <inkml:trace contextRef="#ctx0" brushRef="#br0" timeOffset="27607.058">15187 12947 0,'-35'35'16,"17"1"-16,18-1 15,0-18 1,18-17-16,35 18 15,-36-18-15,19-18 0,-19 18 16,1-17-16,0-1 16,-1 1-16,-17-1 15,-17 18 1,17 18 0,0 17-1,17-18-15,1-17 16,17 18-16,0-18 15,-17 0-15,35 0 16,-53-18-16,18 18 0,-18-17 16,0-1-16,0 1 15,0-1-15,-18 0 16</inkml:trace>
  <inkml:trace contextRef="#ctx0" brushRef="#br0" timeOffset="27978.2">15487 12541 0,'18'88'16,"17"54"-16,0-37 16,-17-34-1,17-18 1,-35-18-1,0-17-15,0-36 16,-18 1 0,18-19-1,18 19-15,0 17 16,17 0-16,18 0 16,-18 17-1,-17 1-15,-1-18 0,-17 35 16,-17-17-1,-1-18-15,1 0 16,-1 0-16,-17 0 16,17 0-16,0 0 0</inkml:trace>
  <inkml:trace contextRef="#ctx0" brushRef="#br0" timeOffset="28573.166">16157 13053 0,'0'0'0,"0"17"15,-17 19-15,-1-19 16,-17 19-16,-1-1 15,1 0-15,17-17 16</inkml:trace>
  <inkml:trace contextRef="#ctx0" brushRef="#br0" timeOffset="29019.082">16598 12859 0,'35'106'15,"-17"-18"1,0-18-16,-18-52 16,0 0-16,-18-89 31,0 18-31,-17 0 0,0-70 16,17 52-16,18-70 15,0 71-15,53-72 16,-18 90-16,18 16 15,-17 36-15,34 18 16,-52 17-16,-18 71 16,0-53-16,-35 53 15,-1-53-15,-34 17 16,52-35 0,-52 1-1</inkml:trace>
  <inkml:trace contextRef="#ctx0" brushRef="#br0" timeOffset="29418.672">16810 12912 0,'-18'17'16,"18"19"-1,0-19-15,36-17 31,16-17-15,-34-1-16,0 18 0,-1-18 16,1 1-1,-18 34 17,0 1-32,0 0 15,18-1 1,-1-17-16,19 18 15,-19-18-15,1-18 16,-1 18 0,1-17-16,-18-1 15,0 0 1,0 1-16,-18-19 16,1 36-16,17-17 15,-18 17-15,18-18 0</inkml:trace>
  <inkml:trace contextRef="#ctx0" brushRef="#br0" timeOffset="29590.628">17216 12841 0,'35'-18'15,"18"1"1,0-18-16,-18 17 0,0 0 15,-17 1 1,-18-1-16,0 0 16,0 1-16,-18-1 0</inkml:trace>
  <inkml:trace contextRef="#ctx0" brushRef="#br0" timeOffset="29746.081">17321 12524 0,'0'70'15,"0"54"1,0-1-16,18-70 16,-18 53-16,18-18 15,-18-70-15,17-1 16,1 1-16</inkml:trace>
  <inkml:trace contextRef="#ctx0" brushRef="#br0" timeOffset="30119.621">17445 13000 0,'35'0'15,"0"-18"-15,1 18 0,-19-17 16,1-1 0,-18 0-16,0 1 15,-35 17 1,17 0-16,0 0 0,1 17 15,17 1 1,0 17 0,17 1-16,1-36 15,17 17-15,-17 1 16,0-18-16,-1 0 16,1 0-16,0 0 31,-1 0-16,1 0 1,-1-18-16,-17 1 16,18-1-1,-18 0 1,0 1-16</inkml:trace>
  <inkml:trace contextRef="#ctx0" brushRef="#br0" timeOffset="30437.734">17815 13088 0,'18'0'31,"0"-18"-15,17 1-16,0-1 16,-17 1-16,-1-1 15,1 18-15,0 0 16,-1 0-16,1 0 16,0 18-1,-18-1-15,17 1 16,-17-1-16,18 1 15,-18 0-15,18-1 0</inkml:trace>
  <inkml:trace contextRef="#ctx0" brushRef="#br0" timeOffset="30602.918">18380 13088 0,'-36'53'16,"-16"18"0,16-54-1,36 1-15</inkml:trace>
  <inkml:trace contextRef="#ctx0" brushRef="#br0" timeOffset="30953.854">18927 12612 0,'0'123'15,"0"-52"-15,0-1 0,17 54 16,1-54-16,35 1 15,-36-53-15,19-18 16,-36-18 0</inkml:trace>
  <inkml:trace contextRef="#ctx0" brushRef="#br0" timeOffset="31108.809">18944 12506 0,'53'-18'15,"0"18"-15,18-17 16,-36 17-16,18 17 16,-36-17-16,-17 36 15,-17-19-15</inkml:trace>
  <inkml:trace contextRef="#ctx0" brushRef="#br0" timeOffset="31214.693">18944 12665 0,'35'17'15,"1"1"1,-1-18-16,0 18 0,-17-18 16,52 17-16</inkml:trace>
  <inkml:trace contextRef="#ctx0" brushRef="#br0" timeOffset="31681.578">19332 12876 0,'-17'36'0,"-1"17"16,18-36-16,0 19 15,0-19-15,35-17 16,-17 0 0,0 0-16,-1-17 15,-17-1-15,0-17 16,0 17-16,0-35 15,0 35 1,18 18-16,-18 18 16,17 0-1,1 17-15,0 0 16,17 1 0,-17-19-16,-1-17 15,-17-17-15,0-1 16,0-17-1,0 17-15,0 0 0,0-35 16,0 36-16,0-1 16,0 0-16,18 18 0,-18-17 15,18 17-15,34 0 16,-34 0-16,35 0 16,-35 0-16,17 0 15,-17-18-15,-1 18 16,-17-17-16,-17-19 15</inkml:trace>
  <inkml:trace contextRef="#ctx0" brushRef="#br0" timeOffset="31832.168">19650 12612 0,'17'106'16,"1"-1"-1,0-69-15,-1 52 16,1-70-16,0 35 16</inkml:trace>
  <inkml:trace contextRef="#ctx0" brushRef="#br0" timeOffset="32471.6">20144 12982 0,'17'0'0,"1"0"16,-18-17-16</inkml:trace>
  <inkml:trace contextRef="#ctx0" brushRef="#br0" timeOffset="37216.714">7532 6244 0,'-18'-17'47,"1"17"-31,-19 17 0,19-17-16,-1 0 15,-17 0-15,-1-17 0,-52 17 16,35-18-1,-17 18-15,-54-18 16,36 18-16,18 0 0,-89 0 16,71 0-16,-1 18 15,1-18-15,-88 18 16,105-1-16,-52-17 16,88 0-16,-18 0 15,17-17-15,1 17 0,-18-18 16,35 0-1,1 18-15,-1 0 0,1 0 16,-1 0 0,18 18-1,-18-18 1,18 18-16,-17-18 16,-1 17-16,18 1 15,-18-18 1,18 17-16,0 19 15,18-1-15,-18 18 16,0-18-16,18 36 16,-18-36-16,17 71 15,-17-71-15,0 71 16,0-53-16,0 70 16,18-70-1,0 53-15,-18-53 16,35 53-1,-35-53-15,17 53 0,1-53 16,0 52 0,-18-52-16,0 53 15,0-53-15,17 0 0,-17 0 16,0 0-16,0 0 0,0 53 16,0-1-1,0-52-15,0-17 0,-17 69 16,17-52-1,0 0-15,-18 35 16,18-35-16,0 0 0,-18 53 16,18-53-16,0 0 15,0 53-15,-17-71 16,17 18-16,0 0 16,0 35-16,-18-53 15,18 18-15,0-17 0,0 34 16,0-17-1,0-18-15,0 18 0,18-18 16,-18 36 0,0-36-16,0 18 15,0-35-15,0 17 16,17-17-16,-17-1 16,18 1-16,-18 0 15,18-1-15,-1 19 16,1-19-1,-18 1-15,18 0 16,-18-1-16,17-17 16,1 18-16,0-18 0,-1 0 15,1 0-15,35-18 16,-36 18 0,19 0-16,34 0 15,-34 0-15,16-17 0,37-1 16,-36 18-1,-18 0-15,18-18 0,0 18 0,53 0 16,-54 0 0,1 0-16,18 0 0,-18-17 15,88 17-15,-71 0 16,1 0-16,-18-18 0,18 18 16,52 0-16,-52 0 15,34-18 1,-52 18-16,0 0 0,18 0 15,-54 0-15,1 0 16,17 0-16,-35-17 63,0-1-48,0 0 1,18-17-1,-18 18-15,0-36 16,0 35-16,18-17 0,-18-1 0,0-17 16,17 18-1,-17 0-15,0 0 0,0-18 16,0-18-16,0 18 16,0 0-16,0 0 0,0 1 15,0-72 1,0 71-16,18-17 0,-18-1 15,0 0-15,18-17 16,-18 18-16,17-18 0,1-71 16,-1 88-16,-17-17 0,36-88 15,-36 87-15,35-105 16,-35 106 0,0-18-16,0-70 15,0 88-15,18 0 0,-18-54 16,0 90-16,0-72 15,0 54 1,0 17-16,0-36 16,0 37-16,0-37 15,0 54-15,-18-18 16,0 18-16,18 17 0,-17-17 16,17 0-1,0 17-15,0 0 31,-18 18 16,0-17-31,1 17 0,-1-18-16,-35 0 15,36 18 1,-1 0-16,-17-17 0,-1 17 0,-34-18 15,17 18 1,0 0-16,18 0 0,-18 0 16,-53 35-16</inkml:trace>
  <inkml:trace contextRef="#ctx0" brushRef="#br0" timeOffset="45535.413">5927 10478 0,'-18'0'15,"36"0"17,-1 0-17,1 0-15,17 0 0,18-18 16,-35 18-16,17 0 16,0-18-16,-17 18 15,0 0-15</inkml:trace>
  <inkml:trace contextRef="#ctx0" brushRef="#br0" timeOffset="45863.738">5891 10478 0,'0'17'0,"-17"18"16,17 1-16,0-1 15,0 0-15,0-17 16,0 35-16,17-53 16,1 17-16,35 19 15,-35-19-15,17 1 16,0 0-16,0-1 0,1 19 16,-19-1-1,1-18-15,-18 1 0,-18 0 16,-35-1-1,18-17-15,-35-17 16,34 17-16,19-18 16,-19 18-16,19-18 15,17 1-15,0-1 0,17 18 16</inkml:trace>
  <inkml:trace contextRef="#ctx0" brushRef="#br0" timeOffset="46837">6562 10530 0,'0'0'0,"0"-17"31,0-1-15,-18 1-16,0-1 15,-17 18 1,-18 0-1,36 0-15,-19 0 0,-17 35 16,36-17-16,-1-1 16,0 36-16,18-35 15,0 0-15,36 35 16,-19-36-16,54 1 16,-36-18-16,36 0 15,-36 0-15,0-53 16,-17 35-16,0 1 15,-18-1-15,-18-35 16,0 35-16,18 1 0,-17-18 16,-1 17-16,0 0 15,1 18-15,-1 36 16,18-1 0,0 35-16,18-17 15,-1 53 1,1-71-16,0 18 0,-1-17 15,1-1-15,0 35 16,-1-52-16,-17 0 0,0-1 16</inkml:trace>
  <inkml:trace contextRef="#ctx0" brushRef="#br0" timeOffset="47843.307">6932 10672 0,'-18'-18'0,"-34"18"31,34 35-31,0 18 16,18 0-1,18-18-15,17 1 16,0-1-16,18-18 16,-17-17-16,34 0 15,-52 0-15,35-35 16,-53 18-16,17-19 16,-17 19-1,-17 17-15,-1 0 16,0 0-16,1 17 15,-1-17-15,18 18 0,0 0 16,18-1 0,-1 18-16,1-35 15,17 0-15,1 0 16,-19 0-16,1 0 16,0-17-1,-18-1-15,0 1 16,-18-1-16,36 18 47,-1 18-32,1-18-15,17 0 16,-17-18-16,17 0 16,-17 1-16,-1-19 15,-17 19-15,0-54 16,0 54-16,0-72 15,0 54-15,-17-35 16,17 52 0,-36-17-16,19 17 15,17 36 1,0-1-16,0 1 16,0 17-16,0 0 0,17 36 15,1-18-15,0-18 0,35 53 16,-18-52-1,0-1-15,0 0 16,-17-17-16,0-1 0,-1-17 0,1 18 16,-36-18-1</inkml:trace>
  <inkml:trace contextRef="#ctx0" brushRef="#br0" timeOffset="51731.571">6967 6332 0,'-17'-35'15,"-1"35"-15,18-18 0,-18 1 0,1 17 16,-1-18-1,-35 18-15,36 0 16,-19 0-16,19 0 16,-36 0-16,35 0 15,-52-17 1,34 17-16,1 0 16,0 0-16,-1 0 0,-34 0 15,17 17-15,-18 1 16,36-18-16,0 17 0,-18 1 15,0 0 1,35-18-16,1 17 16,-18 1-16,17-18 0,-35 35 15,35-17-15,-35 17 16,36 0-16,-19 1 16,19-19-16,-18 19 15,-1 17 1,19-18-16,-1-17 0,0 34 15,18-16 1,-17-19-16,17 19 0,0-19 16,0 1-16,0 35 15,17-36-15,-17 1 16,18 17-16,-18-17 16,18 0-16,-18-1 15,17 1-15,1 0 0,0-1 16,17 1-1,-18-1-15,1-17 16,0 18-16,35-18 16,-36 18-16,36-1 15,-17-17-15,-19 18 0,36 0 16,-18-18-16,-17 17 16,17-17-16,18 18 15,-35-18-15,35 18 16,-18-18-1,-17 0-15,35 17 16,-18-17-16,0 0 0,36 0 16,-1 0-1,-34 0-15,-1 0 0,-18 0 16,54 0-16,-53 0 16,17 18-16,-17-18 15,17 0-15,-18 18 0,36-18 16,-17 0-16,17 0 15,-36 17-15,36-17 16,-18 0-16,1 0 16,17 0-16,-18-17 15,0 17-15,0 0 0,18-18 16,-17 18-16,34-18 16,-35 1-16,36-1 15,-36 0 1,18 1-16,-35 17 15,35-18-15,-36 0 16,19 1 0,-19 17-16,36-18 15,-35 18-15,17-35 16,-17 35-16,-1-35 16,1 17-16,0 0 15,-18 1-15,0-1 0,17-17 16,-17 17-16,0 0 15,0-17-15,0 18 16,0-19-16,0-17 16,-17 18-16,-1-18 15,0 18-15,1 0 0,-36-18 16,0 17-16,18 1 16,-18 0-16,-71-36 15,71 36-15,-88-36 16,71 36-16,-18 18 15,-71-36-15,71 35 16,17 0-16,0 18 0,-70 18 16,71 0-16,-54 35 15</inkml:trace>
  <inkml:trace contextRef="#ctx0" brushRef="#br0" timeOffset="56050.617">8573 10848 0,'0'0'0,"17"-18"0,36 1 15,-35 17-15,35-18 16,-36 0-16,1 1 15,-36 17 17,-17 0-32,0 17 15,-1 1-15,19 0 0,-36 17 16,35-17-16,1 17 16,17-18-1,17 1-15,1 0 0,0-1 0,34 1 16,-16 0-1,-19-18-15,19 17 0,-1 1 16,0 0 0,-35-1-16,0 1 15,-35-18 1,0 18-16,17-18 0,-17 17 16,-1-17-16,1 18 15,18-18-15,-1 0 0,36 0 16,-1 0-1</inkml:trace>
  <inkml:trace contextRef="#ctx0" brushRef="#br0" timeOffset="56389.856">8996 10848 0,'-35'35'15,"17"0"-15,-17 18 16,35-17-16,17 17 16,1-36-16,35 36 15,-18-35-15,36-18 16,-36 0-16,0 0 15,-17 0-15,0-18 16,-18 1 0,-36-1-16,19 0 15,-36 1-15,17 17 16,-17 0 0,18 17-16,18-17 0,-1 18 15</inkml:trace>
  <inkml:trace contextRef="#ctx0" brushRef="#br0" timeOffset="56796.159">8220 11501 0,'17'0'15,"1"0"1,17-18-16,18 18 0,71-18 16,34 1-1,-52 17-15,0-18 16,106-17-16,-36-1 16,-105 36-16,-18-17 15,0 17-15,-1 0 16</inkml:trace>
  <inkml:trace contextRef="#ctx0" brushRef="#br0" timeOffset="57352.906">8714 11642 0,'35'-18'16,"-17"0"-16,-1 1 16,-34 34 15,-36 1-31,35 0 15,-17-1-15,-1 1 16,19 0-16,-1 17 16,18-17-16,35-1 15,-17 1-15,35 17 16,-18-35-16,18 18 16,-35-1-16,-1-17 15,-17 18-15,-17-18 16,-1 18-1,1-18-15,-54 17 16,53-17-16,-35 18 16,36-18-1,17 18-15</inkml:trace>
  <inkml:trace contextRef="#ctx0" brushRef="#br0" timeOffset="57674.398">9102 11642 0,'-36'0'15,"19"0"-15,-36 17 16,35 1-16,18 0 0,-17-1 16,17 1-16,17 0 15,1-18-15,17 0 16,0 0-16,1-18 15,-19 0 1,-17 1 0,0 34 15,0 19-15,0-19-16,36 36 15,-36-35-15,35 17 16,-17-17-16,-1-18 15,18 0-15</inkml:trace>
  <inkml:trace contextRef="#ctx0" brushRef="#br0" timeOffset="58203.206">9666 11377 0,'0'-18'0,"35"-17"16,-17 18-16,0-1 16,17-17-16,0-1 15,-17 36 1,-18-17-16,18 34 15,-18 1-15,0 0 16,0 35-16,0-18 16,0 0-1,0-17-15,17-1 16,1-17-16,-1-17 16,1-1-16,-18 0 15,18-34-15,-1 34 16,-17 0-16,0 1 0,0-1 15,0 0-15,0 36 16</inkml:trace>
  <inkml:trace contextRef="#ctx0" brushRef="#br0" timeOffset="58542.092">9719 11642 0,'-18'0'16,"18"-18"-16,18 0 15,0 1 1,-1-1-16,19-17 16,-19 35-16,1 0 0,0-18 15,-1 18-15,1 18 16,-1-1-16,1-17 15,0 18-15,-18 0 16,17-18-16,19 17 16,-19-17-16,1 0 15,0-17 1,-18-19-16,0 19 16,17-1-16,-17-17 15,0 0-15,0 17 16,-17 18-16</inkml:trace>
  <inkml:trace contextRef="#ctx0" brushRef="#br0" timeOffset="59232.588">10407 11095 0,'-35'-35'15,"-1"35"1,1-18 0,17 36-16,1-1 15,-1 54 1,53-18-16,1-18 15,-19-35-15,19 0 16,-19 0-16,19 0 16,-19-18-16,19-17 15,-19 17-15,-17-17 0,0 18 16,0-1-16,-17-35 16,-1 53-16,-17-18 15,17 18-15,0 0 16,1 18-16,17 53 15,0-36-15,17 53 16,1-53-16,0 1 16,-1 16-16,19 1 15,-36-35-15</inkml:trace>
  <inkml:trace contextRef="#ctx0" brushRef="#br0" timeOffset="59489.468">10601 11042 0,'0'35'0,"-18"1"16,36-1-1,0 0-15,17 0 16,0-17-1,-17 0-15,17-18 0,18 0 16,-18 0 0,-17 0-16,0 0 0,17 0 15</inkml:trace>
  <inkml:trace contextRef="#ctx0" brushRef="#br0" timeOffset="59689.638">10813 11077 0,'0'71'16,"-18"-1"0,18-34-16,18 34 15,-1-17 1,-17-35-16,18-1 0,0 19 15</inkml:trace>
  <inkml:trace contextRef="#ctx0" brushRef="#br0" timeOffset="61139.807">11130 11324 0,'-17'0'0,"17"18"79</inkml:trace>
  <inkml:trace contextRef="#ctx0" brushRef="#br0" timeOffset="61551.506">11359 11113 0,'-52'0'0,"16"0"15,19 17 1,-1 18 0,18-17-16,18 17 15,-1-17-15,19 0 16,-1-1-16,0-17 16,-17 0-16,17-35 15,-35 17 1,0-17-16,0 0 15,-18 35-15,18-18 16,-17 18-16,-1 18 16,18 52-1,0-34 1,18 34-16,-18-35 16,0 1-16,17 34 15,-17-34-15,18-19 16,-18 1-16,18 17 15,-18-17-15</inkml:trace>
  <inkml:trace contextRef="#ctx0" brushRef="#br0" timeOffset="62096.602">11677 11359 0,'0'-17'16,"-18"17"-16,1 0 15,-1 0 1,18 17 0,0 1-16,18-18 15,-1 18 1,1-18-16,0 0 16,-1 0-16,1-18 15,-18 0 1,-18 1-16,18-1 15,-17 18 1,-1-17 0</inkml:trace>
  <inkml:trace contextRef="#ctx0" brushRef="#br0" timeOffset="62335.813">11924 11113 0,'-18'0'16,"1"17"-16,-1 36 16,0-18-1,1 1-15,-19 69 0,19-52 16,-18 36-1,35-54-15,-18 18 16,18-18-16,18-17 16</inkml:trace>
  <inkml:trace contextRef="#ctx0" brushRef="#br0" timeOffset="62586.046">11977 11536 0,'17'17'31,"1"-17"-15,0 18-16,-1-18 16,1-18-16,0 18 15,-18-17-15,-18 17 16,-17-18-1,17 18 1,-17 0-16,-18 18 16,35-18-16</inkml:trace>
  <inkml:trace contextRef="#ctx0" brushRef="#br0" timeOffset="89707.701">6809 4357 0,'0'-35'16,"0"17"-16,0 0 16,0 1-1,0 34-15,0 19 16,17 52 0,-17 0-16,0 71 15,-17-89-15,17 71 16,-18-70-16,18-18 0,0 17 15,18-17 1,-18-35-16,-18-18 16</inkml:trace>
  <inkml:trace contextRef="#ctx0" brushRef="#br0" timeOffset="89930.536">6597 4957 0,'0'105'16,"18"1"0,-1-71-16,19 36 15,-1-53-15,0-1 16,0-17-16,36-17 16,-36-1-16,0-17 0,1-1 15,17-34-15,-18 35 16,-17-54-16,-1 54 15,-17 0-15</inkml:trace>
  <inkml:trace contextRef="#ctx0" brushRef="#br0" timeOffset="90508.935">10478 4374 0,'0'18'16,"17"53"-1,-17-18-15,0 17 0,18 71 16,-18-70 0,0-1-16,0 1 0,0-18 15,0-18-15,17 0 16,-17-17-16,0-36 16</inkml:trace>
  <inkml:trace contextRef="#ctx0" brushRef="#br0" timeOffset="90724.79">10389 4798 0,'0'106'16,"18"-1"0,0-52-16,17 18 15,-17-53-15,-1-1 16,1-17-16,17 0 0,-17 0 15,52-53 1,-34 0-16,-1 18 0,-18-18 16,19 0-16,-19-17 15,1 52-15</inkml:trace>
  <inkml:trace contextRef="#ctx0" brushRef="#br0" timeOffset="91286.938">13917 4322 0,'-18'0'15,"18"52"1,0 19 0,0-18-16,18 70 15,-18-52-15,18 52 16,-18-70-16,17 18 16,-17-53-16,18 17 15</inkml:trace>
  <inkml:trace contextRef="#ctx0" brushRef="#br0" timeOffset="91522.041">13758 4710 0,'18'70'15,"0"18"1,-1-52-16,19 34 15,-19-52-15,1-1 0,-1-17 16,1 18-16,35-36 16,-18 1-1,1-36-15,-36 18 16,17-1-16,1 1 0,-1-18 16,1 18-16,0 17 15</inkml:trace>
  <inkml:trace contextRef="#ctx0" brushRef="#br0" timeOffset="92111.056">16669 4304 0,'0'-18'0,"0"1"15,17 17-15,-17-18 16,0 36 15,0 52-31,18 1 16,-18-1-16,0 71 15,18-17-15,-18-71 16,35 17 0,-17-34-16,-18-19 0,17-17 15</inkml:trace>
  <inkml:trace contextRef="#ctx0" brushRef="#br0" timeOffset="92388.613">16492 4710 0,'0'53'16,"18"70"-1,17-52 1,-17-54-16,0 18 15,17-17 1,18 0-16,-18-36 0,18-17 16,-18 17-1,1-17-15,-1-18 0,35-35 16,-52 53-16,17-1 16,1 1-16,-1 0 15</inkml:trace>
  <inkml:trace contextRef="#ctx0" brushRef="#br0" timeOffset="158187.841">21837 12383 0,'0'-18'0,"0"-35"16,0 35-16,0-35 16,0 36-16,-35-1 15,17 18-15,-35 18 16,35 17-16,-70 53 15,53-35-15,0 18 16,-1-18-16,19 17 0,-1-17 16,1 71-16,17-72 15,17-16-15,1 17 0,70 0 16,-53-36-16,89-17 16,-71 0-16,35-17 15,-35-19-15,0 1 16,-36 0-1,1-1-15,-18 19 16,-18-1-16,1 18 16,-36 18-16,35-18 15,1 35 1,-1 0-16,18 1 16,18-19-16,-1 1 0,18 0 15,1-18 1,-1 0-16,18 0 15,-35-18-15,-1 18 0,1-18 16,-1 1-16,-17-1 16,0 0-1,0 36-15,0 0 16,0-1-16,18 1 16,-18 0-1,35-1-15,-35-34 31,0-1-31,0 0 16,18 1 0,0-1-16,17 0 15,-17 1-15,34 17 16,-34 0-16,35 17 16,-35 1-16,17 35 15,-17-35-15,-1-1 16,-17 1-16,18 0 0,-18-1 0</inkml:trace>
  <inkml:trace contextRef="#ctx0" brushRef="#br0" timeOffset="158773.209">23548 12823 0,'0'-17'15,"0"-1"-15,18 36 32,-18-1-32,17 36 15,1-17-15,-1-19 16,19 19-16,-19-36 15,1 17-15,17-34 16,-17-1-16,17-17 16,1-18-1,-19 35-15,1 0 16,-1 36-16,19 53 16,-19-18-16,-17 17 15,18 36-15,0-53 16,-18 0-16,0-18 15,0 0-15,-36 18 16,1-35-16,17-18 0,1 0 16,-18 0-16,-36-35 15,36-1-15,17 19 0,-17-19 16,17-34 0,18 35-16,0-1 0,0 1 15</inkml:trace>
  <inkml:trace contextRef="#ctx0" brushRef="#br0" timeOffset="159351.178">24148 12841 0,'-18'0'15,"18"18"-15,-18 17 16,18-17-16,18 35 15,0-36-15,-1 1 16,36-18 0,-18 0-16,-17 0 0,0-18 15,-1 1-15,1-19 16,0 19-16,-18-1 16,0 0-16,0-17 0,0 0 15,0 17 1,0 36-1,17 17 1,1-35-16,0 18 16,-18-1-1,17-17-15,1 0 16,-18-17 0,0-1-1,0 0-15,18 18 31,-1-17-31,1 17 16,-1 17 0,-17 1 31,0 0-1,18-18-14,-18 17-32,-18-17 15</inkml:trace>
  <inkml:trace contextRef="#ctx0" brushRef="#br0" timeOffset="159640.402">24271 12823 0,'0'-17'15,"-18"-1"1,1 18-16,-18 0 16,-1 18-1,19-18-15,-19 35 16,36-17-16,0-1 16,18 1-1</inkml:trace>
  <inkml:trace contextRef="#ctx0" brushRef="#br0" timeOffset="160007.9">24448 12823 0,'0'18'0,"0"0"16,0 35-1,0 0-15,0-36 16,17 19-16,1-1 16,-1-35-16,1 17 15,35-34-15,-35-1 16,-1 1-16,19-54 16,-36 53-16,0-52 15,0 52-15,0-17 16,0 52 15,17 36-31,-17-17 16,18-1-16,-18-17 0,35 17 15,-17-17 1,-1-1-16,1-17 16,-18-17-16</inkml:trace>
  <inkml:trace contextRef="#ctx0" brushRef="#br0" timeOffset="160735.558">25753 12735 0,'-35'-35'16,"17"17"-16,-17 18 15,-1 18 1,19 17-16,-1-17 0,0 17 0,18 0 15,0 36 1,0-53-16,18 17 16,0-35-16,35-18 15,-18 1-15,35-72 16,-52 37-16,17-19 16,-17 18-16,17-88 15,-35 70-15,0 1 0,0 17 16,-17 0-16,-1 0 15,0 35-15,1 54 16,-1 52-16,0 71 16,18-89-16,18 18 15,17 36 1,36-18-16,-36-89 16,18 36-16,-35-53 15,35 0-15,-36-17 16,1-1-16,-18 0 15,18 1-15,-18-19 16,0 19-16,0-1 16,0 36-1,0 17 1,17 0-16,1-17 0,35 17 16,-18-17-16,18 0 15,-18-18-15,-17-18 16,0-17-16,-18 17 15,-18-53-15,-53 19 16,36 34-16,17 18 16,-17-18-16,17 18 15,1 36-15,17-19 16</inkml:trace>
  <inkml:trace contextRef="#ctx0" brushRef="#br0" timeOffset="161102.482">27111 12771 0,'18'0'15,"-1"0"1,36 0-1,-18-18-15,36 0 16,-36 18-16,18-35 16,-53 17-16,0-17 15</inkml:trace>
  <inkml:trace contextRef="#ctx0" brushRef="#br0" timeOffset="161229.811">27182 12418 0,'17'17'0,"18"89"16,-17-53-16,17 71 16,1-71-16,-19 17 15,1-35-15,-18 18 0</inkml:trace>
  <inkml:trace contextRef="#ctx0" brushRef="#br0" timeOffset="161330.778">27428 12365 0,'0'-71'16</inkml:trace>
  <inkml:trace contextRef="#ctx0" brushRef="#br0" timeOffset="161602.704">27428 12224 0,'0'0'0,"18"17"16,-18 19-16,0 17 0,18 0 0,-18 35 16,17-18-16,-17 89 15,18-88-15,0 70 16,-1-106-16,-17 18 15,18-35-15,0-1 0,-1-17 16,1-17 0,0-1-16,-1-17 15,1-1-15,-18 1 0,17-18 16,-17 35-16,18 1 16,-18-1-16,18 18 15,-18 35-15,0 1 16,17 17-1,1-18-15,17 0 16,-17-17-16,17 0 16,-17-18-16,-1 0 15,-17-18-15</inkml:trace>
  <inkml:trace contextRef="#ctx0" brushRef="#br0" timeOffset="161946.977">28011 12876 0,'0'18'15,"52"0"1,-34-1-16,53 1 16,-36 0-16,-17-18 0,17 17 15,-17-17-15,-36 0 16,0 0-16,-35 18 15,18-18-15,-36 18 16</inkml:trace>
  <inkml:trace contextRef="#ctx0" brushRef="#br0" timeOffset="162504.208">29492 12735 0,'0'53'15,"18"18"1,35-18-16,-36-36 16,36 1-16,-17-18 15,-1-18-15,-17 1 16,17-36-16,0 0 16,-35 18-16,18 17 15,-18-17 1,0 52-16,0 36 15,0-35 1,0 17-16,35 0 16,-17-17-16,17 0 15,-17-18-15,17 0 16,-18-18-16,1 0 16,-18 1-16,18-36 15,-18 35-15,0-17 16,17 35-1,-17 18 1,18-18-16,0 35 16,-1-35-16,1 17 15,0 1-15,-1 0 16,1-18-16,0 0 16</inkml:trace>
  <inkml:trace contextRef="#ctx0" brushRef="#br0" timeOffset="162787.691">30251 12682 0,'17'0'0,"19"0"15,-1-17-15,18-1 16,-18 18-16,36-35 16,-54 17-1,1 1-15,-18-1 16,0 0-16</inkml:trace>
  <inkml:trace contextRef="#ctx0" brushRef="#br0" timeOffset="162961.578">30304 12453 0,'0'35'16,"17"1"-16,-17 17 0,36 35 16,-1 18-1,-18-54-15,19 19 16,-19-36-16,1 1 15,0-19-15,-1-34 16,-17-19 0,0 19-16</inkml:trace>
  <inkml:trace contextRef="#ctx0" brushRef="#br0" timeOffset="163009.305">30533 12682 0,'0'-123'16,"0"246"-16,18-334 0,-18 140 0</inkml:trace>
  <inkml:trace contextRef="#ctx0" brushRef="#br0" timeOffset="163265.226">30551 12206 0,'17'18'15,"1"17"-15,-1 53 16,-17-35-16,18 0 16,0 18-16,-18-18 0,17-1 15,1 54-15,0-70 16,-18-1-16,0 0 16,17-17-16,-17-36 31,18 0-16,-18 1-15,18-1 0,-1 18 16,-17 18 0,18-1-16,0 36 15,-18-35 1,17 0-16,18-1 0,-17 1 16,35-18-1</inkml:trace>
  <inkml:trace contextRef="#ctx0" brushRef="#br0" timeOffset="163494.083">30974 12753 0,'0'18'0,"0"34"16,0-34-16,18 35 16,17-35-1,-18-1-15,19-17 0,17 0 16,-36 0-1,19-35-15,-19 17 16,-17 1-16,-17-19 16,17 19-16,-18-1 15,0 18-15,-17-17 16,17 17-16</inkml:trace>
  <inkml:trace contextRef="#ctx0" brushRef="#br0" timeOffset="163763.213">31291 12912 0,'0'17'15,"0"1"1,18-18-16,0 0 16,17 0-1,-17 0-15,17 0 16,-17-18-16,-1 18 15,1-17 1,-1 17 0,-17 17-1,0 1 1,18-18 0,0 0-1</inkml:trace>
  <inkml:trace contextRef="#ctx0" brushRef="#br0" timeOffset="163933.65">31556 12788 0,'18'0'16,"17"18"-16,-17-18 16,-1 0-16,36 0 15,-18-18-15,-17 1 16,0 17-16,-1-18 0,1-35 15,-18 35-15</inkml:trace>
  <inkml:trace contextRef="#ctx0" brushRef="#br0" timeOffset="164060.862">31768 12541 0,'0'0'0,"0"71"0,0-1 0,0 89 15,35-35 1,-35-71-16,18 35 15,-18-53-15,0-17 0</inkml:trace>
  <inkml:trace contextRef="#ctx0" brushRef="#br0" timeOffset="164907.171">24112 13758 0,'18'18'15,"0"0"-15,-1-18 16,19 0 0,-1 0-16,-18 0 0,1-18 15,-18 0 1,18 1-16,-18-1 0,0-17 15,0 17-15,-18-17 16,18 17 0,-18 1-16,1-1 0,-1 18 15,18 18 1,-17 17 0,17-17-16,17 17 0,-17-18 15,53 36-15,-35-35 16,17 0-16,-17-1 15,17-17-15,18 18 0,-35-18 16,34 0 0,-34-18-16,0 18 0,17-17 15,-35-1-15,18 18 16,-1 18-16,1-1 16,0 36-1,-1-35-15,1 17 0,-1 0 16</inkml:trace>
  <inkml:trace contextRef="#ctx0" brushRef="#br0" timeOffset="165090.192">24783 13705 0,'-18'0'0,"-70"89"31,53-54-31,17 0 0,18 18 16,18-35-16,34 17 16,-16-35-16</inkml:trace>
  <inkml:trace contextRef="#ctx0" brushRef="#br0" timeOffset="165447.085">25065 13882 0,'0'123'16,"0"-52"-16,18-18 0,-1 53 15,1-36 1,-18-52-16,0-36 16,-18 1-1,1-36-15,-19-53 16,36 53-16,-17 0 0,17-88 15,17 0 1,1 88-16,17 18 16,0 17-16,36 0 15,-36 18-15,1 36 16,-36-1-16,0 0 0,-18 36 16,-17-54-16,-18 19 15,17-19 1,1-17-16,18 0 15,17-35-15,0 17 16,0-17-16</inkml:trace>
  <inkml:trace contextRef="#ctx0" brushRef="#br0" timeOffset="165595.83">25418 13300 0,'17'35'16,"1"53"-1,-18-17-15,35 70 16,-35-71-16,35 72 16,-17-90-16,0 1 15</inkml:trace>
  <inkml:trace contextRef="#ctx0" brushRef="#br0" timeOffset="165768.187">25700 13617 0,'0'18'15,"0"35"1,0-18-16,18 0 16,-18-17-16,17 0 15</inkml:trace>
  <inkml:trace contextRef="#ctx0" brushRef="#br0" timeOffset="166097.675">25859 13723 0,'0'18'16,"0"17"-16,35 0 16,0-17-1,18 0 1,-35-18-16,-1 0 15,1-18-15,-18 0 16,0 1 0,0-1-16</inkml:trace>
  <inkml:trace contextRef="#ctx0" brushRef="#br0" timeOffset="166246.105">26123 13723 0,'0'35'16,"18"1"-1,-1-19 1,-17 1-16</inkml:trace>
  <inkml:trace contextRef="#ctx0" brushRef="#br0" timeOffset="166580.225">26264 13617 0,'71'18'16,"-1"-18"-1,-17-18 1,-35 18-16,0-17 0,-1 17 16</inkml:trace>
  <inkml:trace contextRef="#ctx0" brushRef="#br0" timeOffset="166735.714">26388 13511 0,'17'89'16,"1"-1"0,0-35-16,-1 35 15,1-53-15,0 18 16</inkml:trace>
  <inkml:trace contextRef="#ctx0" brushRef="#br0" timeOffset="167531.096">27799 13476 0,'-53'-53'16,"18"0"0,-36 0-16,54 36 15,-36 34-15,53 1 16,-18 17-16,0 18 0,18 71 15,0-71-15,18 52 16,0-52-16,-1 18 16,1-53-1,-18 17-15,0-53 32,0-17-17,-18 17-15,18-35 16,0 36-16,18-19 0,0 19 15,34-1 1,-34 18-16,17 18 16,-17-1-16,0-17 0,17 18 15,-17 0-15,-1-1 32,-17 1-32,18 0 15,-1 17-15,-17-17 16,53-1-1,-35 1-15,17-18 16,1-18-16,-19 1 16,-17-1-16,0-35 15,-17 35-15,-19-17 16,1 17-16,17 1 0,-35 17 16,36 0-1,17 17-15</inkml:trace>
  <inkml:trace contextRef="#ctx0" brushRef="#br0" timeOffset="167726.797">28187 13847 0,'-35'-36'15,"35"19"-15,-18-19 16,36 1-1,-1 0-15,36 17 0,-17 18 16,16 0 0,-16 0-16,17 35 15,-36-17-15</inkml:trace>
  <inkml:trace contextRef="#ctx0" brushRef="#br0" timeOffset="168093.034">28540 13758 0,'17'18'31,"1"-18"-31,17 0 0,1 0 16,16 0-16,-16 0 16,-1 0-16,-17 0 15</inkml:trace>
  <inkml:trace contextRef="#ctx0" brushRef="#br0" timeOffset="168303.938">28963 13353 0,'0'88'16,"0"-18"-16,0 54 15,0-54-15,0 1 0,18 17 16,-1-35-16,36-18 15</inkml:trace>
  <inkml:trace contextRef="#ctx0" brushRef="#br0" timeOffset="168816.216">29192 13723 0,'-17'35'16,"17"-17"-16,0 35 15,0-35 1,17-1-16,19 18 16,-19-35-16,19 18 15,-19-18-15,1-18 16,-1 1-16,-17-18 16,0 17-16,0-17 15,0 17-15,-17-17 16,17 17-16,17 18 15,1 0 1,0 0-16,35 18 16,-18-18-16,18 0 15,-35 0 1,34 0-16,-34 0 16,-18 17-1,-18 1-15,1 0 16,17-1-16,-18 19 0,18-19 15,0 18 1,18 1-16,17-19 16,-17 1-16,35-18 15,-18-18-15,0 1 16,-35-1-16,0-17 16,0 17-16,-35-35 15,17 36-15,1-1 16,-1 0-16,0 1 0,1-1 15,-1 0-15</inkml:trace>
  <inkml:trace contextRef="#ctx0" brushRef="#br0" timeOffset="169178.05">29827 14111 0,'18'106'0,"17"-35"16,-17-54-16,17 1 15,-35-36 1,0-52 0,-17 34-16,-1-34 15,0 34-15,18-16 16,0-54-16,18 53 15,0 0-15,17 0 16,-18 18-16,19 17 0,-1 18 0,18 0 16,-35 0-1,-1 18-15,-17-1 16,-53 19-16,36-1 16,-54-17-16,53-1 15,-17-17 1,35 18-16,0-36 15,18 18-15</inkml:trace>
  <inkml:trace contextRef="#ctx0" brushRef="#br0" timeOffset="169434.171">30374 13247 0,'53'35'16,"-18"-17"-16,-17-1 0,17 1 15,18 35 1,-53-35-16,0-1 16,-17 1-16,-19 35 15,1-18-15,17-17 0,1 17 16,17-17-16,-18-18 15,18 17-15</inkml:trace>
  <inkml:trace contextRef="#ctx0" brushRef="#br0" timeOffset="169555.982">30639 13970 0,'-18'0'0</inkml:trace>
  <inkml:trace contextRef="#ctx0" brushRef="#br0" timeOffset="170750.596">30357 13300 0,'17'0'0,"-17"-18"16,-17 18 46,-36 0-46,35 0 0,-17 0-16,-36 0 0,36 18 15,17-18-15,-17 17 0,35 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9:18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19579 7885 0,'0'0'0,"18"0"47,17 17-32,-17-17-15,17 0 16,0 0-16,1 0 0,16 0 0,-16 0 16,17 0-16,0 0 15,-18-17-15,18 17 16</inkml:trace>
  <inkml:trace contextRef="#ctx0" brushRef="#br0" timeOffset="158.766">19667 8061 0,'18'18'15,"0"-18"-15,52 0 16,-35 0-16,18 0 16,-17 0-16,-1-18 0,0 18 15,1 0-15</inkml:trace>
  <inkml:trace contextRef="#ctx0" brushRef="#br0" timeOffset="1222.392">20796 7602 0,'18'-17'16,"-18"-1"-1,0 36 17,18 123-17,-18-71-15,0 1 16,-18 17-16,18 0 0,-53 142 16,35-142-1,18-53-15,0 18 16,0-71 15,0-17-15,18-106-16,-18 35 15,0 36 1,0-1-16,18 1 0,-18-19 16,17 1-16,1 18 0,0-19 15,52-69 1,-35 105-1,-17 35-15,0 18 0,-1 0 16,1 0-16,0 0 0,17 18 16,-18 17-16,54 106 15,-36-17 1,-35-54-16,18 36 16,0-18-16,-18 0 0,17 1 0,1 52 15,0-88 1,-1-18-16,-17 0 0,18 0 15,-18-17-15,0 0 0,0-1 16,0-34 0,-18-1-1</inkml:trace>
  <inkml:trace contextRef="#ctx0" brushRef="#br0" timeOffset="1370.057">20814 8079 0,'106'17'16,"-36"1"0,54-18-16,-1 0 15,-87 0-15,-1 0 16</inkml:trace>
  <inkml:trace contextRef="#ctx0" brushRef="#br0" timeOffset="4754.696">20549 9155 0,'-17'35'31,"17"88"-16,-18-87 1,18 122 0,35-69-1,-17-72-15,0 1 0,17-18 16,-17 0-16,17-18 16</inkml:trace>
  <inkml:trace contextRef="#ctx0" brushRef="#br0" timeOffset="5100.897">20761 9172 0,'53'-17'16,"-35"17"-16,17 0 15,-18 0-15,19 0 0,-19 17 16,19 19-1,-36-19-15,0 18 16,0-17-16,0 0 16,0 35-1,17-36 1,1 1-16,0 0 0,-1-1 16,18 18-16,-35 1 15,0-19 1,-17 1-16,-1 0 15,1-1-15,-19-17 0,19 18 16,-1-18-16,0 18 0,1-18 16</inkml:trace>
  <inkml:trace contextRef="#ctx0" brushRef="#br0" timeOffset="5273.491">21255 9543 0,'0'17'16,"-35"36"-1,17-35-15,0 17 16,-17-17 0</inkml:trace>
  <inkml:trace contextRef="#ctx0" brushRef="#br0" timeOffset="5585.114">21484 9208 0,'-17'17'16,"17"1"0,0-1-16,0 1 0,0 0 15,17-1-15,1 19 16,52 17 0,-17-36-1,-35-17-15,17 18 0,-17-18 16,17 0-16,18-18 15,-35 1 1,-18-1-16,-18 18 16</inkml:trace>
  <inkml:trace contextRef="#ctx0" brushRef="#br0" timeOffset="5751.907">21731 9313 0,'0'53'0,"0"-17"16,0-1 0,0 0-16,0-17 0,0-1 0,18 1 15,-1 35 1</inkml:trace>
  <inkml:trace contextRef="#ctx0" brushRef="#br0" timeOffset="5988.86">21908 9013 0,'17'18'0,"18"0"15,36 52 1,-36-34-16,1 17 0,-1-1 15,-18 1-15,36 53 16,-53-35-16,0-18 0,0 0 16,0-18-16,-17 18 0,-1-18 15,-17 18-15,0-18 16</inkml:trace>
  <inkml:trace contextRef="#ctx0" brushRef="#br0" timeOffset="11648.11">15628 6897 0,'0'35'16,"18"0"-16,-18 1 16,0 17-16,17-1 15,-17 1-15,18 18 0,17 211 16,-35-70 0,0-89-16,0-17 15,0 18-15,0-1 16,0-17-16,0 17 0,0-17 15,-17 229 1,-1-229-16,0 0 0,18-18 16,-35 142-1,35-160-15,0-17 0,0-18 16,0 1-16,0 16 16,0-34-1</inkml:trace>
  <inkml:trace contextRef="#ctx0" brushRef="#br0" timeOffset="11869">15505 9613 0,'53'71'16,"-36"-54"-1,54 19-15,-36-36 16,106 0 0,-35-71-1,-88 36-15,-1 17 0,-17-17 16</inkml:trace>
  <inkml:trace contextRef="#ctx0" brushRef="#br0" timeOffset="12477.81">12559 6862 0,'0'0'0,"0"17"0,0 18 16,0 1-16,0 17 0,0 17 16,18 18-16,-18 18 0,0 0 15,17 35-15,-17 0 16,0 0-16,0 18 0,-17-18 16,17 0-16,-18-17 0,0 17 15,18-18-15,-17 1 0,17 105 16,0-141-16,0 1 15,0-1-15,0-18 0,17-17 16,-17 0-16,18-18 16,-18-52-1</inkml:trace>
  <inkml:trace contextRef="#ctx0" brushRef="#br0" timeOffset="12691.929">12383 9172 0,'35'106'16,"-18"-53"-1,1 35-15,0-53 0,-1 1 16,19-19-16,17 1 16,-18-18-16,0-18 15,0-17-15,-17 17 0,17-17 16,-17 0-16,0 0 0,-1-36 15,-17 36-15</inkml:trace>
  <inkml:trace contextRef="#ctx0" brushRef="#br0" timeOffset="13431.038">8326 6809 0,'0'17'16,"17"89"-1,-17-53-15,18 35 16,-18-17-16,0 35 0,0 17 0,-18 283 31,1-265-31,17 0 0,-18 18 16,0-1-16,1 142 15,-1-176-15,18-1 16,0-17-16,0 0 0,0 35 16,0-35-1,18-88-15,-18-1 16,0-52-1</inkml:trace>
  <inkml:trace contextRef="#ctx0" brushRef="#br0" timeOffset="13676.217">8026 8978 0,'0'88'0,"17"-17"16,54 52 0,-36-52-16,0 0 0,36 17 15,0-53 1,-36-17-16,0-18 0,0-18 16,1 0-16,-19 1 0,19-36 15,-1 18-15,-17-18 16,17 0-16,-18 0 0,1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5:22.9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15840 0,'-18'0'31,"0"0"16,1 0-31,17 17-1,-18-17 1,18 18 0,18-18 109,-1 0-110,1 0 1,17 0 0,-17 0-16,17-18 0,-17 18 15,17 0-15,1 0 16,-19 0-16,18 0 15,1 18-15,-1-18 16,0 18-16,-17-18 16,0 0-16,-1 0 0,18 0 15,1 0 1,-19 0-16,19 0 0,-1 0 16,-17 17-16,-1-17 15,18 0-15,-17 0 16,17 0-16,-17 0 0,17 0 15,1-17-15,17 17 16,-36 0-16,18 0 16,1 0-16,-19 0 0,36 0 15,-35 0 1,17 0-16,0-18 0,1 18 16,-19 0-16,19 0 0,17 0 15,-36 0-15,36 0 16,-18 18-1,-17-18-15,35 0 16,-18 17-16,1-17 0,-1 0 16,18 0-16,-18 0 15,18 0 1,-35-17-16,17 17 0,0 0 16,0 0-16,36-18 15,-36 18-15,0 0 0,-17 0 16,17 0-16,-17 0 15,17 18-15,-17-18 0,17 0 0,-17 0 16,17 0-16,18 0 16,-35 0-16,17 0 15,-17 0-15,35-18 16,-1 18 0,-34 0-16,17 0 15,1-18-15,-1 18 16,0 0-16,0 0 15,1 0-15,-19 0 0,36-17 16,0 17 0,-35 0-16,0 0 0,34 0 15,-34 0 1,0 0-16,35 0 16,-36 0-16,1 0 0,0 0 15,-1 0-15,36 0 16,-35 0-16,17 0 0,-17 0 15,17 0-15,18-18 16,-18 18-16,-17 0 16,-1 0-16,54 0 15,-53 18-15,17-18 16,-17 0-16,34 17 16,-16 1-16,-19-18 0,36 18 15,-17-1-15,16-17 0,37 18 16,-54-18-1,18 0-15,53-18 16,-53 18-16,35 0 16,-53-17-16,18-1 15,-35 18-15,35 0 16,-36 0-16,1 0 16,-1 0-16,1 0 15,-36 0 1,1 0-1</inkml:trace>
  <inkml:trace contextRef="#ctx0" brushRef="#br0" timeOffset="5253.378">25083 6950 0,'0'0'0,"0"-18"0,17 36 63,-17 35-47,0-18-1,0 18-15,18 17 0,-18 1 16,0 17-16,17 0 0,-17 36 15,18 105-15,0-105 16,-18-19-16,17 1 0,1-18 16,-18 18-16,0-18 0,18-17 15,-18 88 1,0-106-16,0 17 0,0-17 16,0-18-16,0 18 0,0-17 15,0-19-15,0 1 0,0 0 16,-18-18-16,0 0 15</inkml:trace>
  <inkml:trace contextRef="#ctx0" brushRef="#br0" timeOffset="5641.567">24888 8449 0,'18'71'0,"0"-36"15,-1 18-15,19 35 16,-19-35-16,36 123 15,-17-70 1,-19-53-16,1-18 16,-1 1-16,1-19 0,0 1 15,-1-18-15,1 18 0,17-18 16,1-18 0,-19-17-16,36 17 0,-18-35 0,18 0 15,-17 0-15,16 18 16,1-36-16,-35 54 15,0-1-15,-18 0 0</inkml:trace>
  <inkml:trace contextRef="#ctx0" brushRef="#br0" timeOffset="6861.282">25894 7514 0,'-18'0'31,"18"18"0,-17-1-31,17 1 0,-18 17 16,18 1-16,0 17 0,0-18 16,18 18-16,-1-18 15,19 0-15,16 18 16,-16-35-16,-1 0 0,18-18 15,-18 0-15,-17 0 0,17 0 16,-17-18-16,-1-17 0,1-36 16,-18-17-1,-18 35-15,1 18 16,-19-18-16,1 17 0,-18 1 16,-17 0-16,34 35 15,1 18-15,-18-1 0,18 18 16</inkml:trace>
  <inkml:trace contextRef="#ctx0" brushRef="#br0" timeOffset="9672.824">25224 10301 0,'-18'0'16,"36"0"15,17 0-31,124-18 15,-71 18 1,0-17-16,36 17 16,352-18-1,-282 18-15,17 0 0,389 0 16,-388 18 0,-36-18-16,18 17 15,-17-17-15,-1 0 0,-17 18 16,0-18-16,105-18 15,-158 18-15,0 0 0,-36-17 16,1-1 0,-89 18-16,1-17 15</inkml:trace>
  <inkml:trace contextRef="#ctx0" brushRef="#br0" timeOffset="9953.367">28452 10037 0,'0'0'0,"35"0"0,18 17 15,0 1-15,17-18 0,1 17 16,70 36-16,0-17 16,-88-19-16,0 19 15,0-19-15,-18 1 0,18 35 31,-88-36-31,-71 19 16,18-19-16,17 1 16,-211 35-1,123-18 1,124-35-16,0 18 16</inkml:trace>
  <inkml:trace contextRef="#ctx0" brushRef="#br0" timeOffset="10489.585">27023 9402 0,'17'35'15,"1"-18"-15,-18 19 16,18-1-16,-18 71 16,17 0-1,1-36-15,-18-17 16,0 0-16</inkml:trace>
  <inkml:trace contextRef="#ctx0" brushRef="#br0" timeOffset="18752.348">13035 17286 0,'18'0'31,"-18"-18"-15,17 18 0,1 0-16,0 0 15,-1 0-15,1 0 16,0 0-1,-1 0-15,1 0 16,0 0-16,-1 0 16,18 18-1,1-18-15,17 0 0,-36 0 16,1 0-16,52 0 16,-17 0-1,-17 0-15,-1 0 0,0 0 16,18 0-16,-18 0 15,36 0-15,-36 0 16,1 0-16,34 0 16,-17 0-16,18 0 15,-36 18-15,35-18 16,-34 0-16,34 0 16,-34 0-16,16 0 15,19 0 1,0 0-16,-19 0 15,-16 0-15,52 0 16,0 0-16,-35 0 16,18 0-16,-18 0 15,-18 0-15,53 0 16,-53 0-16,1 0 0,52 0 16,-35 0-1,-18 0-15,53 0 16,-53 0-16,54 0 15,-54 0-15,53 0 16,-53 0-16,36 0 16,-36 0-16,18 0 15,18 0-15,-1 0 16,-35 0-16,1 0 16,52 0-1,-35 0-15,35 0 0,-35 0 16,0 0-16,-18 0 15,71 17-15,-71-17 16,71 0-16,-53 0 16,53 0-16,-53 0 15,70 0 1,-70 0-16,53 0 16,-35-17-16,34 17 15,-52 0-15,53 0 16,-35 0-16,35 0 15,-36 0-15,-17 0 0,70-18 16,-52 18 0,53 0-16,-72 0 15,1 0-15,18 0 0,35 0 16,-36 0-16,36 0 16,-35 0-16,52 0 15,-70 0-15,88 0 16,-70 0-1,-1 0-15,54 0 16,17 0 0,-71 0-16,72-18 15,-72 18-15,1 0 0,70 0 16,18-17 0,-89 17-16,1 0 0,87 0 15,-87 0-15,-1-18 16,72 18-16,-72 0 15,1 0-15,70 0 16,-71 0-16,1 0 0,70 0 16,-70-17-1,-1 17-15,1 0 0,70 0 16,-71 0-16,54 0 16,-54 0-16,72 0 15,-72 0 1,71 0-16,-88 0 0,88 0 15,-88 0 1,71 0-16,-54 0 16,54 0-16,-71 0 15,70 0 1,-70 0-16,0 0 0,70 17 16,18-17-1,-70 18-15,-18-18 0,17 0 16,72 17-16,-72-17 15,89 18 1,-71-18-16,0 18 0,124-18 16,-124 0-16,124 17 15,-124-17-15,88 18 16,-87-18-16,34 0 16,-70 0-16,-18 0 15,18 0 1,-35 0-16,-53 0 15</inkml:trace>
  <inkml:trace contextRef="#ctx0" brushRef="#br0" timeOffset="21561.558">13300 17515 0,'0'18'31,"0"17"-15,0 1-16,0-1 15,0 18-15,0-18 0,0 71 16,0-53 0,0 0-16,-18 53 15,18-18 1,0-53-16,0 36 15,0-36-15,0-17 0,18 34 16,-18-34 0,0 0-16,0-36 15</inkml:trace>
  <inkml:trace contextRef="#ctx0" brushRef="#br0" timeOffset="21988.902">13035 17886 0,'18'-18'32,"-1"18"-17,1-17 1,-18-1-16,35 0 16,-17 1-16,0-19 15,17 19-15,-17-19 0,17-16 16,-18 16-16,19-34 15,-19 34-15,-17 19 16,18-1-16,-18 1 16,18 17-1,-18 17-15,17 1 16,19 17 0,-19 36-16,18-54 15,-17 19-15,0-19 0,-1 1 16</inkml:trace>
  <inkml:trace contextRef="#ctx0" brushRef="#br0" timeOffset="41947.182">16404 15893 0,'-17'17'15,"17"-34"17,17 17-17,18-36 1,-17 1-16,70-35 16,-52 34-16,16-17 0,1 18 15,0-18-15,88-53 16,-88 71-16,36-53 15,-54 53-15,0 17 16,18-35-16,-35 35 16,17 1-16,-35-1 15,-18 18 1,1 0-16</inkml:trace>
  <inkml:trace contextRef="#ctx0" brushRef="#br0" timeOffset="42363.381">16369 15487 0,'0'0'0,"0"-18"0,18 18 16,-18 18 15,-18 35-15,18 0-16,-18 0 0,1 53 15,17-54-15,-18-16 16,18-1-16,0 0 16,0 1-16,18-19 0,-1 18 15,19-35-15,-1 0 16,35-35-16,36 0 16,-53 0-16,0 17 15,-18-17-15,36-1 16</inkml:trace>
  <inkml:trace contextRef="#ctx0" brushRef="#br0" timeOffset="48822.292">16598 16916 0,'-17'0'16,"-1"17"0,18-34 15,35-1-15,-17 0-1,-1-17-15,36-35 16,0 17-16,0 0 0,0-18 15,35 1-15,71-71 16,-71 52-16,18 19 0,-18-1 16,-17 18-16,35-17 15,-71 52-15,0 18 0,-35 18 32,-35 52-17,0-34-15,-1 17 0,-52 52 16,35-52-16,18 18 0,-53 88 15,53-89 1,17-17-16,0 53 16,18-71-16,36-17 15,-19-18-15,18 0 16,-17-18-16,17 1 0,1-1 0,34-53 16,1-17-1,-18 53-15,-18-18 16,18 18-16,53-54 15,-53 37-15,17 16 0,-17 19 16,0-19-16,18 19 16,-54 17-16,-17 17 15,0 1-15,-17 17 0,-36 53 16,-18 1 0,53-19-16,-17-17 15,18 0-15,-19 0 0,19 0 0,-1-18 16,18-17-16,18 17 15,17-35 1,-17 0-16,70-53 16,-35 0-16,105-53 15,-87 36-15,123-54 16,-106 54-16,0 17 16,-17 0-16,0 18 0,-19 17 15,-16 0-15,17 18 16,-53 18-16,0 0 0,-18-1 15,0 36-15,-35 35 16,18-35-16,0 0 16,0 18-16,17-18 0,0 35 15,18-70-15,0 17 16,0 0-16,18-17 16,17-18-16,-17 0 15,35-35-15,-18-1 16,36-17-1,-18 18-15,17-53 16,-17 53-16,-18-1 0,71-17 16,-53 18-16,-18 0 15,36 0-15,-53 35 16,-18 17 0,-36 54-16,-34 17 15,34-53-15,1 18 16,17 0-16,1-18 0,17 36 15,17-53-15,1-1 16,17-17 0,1 0-16,-1-17 0,18-19 15,0 1-15,0 0 0,17-1 16,1-17-16,-1 18 0,-17-18 16,88-53-16,-88 54 15,36-19 1,-54 53-16,-18 18 15,-17 18-15,-52 53 16,16-36-16,-34 88 16,34-70-16,1 71 15,17-71-15,36 17 16,0-52-16,35-1 16,-36-17-16,36-17 0,35-36 15,36-35 1,-71 52-16,17-17 15,-17 1-15,53-54 16,-53 70-16,-18-16 16,1-1-16,-1 35 0,-17-17 15,-18 70 1,-18 0-16,-35 53 16,18-35-16,-1 0 0,-34 88 15,52-88 1,1 0-16,17 35 15,0-70-15,35 0 16,-18-18-16,19 0 0,-1-36 16,71-34-16,-36 17 15,36-53 1,-53 36-16,18 17 0,-18-18 16,0 1-16,88-72 15,-106 107-15,0 35 16,-35 18-1,-53 70-15,18-17 16,0-19-16,-36 90 16,36-90-16,0 19 15,17-18-15,18-18 0,0 36 16,18-54-16,17-17 16,0 0-1,0-17-15,54-71 16,-19 35-16,54-53 15,-71 53-15,0 0 0,17 0 16,36-35-16,-71 53 16,18-1-16,-35 36 15,-36 18 1,-52 53 0,17-19-16,17 1 0,1 0 15,0 0-15,0 18 16,35-36-16,0-17 0,17-18 15,18 0-15,36 0 16,-18-18-16,-18 0 0,36-17 16,-18 0-16,70-36 15,-52 36-15,-1 0 16,54-36-16,-54 36 16,36-36-1,-88 71-15,17 0 16,-53 36-16,-35 34 15,1-17-15,16 0 16,19 0-16,-1 0 0,0 0 16,54 35-1,-19-53-15,71 1 16,-52-36-16,17 0 0,0 0 0,17 0 16,71-71-1,-53 36-15,1-1 0,-19-17 16,18 1-16,71-54 15,-88 53-15,-1 0 0,-17 18 16,-18-1-16,-17 19 0,-36 34 16,-17 19-1,-71 52-15,71-35 16,-18 0-16,0 17 0,-17 71 16,34-70-16,36 35 15,0-71 1,18-17-16,17-1 15,1-34-15,17-1 0,70-53 16,-52 19-16,-1 16 16,36-52-1,-18 0-15,-53 53 16,1 17-16,-36 0 0,17 18 16,-34 36-1,-1-19-15,-35 71 16,35-52-16,1-1 0,-1 0 15,18-17-15,35 0 16,1-18 0,-1 0-16,0-18 0,18 0 0,-17 1 15,-1-1-15,53-17 16</inkml:trace>
  <inkml:trace contextRef="#ctx0" brushRef="#br0" timeOffset="95119.152">13794 17745 0,'-18'0'15,"18"17"-15,0 1 16,-18 17-16,18 1 16,0-1-16,0 71 15,0-71-15,0 18 0,36 35 16,-19-53 0,-17 1-16,53 17 15,-18-36 1,-17-17-16,17-17 0</inkml:trace>
  <inkml:trace contextRef="#ctx0" brushRef="#br0" timeOffset="95486.241">14023 17709 0,'18'-17'15,"34"-1"1,-16 18-16,-19 0 0,1 0 16,-18 35-1,0 1-15,-18-1 0,1 18 16,17 0 0,17-18-1,36 0 1,36-17-1,-72 0-15,1-1 16,17 19-16,-35-19 16,0 36-16,-18-35 15,-34 17-15,16-17 16,1 17-16,0-17 0,-1-1 16,1 1-16,17-18 15,18-18 1</inkml:trace>
  <inkml:trace contextRef="#ctx0" brushRef="#br0" timeOffset="95747.465">14658 18115 0,'-18'18'15,"18"-1"-15,-35 19 16,35-19-16,-18 1 16,18 0-16,0-1 15,-17 1-15,17 17 16</inkml:trace>
  <inkml:trace contextRef="#ctx0" brushRef="#br0" timeOffset="96030.855">14905 17833 0,'-18'0'0,"1"0"16,-1 18-16,0 17 16,18-18-16,0 1 15,0 17-15,18-17 16,0 0-16,-1-1 0,19-17 16,16 18-1,-16-18-15,17 0 0,-36 0 16,19-18-16,34 18 15,-52 0-15,-1 0 0,1-17 16</inkml:trace>
  <inkml:trace contextRef="#ctx0" brushRef="#br0" timeOffset="96202.268">15117 17903 0,'0'36'16,"-18"52"-16,18-53 16,0 18-16,0-35 15,35 35 1,-17-36-16</inkml:trace>
  <inkml:trace contextRef="#ctx0" brushRef="#br0" timeOffset="96798.614">15434 17604 0,'0'-18'15,"18"18"1,-1 18-16,19 17 16,-1 0-16,0 0 0,0 18 15,1 0-15,17 71 16,-36-54-16,-17-17 0,0 0 15,0 0-15,-35 18 16,17-36-16,-17-17 16,17 17-16,-34-18 0,16-17 15</inkml:trace>
  <inkml:trace contextRef="#ctx0" brushRef="#br0" timeOffset="98032.134">17674 17551 0,'-17'17'32,"-1"19"-17,0-1-15,-52 35 16,17-17-16,-35 71 16,17-54-16,18 1 15,0-18-15,0 0 0,18 0 16,0 0-16,-18 17 15,53-52-15,0-1 0,0 1 16</inkml:trace>
  <inkml:trace contextRef="#ctx0" brushRef="#br0" timeOffset="99126.476">19209 17586 0,'0'-18'16,"-18"18"-16,0-17 15,1 17-15,-1 17 0,-17 1 16,17 17-16,1 1 0,-36 69 16,35-52-1,0 18-15,18 70 16,0-88-16,18 17 0,17 19 16,36-36-1,-53-36-15,17 1 0,0-18 16,18 0-16</inkml:trace>
  <inkml:trace contextRef="#ctx0" brushRef="#br0" timeOffset="99890.667">19632 17692 0,'18'35'15,"-18"0"-15,17 1 0,1 52 16,-18-53-16,18 18 16,-18-18-16,0 1 0,0-1 15,17 0-15,-17 0 16,0 1-16,18-19 15,0-17-15</inkml:trace>
  <inkml:trace contextRef="#ctx0" brushRef="#br0" timeOffset="100107.045">20055 18080 0,'-17'53'15,"-1"0"1,1-18 0,17-17-16,0-1 15,0 1 1</inkml:trace>
  <inkml:trace contextRef="#ctx0" brushRef="#br0" timeOffset="100335.381">20479 17657 0,'-36'35'16,"1"35"-1,18-52-15,17 53 16,0-54-16,17 18 0,18-17 16,36 0-1,-18-18-15,0 0 0,35-18 16,-53 0-16,1 18 16,-19 0-16</inkml:trace>
  <inkml:trace contextRef="#ctx0" brushRef="#br0" timeOffset="100541.461">20673 17798 0,'0'35'0,"0"35"15,0-34-15,0-1 0,0 0 16,0 1-16,17-19 15,1 36-15,0-35 16,-1 17-16,1-35 16,0 0-16</inkml:trace>
  <inkml:trace contextRef="#ctx0" brushRef="#br0" timeOffset="100736.093">20990 17427 0,'71'53'15,"-18"35"1,-18-35-16,18 53 16,-35 18-16,-1-36 0,-34-18 15,-1 19-15,0-19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5">11324 2875 0,'18'0'15,"-1"0"-15,36 18 16,-17-18-16,52 0 16,-53-18-16,53 1 15,-52 17-15,-1-18 16</inkml:trace>
  <inkml:trace contextRef="#ctx0" brushRef="#br0" timeOffset="1240.101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">11977 3193 0,'17'-18'16,"-17"0"-1,0 54 1,0-1-16,-17 18 0,-1 70 16,1-17-1,17-53-15,0-18 16,0 18-16,35-35 16,-18-18-16,1-18 15</inkml:trace>
  <inkml:trace contextRef="#ctx0" brushRef="#br0" timeOffset="3219.034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">11906 4128 0,'0'17'32,"0"36"-32,0 0 15,0 35-15,0-35 16,0 0-16,0 0 16,0 0-16,18-18 0,0 18 15,-1-35-15,1-18 16</inkml:trace>
  <inkml:trace contextRef="#ctx0" brushRef="#br0" timeOffset="4348.912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">12629 4216 0,'-35'53'16,"35"17"-1,0-17-15,53-18 16,-18-17-16,36 0 16,-18-18-1,-36-18-15,1 18 0,17-53 16,-35 18-1,0 17-15,-17-17 0,-19 0 16,-16-1 0,16 19-16,19 17 15,-36-18-15,17 18 16,19 18-16</inkml:trace>
  <inkml:trace contextRef="#ctx0" brushRef="#br0" timeOffset="5138.536">11765 5274 0,'0'53'15,"0"0"-15,0 0 16,0 106 0,0-107-16,0-16 15,35 34-15,-17-52 16,0 0-16,-1-18 0</inkml:trace>
  <inkml:trace contextRef="#ctx0" brushRef="#br0" timeOffset="5411.58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">11924 6332 0,'0'18'16,"0"0"-1,0 35-15,0-1 16,18-16-16,-18 17 0,0 0 16,17 35-1,1-18-15,-1-52 0,19-18 16</inkml:trace>
  <inkml:trace contextRef="#ctx0" brushRef="#br0" timeOffset="6367.728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3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">4904 12012 0,'17'0'0,"-17"18"31,0 17-31,-17-17 16,-1 35-16,0-36 15,1 18 1,17-17-16,-18 0 16</inkml:trace>
  <inkml:trace contextRef="#ctx0" brushRef="#br0" timeOffset="77406.76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">12277 11659 0,'0'-17'16,"17"17"-1,-17 17 17,0 19-17,0-19-15,0 19 0,0 16 16,0-16-16,0-1 0,0-17 16,0 35-1,0-36-15,0 1 0,18-18 0,0 17 16</inkml:trace>
  <inkml:trace contextRef="#ctx0" brushRef="#br0" timeOffset="90525.625">12559 11924 0,'0'35'0,"-18"-17"16,1-1-1,17 1-15,-18 0 16,18-1-16,0 1 16</inkml:trace>
  <inkml:trace contextRef="#ctx0" brushRef="#br0" timeOffset="90964.615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">13229 11501 0,'0'17'31,"35"18"-15,-35-17-16,18 17 0,17 36 15,-17-36-15,17 36 16,-17-18 0,0 0-16,-18 52 15,0-69-15,0 17 0,-18 35 16,0-53-16,-17-17 16</inkml:trace>
  <inkml:trace contextRef="#ctx0" brushRef="#br0" timeOffset="96460.287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">16475 11959 0,'-18'53'16,"-17"0"0,17-18-16,18 1 15,0-19-15,18-17 16</inkml:trace>
  <inkml:trace contextRef="#ctx0" brushRef="#br0" timeOffset="99798.02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7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">7620 11695 0,'18'0'15,"-1"17"1,-17 1-16,18 0 15,-18 17-15,0-18 16,0 36-16,-18-35 16,-17 35-16,17-35 15,1-18-15</inkml:trace>
  <inkml:trace contextRef="#ctx0" brushRef="#br0" timeOffset="114566.641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">6914 11483 0,'-17'18'16,"17"-1"-16,0 1 16,-18 35-16,18 0 15,18 53-15,-1-36 16,19 1-16,-1-1 15,0-17-15,18 0 0,18-18 16,-1-17-16</inkml:trace>
  <inkml:trace contextRef="#ctx0" brushRef="#br0" timeOffset="115049.615">8431 11501 0,'36'105'16,"-19"-52"-16,-17 0 0,18 53 16,-36-53-16,1 0 15,-1 0-15,-17 0 0,-1 0 16</inkml:trace>
  <inkml:trace contextRef="#ctx0" brushRef="#br0" timeOffset="115790.332">19297 11606 0,'-18'18'0,"1"17"16,17 18-16,0 0 16,0 18-1,17-36-15,19 36 16,-19-36-16,1-18 0,17 19 16,0-36-16,-17 0 15,0-18-15</inkml:trace>
  <inkml:trace contextRef="#ctx0" brushRef="#br0" timeOffset="116023.612">19562 11712 0,'35'0'16,"-18"0"-16,19 18 15,-36 0-15,17 17 16,-17 18-1,0-36-15,-17 36 0,-1-17 16,18-19-16,0 1 0,0-1 16,0 1-1,18 0 1,17-18-16,-17 0 16,-1 0-16</inkml:trace>
  <inkml:trace contextRef="#ctx0" brushRef="#br0" timeOffset="116177.975">19861 11994 0,'0'18'16,"-17"-18"-16,17 18 0,-18 35 16,0-36-16,1 1 15,17 0-15</inkml:trace>
  <inkml:trace contextRef="#ctx0" brushRef="#br0" timeOffset="116507.276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">20302 11483 0,'53'53'16,"-17"-18"-16,34 36 15,-35-36-15,1 0 16,-1 53-16,-35-52 15,0 70-15,-18-54 16,-52 54-16,17-53 16,-35 18-1,52-36-15,1 0 16</inkml:trace>
  <inkml:trace contextRef="#ctx0" brushRef="#br0" timeOffset="125866.76">24606 8308 0,'18'-18'16,"-18"1"-1,0-1-15,0 36 32,0 17-17,0-17-15,0 17 16,0 18-16,0-18 0,-18 71 16,18-53-1,18 35-15,-18-53 16,0 1-16,0 16 15,0-34-15,0 0 0,0-1 16,0 1 0,-18-18-16,1 18 15</inkml:trace>
  <inkml:trace contextRef="#ctx0" brushRef="#br0" timeOffset="126126.704">24324 8696 0,'0'18'15,"35"35"1,1-1-16,-36-16 16,35-1-16,0 18 15,-17-53 1,-1 18-16,19-18 15,-19 0-15,36-18 16,-35-17-16,17 17 16,0-17-16,1-1 0,17-16 15,-36 34-15,1 0 16</inkml:trace>
  <inkml:trace contextRef="#ctx0" brushRef="#br0" timeOffset="127274.724">27481 8290 0,'0'36'15,"0"-19"-15,0 71 16,0-52-16,0 70 15,0-54-15,0 37 16,-17-54-16,17 18 16,0-18-16,0-17 15,-18-18 1,0 0-16,1-18 16</inkml:trace>
  <inkml:trace contextRef="#ctx0" brushRef="#br0" timeOffset="127512.227">27252 8767 0,'0'35'16,"18"0"0,-18-17-16,35 35 15,0-18-15,1-17 16,-19-1-16,18-34 15,18-19 1,-35 1-16,17-18 16,-17 18-16,0 0 15,-1-1-15,1 19 16,0-1-16</inkml:trace>
  <inkml:trace contextRef="#ctx0" brushRef="#br0" timeOffset="128242.826">30551 8220 0,'0'-18'0,"0"36"31,17 17-15,-17-17-16,0 17 16,0 0-16,0 71 15,0-53-15,0 53 16,0-53-16,0-18 0,18 18 15,-18-35-15,0-1 16,-18-17 0,1-17-1</inkml:trace>
  <inkml:trace contextRef="#ctx0" brushRef="#br0" timeOffset="128495.829">30392 8573 0,'0'52'15,"17"-16"-15,1 34 16,-18-34-16,18-19 0,17 54 16,-17-54-16,17 1 15,0 0-15,18-36 16,-18 18-16,-17-18 15,17-17-15,18 0 16,-17 0-16,16-18 16,-34 17-16,0 19 15,-1-1-15</inkml:trace>
  <inkml:trace contextRef="#ctx0" brushRef="#br0" timeOffset="137868.675">9419 9772 0,'18'-18'0,"35"-35"16,-36 36-16,36-54 15,-35 36-15,35-36 16,-36 54 0,1-36-16,-18 35 15,0 1-15</inkml:trace>
  <inkml:trace contextRef="#ctx0" brushRef="#br0" timeOffset="138167.585">9366 9454 0,'0'18'15,"0"0"-15,0-1 0,0 36 16,0-17-16,0 34 15,0-17 1,18 0-16,-18-18 16,35 1-16,-17-36 15,35 17 1,-18-17-16,18-35 16,-18 17-16,18-17 15,-35 17-15,-1 18 16</inkml:trace>
  <inkml:trace contextRef="#ctx0" brushRef="#br0" timeOffset="146365.5">3440 16316 0,'0'-18'0,"-18"18"16,0 18-16,-17 0 15,35 17-15,-18 53 16,1-17-16,34 52 15,1-70-15,17 53 16,1-71-16,17 18 16,-18-35-16,18-18 15</inkml:trace>
  <inkml:trace contextRef="#ctx0" brushRef="#br0" timeOffset="146683.903">3669 16686 0,'0'71'15,"0"0"-15,0-54 16,18 1-16,-1-1 16,1-52-1,-18 0-15,17-18 0,1-35 16,0 0-1,-1 52-15,-17 1 0,36 17 16,-1 36 0,0 17-1,-17 53 1,-1-52-16,-17-1 0,0 18 16,18-35-1,-18-1 1,0-34-1</inkml:trace>
  <inkml:trace contextRef="#ctx0" brushRef="#br0" timeOffset="147355.588">3933 16669 0,'-17'-18'15,"17"0"1,0 1-1,17-1-15,-17 1 16,18-1 0,0 0-16,-1 1 15,1 17-15,0 0 16,35 0 0,-36 0-16,19 17 15,-19 1-15,1 0 16,-18-1-16,0 1 0,0 17 15,0-17 1,0-1-16,17 1 0</inkml:trace>
  <inkml:trace contextRef="#ctx0" brushRef="#br0" timeOffset="147518.007">4392 16757 0,'18'35'16,"-18"-17"-16,-18 35 15,0-18 1,1-17-16,17-1 0,-18-17 16</inkml:trace>
  <inkml:trace contextRef="#ctx0" brushRef="#br0" timeOffset="147877.927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">5168 15998 0,'18'18'0,"-1"17"16,36 36 0,-17-18-16,34 35 15,-34-53-15,-19 18 0,18 0 16,1 53-16,-36-53 15,-18 88-15,0-53 16,-34 53 0,16-70-16,1-18 0</inkml:trace>
  <inkml:trace contextRef="#ctx0" brushRef="#br0" timeOffset="149980.843">14129 16087 0,'-18'0'0,"-17"35"16,0 36 0,17-1-16,18-17 15,0 70-15,35-34 16,0-36-16,-17-18 15,17-18 1,1 1-16,-1 0 0,0-1 0,36-17 16</inkml:trace>
  <inkml:trace contextRef="#ctx0" brushRef="#br0" timeOffset="150437.352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">15081 16528 0,'18'35'16,"-18"18"0,-18 0-16,1-18 15,-1 0-15,0 1 16,18-19 0,0-34-1</inkml:trace>
  <inkml:trace contextRef="#ctx0" brushRef="#br0" timeOffset="150936.346">15363 16387 0,'18'35'16,"-18"18"-16,18-36 0,-18 36 15,0-35 1,0 0-16,17 17 0,-17 0 16,18-17-1,0-18 1,-18-18-1</inkml:trace>
  <inkml:trace contextRef="#ctx0" brushRef="#br0" timeOffset="151203.171">15628 16087 0,'18'53'16,"-1"-18"-16,36 35 15,-35-34-15,17-1 0,0 53 16,-17-53-16,0 18 16,-18-17-16,17 17 0,-17 52 15,0-52 1,-17 0-16,-19 53 15,1-53-15,-18 35 16</inkml:trace>
  <inkml:trace contextRef="#ctx0" brushRef="#br0" timeOffset="156365.1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">14764 17410 0,'17'53'16,"1"52"-1,0-69-15,35 69 16,-36-87-1,36 0-15,-18-18 16,18-53 0,-17 35-16,-19-17 0,36-36 15,-35 36-15,-1 17 16,-17 1-16,18 17 16</inkml:trace>
  <inkml:trace contextRef="#ctx0" brushRef="#br0" timeOffset="158416.483">14058 17815 0,'-35'18'0,"17"35"15,1-18 1,17 18-16,0 35 16,0-52-16,17 52 15,1-53-15,17 36 16,-17-54-16,17 18 16,-17-17-16,35-36 15,-36 1-15</inkml:trace>
  <inkml:trace contextRef="#ctx0" brushRef="#br0" timeOffset="158905.81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">15134 18203 0,'-17'53'0,"-1"0"16,0 0 0,1-35-16,-1 17 15,18-17 1</inkml:trace>
  <inkml:trace contextRef="#ctx0" brushRef="#br0" timeOffset="159784.582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">15963 17762 0,'35'18'0,"18"35"16,-17-18-16,17 36 15,-36-18-15,1-18 0,0 53 16,-36-35-16,-17 35 16,-1-35-16,-17 18 15</inkml:trace>
  <inkml:trace contextRef="#ctx0" brushRef="#br0" timeOffset="164082.7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">17022 13741 0,'0'35'16,"0"0"0,0 53-16,0-35 15,0 0-15,17 0 0,-17 0 16,18 18-1,-1-54-15,1 1 0,0-18 16,-1 0-16</inkml:trace>
  <inkml:trace contextRef="#ctx0" brushRef="#br0" timeOffset="164865.292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">17886 14005 0,'-18'53'16,"18"0"-1,0 0 1,35-35-16,18 17 16,-17-35-16,34-18 15,-34 1-15,16-19 16,-52 1-16,0 17 15,0-52-15,-17 52 16,-18-17-16,-1 17 0,-34-17 16,34 35-16,19 18 15,-54 35-15</inkml:trace>
  <inkml:trace contextRef="#ctx0" brushRef="#br0" timeOffset="166003.14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">19121 14164 0,'0'71'16,"17"-54"-16,1 36 0,17-35 16,0-1-16,1-17 15,-19 0-15,1 0 16,0-17-16,17-18 15,-35-1-15,0 1 0,-18 17 16,1-35-16,-19 36 16,19-1-16,-1 18 0,-17 0 15,17 0-15,0 18 16,18-1 0</inkml:trace>
  <inkml:trace contextRef="#ctx0" brushRef="#br0" timeOffset="166913.54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">19050 14975 0,'18'-17'15,"-1"17"-15,19 0 32,-19 0-32,-17 35 0,18-17 15,-18-1-15,0 19 0,-18 34 16,18-35-16,-17-17 15,17 17-15,-18 36 16,18-53-16,18 17 0,-1-18 16,1 1-16,35 0 15</inkml:trace>
  <inkml:trace contextRef="#ctx0" brushRef="#br0" timeOffset="167659.553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">19808 15187 0,'-17'53'16,"17"-18"-16,0 18 15,0-35-15,53 17 16,-36-35-16,1 0 0,0 0 15,17-18-15,0-17 16,-35 18-16,0-19 0,0 19 16,-17-19-16,-1-17 15,0 18-15,1 18 16,-1-1-16,0 0 0,1-17 16</inkml:trace>
  <inkml:trace contextRef="#ctx0" brushRef="#br0" timeOffset="168360.018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2">22066 14376 0,'18'0'32,"0"0"-17,17 0-15,18 0 16,-18 0-16,53 0 15,-35 0-15,0 0 16,-18-18-16,1 18 0,17 0 16</inkml:trace>
  <inkml:trace contextRef="#ctx0" brushRef="#br0" timeOffset="169261.251">22137 14605 0,'35'0'0,"36"18"16,-18-18-16,-1 0 0,72-18 15,-71 18 1,-35 0-16,-1-18 16</inkml:trace>
  <inkml:trace contextRef="#ctx0" brushRef="#br0" timeOffset="174678.116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">32544 13864 0,'-18'18'47,"-52"17"-31,34 0-16,1-17 0,-18 35 15,18-18-15,0 18 16,17-35-16,18 52 15,0-52-15,35 53 16,-17-36-16,70 0 16,-53 0-16,71 1 15,-71-36-15,54 17 16,-54-17 0</inkml:trace>
  <inkml:trace contextRef="#ctx0" brushRef="#br0" timeOffset="176323.678">32367 15346 0,'0'-18'31,"53"18"-15,-17 0-16,16 0 0,72 0 15,-53 0-15,17-17 16,70-1-16,-69 18 16,-36 0-16,35-18 15,-71 18-15,1 0 0,-36 0 16,-17 0-1,0 0-15</inkml:trace>
  <inkml:trace contextRef="#ctx0" brushRef="#br0" timeOffset="176669.109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41:19.6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4657 3387 0,'35'88'16,"-17"-35"-16,-1 70 15,1-70-15,-18 18 0,0 17 16,0-53-16,0-17 15,0-53 1,-18-54 0,18 36-1,0 1-15,0-54 16,18 53-16,17-18 16,-17 54-16,17 17 15,0 17-15,-17 1 16,0 17-16,17 36 15,-17-36-15,-18 0 0,17-17 16,1 17-16,-1-35 16,1 0-16,-18-17 15,0-1-15,18-35 16,-1 18-16,-17 17 0,18-17 16,17-18-1,-17 35-15,17 18 0,18 18 16,-18 0-1,-17 17-15,17 53 0,-35-53 16,18 53 0,-18-35-16,0 18 15,0-36-15,0 0 16,18-35-16</inkml:trace>
  <inkml:trace contextRef="#ctx0" brushRef="#br0" timeOffset="341.337">5821 3810 0,'0'18'16,"0"35"-1,-18-36-15,1 18 0,-1 36 16,-35 17-1,35-52 1,1-1 0</inkml:trace>
  <inkml:trace contextRef="#ctx0" brushRef="#br0" timeOffset="944.597">6315 3563 0,'0'71'15,"0"-1"1,0-17-16,0-35 16,0-36 15,0-35-31,0-35 15,17 35-15,-17 0 16,18 0-16,17 18 0,18-36 16,-18 54-16,36 17 15,-36 35-15,18 36 16,-35-18 0,0 70-16,-18-70 15,0 53-15,0-71 16,0 36-16,-18-36 15,0 0 1</inkml:trace>
  <inkml:trace contextRef="#ctx0" brushRef="#br0" timeOffset="1467.891">4145 3157 0,'-17'-17'15,"-19"52"1,1 53-16,17-35 16,1 106-16,17 0 15,17-71 1,19 53-16,-1-71 0,0 1 15,53 35 1,-35-71-16,18 0 16,-1-17-16,1 0 0</inkml:trace>
  <inkml:trace contextRef="#ctx0" brushRef="#br0" timeOffset="2007.282">7091 3069 0,'0'-17'16,"17"17"0,1 17-1,35 36 1,-18 0-16,36 53 15,-1 17-15,-52-52 16,0-1-16,-1 54 16,-34-54-16,17-17 0,-18 0 15,-17-17-15,-53 69 16,35-52-16,0-17 16</inkml:trace>
  <inkml:trace contextRef="#ctx0" brushRef="#br0" timeOffset="2723.587">4604 4833 0,'17'35'16,"-17"36"-1,0-18-15,0 17 16,0-17-1,0-35-15,0 0 16,-17-36 0,-1-35-16,18 35 15,0-17-15,0-18 16,18 18-16,-1 17 16,1 1-16,0 17 15,-1 0-15,1 17 16,0-17-16,-1 18 15,1 0-15,0-18 47,-18-36-47,17 36 16,18-35-16,-17 35 16,35-18-16,-18 36 15,1 35 1,-36-35-16,17 52 15,-17-35-15,18 36 16,-18-36-16,35 0 16,-17-35-16,-1 0 15</inkml:trace>
  <inkml:trace contextRef="#ctx0" brushRef="#br0" timeOffset="3075.982">5274 4939 0,'-35'18'16,"-1"34"-16,19 1 15,-1-17-15,36 17 16,17-36-16,-17 1 16,52-18-16,-34 0 15,17-35-15,-36 17 16,18-17-1,-35-1-15,-17-17 16,-1 36-16,-35-18 16,36 35-16,-1 0 15,0 17-15,18 18 16,0-17-16,36 35 16,-19-35-16,54 17 15,-36-35-15,18 18 16,-18-18-16,1-18 15,-19 18-15,-17-18 16</inkml:trace>
  <inkml:trace contextRef="#ctx0" brushRef="#br0" timeOffset="3230.263">5503 4992 0,'18'0'31,"35"0"-15,-18-18-16,53 18 15,-52-17-15,17-1 16,-18 0-16,-18 1 0,-17-1 16,0 0-16</inkml:trace>
  <inkml:trace contextRef="#ctx0" brushRef="#br0" timeOffset="3403.335">5697 4604 0,'0'70'16,"0"19"0,18-37-16,-18 1 15,0 53-15,18-18 16,-1-52-16,1 17 16,0-36-16,-1-17 15</inkml:trace>
  <inkml:trace contextRef="#ctx0" brushRef="#br0" timeOffset="3637.171">5962 5098 0,'18'17'16,"-1"1"0,-17-36-1,0-17 1,0-18-1,0 35-15,18-34 16,0 34-16,-1 0 0,-17 1 0,18 17 16,17-18-1,0 0-15,-17 18 16,0 18-16</inkml:trace>
  <inkml:trace contextRef="#ctx0" brushRef="#br0" timeOffset="3758.142">6227 5009 0,'0'18'16,"17"0"-16,-17 17 0,18-17 15,-1-1-15,1 1 16,0-18-16</inkml:trace>
  <inkml:trace contextRef="#ctx0" brushRef="#br0" timeOffset="3925.516">6174 4692 0,'0'18'16,"17"-1"0,19 1-16,-19 0 15,36 17 1,-35-18-16,17-17 15</inkml:trace>
  <inkml:trace contextRef="#ctx0" brushRef="#br0" timeOffset="4064.36">6526 4992 0,'53'53'16,"-17"-18"-1,17-17 1,-1-18-16,-34 0 0,17-18 15</inkml:trace>
  <inkml:trace contextRef="#ctx0" brushRef="#br0" timeOffset="4209.178">6685 4886 0,'-17'18'15,"-1"52"1,0-35-16,-35 71 15,36-53-15,-19 35 16,36-35-16,-17-17 16</inkml:trace>
  <inkml:trace contextRef="#ctx0" brushRef="#br0" timeOffset="5589.321">10866 2999 0,'-18'0'15,"53"0"1,0 0-16,89 0 16,-71 0-16,106 0 15,-89 0-15,71-18 16,-70 18-16,17-18 15,-70 18 1,-1-17-16</inkml:trace>
  <inkml:trace contextRef="#ctx0" brushRef="#br0" timeOffset="5790.393">11377 2646 0,'0'0'0,"0"17"0,0 36 16,-18-17-16,1 87 15,-1-52-15,1 70 16,17-71-16,-18 36 16,18-71-16,18 18 15,-18-17-15</inkml:trace>
  <inkml:trace contextRef="#ctx0" brushRef="#br0" timeOffset="6339.087">10883 3810 0,'18'0'31,"52"18"-31,54-1 16,-54-17-16,1 0 15,88 0 1,-71-17-16,-18 17 0,36 0 15,-70-18-15,-1 18 16,-17 0-16</inkml:trace>
  <inkml:trace contextRef="#ctx0" brushRef="#br0" timeOffset="6851.054">11007 4533 0,'17'0'16,"36"0"0,-17 0-16,16 0 0,1 0 15,0 0-15,0 0 0,71 0 16,-71 0-16,17-17 15,-17 17-15,-18-18 16,18 18-16,0-35 0,-35 35 16,-18-36-16</inkml:trace>
  <inkml:trace contextRef="#ctx0" brushRef="#br0" timeOffset="7018.281">11589 4392 0,'-18'35'0,"-35"71"16,18-53-16,-53 71 16,35-71-16,0 17 15,35-35-15,1 1 16,34-54 0</inkml:trace>
  <inkml:trace contextRef="#ctx0" brushRef="#br0" timeOffset="7207.662">11271 4357 0,'18'88'16,"35"18"-16,-18 0 15,0-71-15,36 36 16,-53-36-1,-1 0-15,1 0 0,-1 1 16,-17-1-16</inkml:trace>
  <inkml:trace contextRef="#ctx0" brushRef="#br0" timeOffset="7795.796">11818 5415 0,'0'-17'16,"-35"17"-1,17 0 1,-17 17-16,-53 36 16,35 0-16,-35 0 0,-89 70 15,71-52-15,18-1 16,-88 54 0,123-89-16,0 18 0,0 0 15,53-35-15</inkml:trace>
  <inkml:trace contextRef="#ctx0" brushRef="#br0" timeOffset="10105.965">15064 2699 0,'17'-36'0,"-17"19"16,0-1-16,0 1 15,-17 17-15,17-18 16,-18 18-16,18 18 0,-18 34 16,1-16-16,-1 52 15,0-35 1,18 53-16,18-36 16,-18-17-16,53 71 15,0-36 1,-35-53-16,17 0 0,35 18 15,-17-35 1,-35 0-16,0-18 0,-1 0 16,-34-18-1</inkml:trace>
  <inkml:trace contextRef="#ctx0" brushRef="#br0" timeOffset="10416.319">15628 2805 0,'18'-18'16,"-1"18"-1,-17 18 1,18 52 0,-18-17-16,0 35 15,0-35-15,18 53 16,-1-71-16,1 36 16,0-36-16,17 0 15,-18-35-15</inkml:trace>
  <inkml:trace contextRef="#ctx0" brushRef="#br0" timeOffset="10609.992">16069 3298 0,'0'53'15,"-18"0"-15,18-35 16,0 17 0,0-17-16,0 0 0,18-18 15</inkml:trace>
  <inkml:trace contextRef="#ctx0" brushRef="#br0" timeOffset="10985.398">16492 3122 0,'0'71'16,"0"-36"-16,0 18 15,0-18 1,18-35-16,-18-18 31,18-52-31,-1 52 16,-17-17-16,18 0 0,0-1 15,-1 1-15,1 18 16,-1 17-16,1 0 0,0 0 16,17 0-1,-17 17-15,-18 1 16,17-1-16,1 1 0,-18 17 0,18 18 15,-18-35-15,17 0 16,1 34 0,-18-34-16,18-18 15</inkml:trace>
  <inkml:trace contextRef="#ctx0" brushRef="#br0" timeOffset="11250.841">16792 2505 0,'71'70'15,"-1"1"-15,-17 17 16,0-35-16,0 88 15,-18 18 1,-17 88 0,-18-177-16,0 1 15,-35 70 1,-1-88-16,19-18 0</inkml:trace>
  <inkml:trace contextRef="#ctx0" brushRef="#br0" timeOffset="13281.175">19297 3122 0,'0'0'0,"0"-18"16,18 18-1,-1-17-15,1-1 16,-18 1-16,18-1 0,-1 0 16,-17 1-16,18 17 15,-18-18-15,17 18 0,-17 18 31,36-1-31,-36 19 16,17-19-16,1 1 16,35-1-16,-18-17 15,0 0-15,-17 0 16,17-17-16,-35-1 16,18 1-16,0 17 0,-18-18 15,17 0 1,1 18-16,0 0 15,-18 18 1,35 0-16,-18-18 16,19 0-16,-19 0 15,19 0-15,-19 0 16,1 0-16,0 0 0,-1 0 16,1-18-1,-18 0-15</inkml:trace>
  <inkml:trace contextRef="#ctx0" brushRef="#br0" timeOffset="13524.058">19897 2822 0,'17'18'16,"1"-18"-16,17 18 15,-17-18-15,52 35 16,-52-18-1,35 1-15,-35 0 16,17 17-16,-35-17 16,-18 17-16,1-17 15,-19 17 1,19-18-16,-19-17 0,19 36 16,-1-36-16,18 17 15</inkml:trace>
  <inkml:trace contextRef="#ctx0" brushRef="#br0" timeOffset="16939.194">21590 2469 0,'0'-17'15,"-18"34"1,1 36 0,-1-17-16,0 69 15,18-52-15,0 53 16,0-53-16,36 71 16,-19-71-1,54 17-15,-53-35 16,34 1-16,-16-36 15,-19 0-15</inkml:trace>
  <inkml:trace contextRef="#ctx0" brushRef="#br0" timeOffset="17395.591">21890 2840 0,'0'70'16,"0"-17"-16,0 18 16,0-53-16,0-1 0,0 1 15,0-36 17,0-52-32,0 52 15,0-53-15,0 54 16,18-36-16,-1 53 15,36 0 1,-35 18-16,-1 34 16,-17-16-16,0-19 15,18 36-15,-18-35 16,18-18-16,-1 0 16,1-18-1,0 1-15,17-36 16,-18 35-16,19-35 15,-19 53-15,19-17 16,-19 17-16,1 35 16,0-18-16,-18 54 15,0-36-15,0 36 16,0-36 0,0 18-16</inkml:trace>
  <inkml:trace contextRef="#ctx0" brushRef="#br0" timeOffset="17572.723">22560 3052 0,'-35'52'16,"17"19"-1,1-18 1,-1-18-16,18-17 0,35-1 15,-35 1-15,18-18 16</inkml:trace>
  <inkml:trace contextRef="#ctx0" brushRef="#br0" timeOffset="17917.936">22789 2928 0,'0'71'16,"-17"-1"0,17-35-16,0 1 15,17-36 1,1-18 0,-18 0-16,18-34 15,-1 16-15,19-17 16,-19 36-16,36-1 15,-35 0-15,35 18 16,-36 18-16,19 17 16,-19 1-16,1 17 15,-18-18 1,18 18-16,-18-36 16,17 1-16,-17 0 15</inkml:trace>
  <inkml:trace contextRef="#ctx0" brushRef="#br0" timeOffset="18185.557">23266 2328 0,'53'36'16,"17"52"0,1 18-1,-1 35-15,-34-71 16,-19 107-16,1-1 16,-18-88-16,-18-17 15,1 52-15,-19-52 16,-34-18-1</inkml:trace>
  <inkml:trace contextRef="#ctx0" brushRef="#br0" timeOffset="28762.937">4392 5927 0,'18'0'47,"35"0"-31,0 0-16,-1 0 16,1 0-16,18 0 0,17-18 15,18 0-15,141 1 16,-106-1-16,0 0 0,36 1 15,-19-1-15,160 1 16,-159 17-16,140-18 16,-175 0-16,-1 18 15,89-17-15,-141-1 16,17 18-16,-71-18 16</inkml:trace>
  <inkml:trace contextRef="#ctx0" brushRef="#br0" timeOffset="31269.242">15134 4974 0,'0'-17'0,"0"-1"16,-17 18 0,-1 0 15,0 18-15,-35 34-16,36-16 0,-1 17 15,0 0-15,1-1 16,-1 72-16,1-53 15,17 52-15,17-70 16,18 53-16,1-71 16,17 36-16,-18-54 15,18 18 1,-36-17-16,36-18 16,-35-18-16</inkml:trace>
  <inkml:trace contextRef="#ctx0" brushRef="#br0" timeOffset="31752.721">15452 5415 0,'-18'106'0,"18"0"15,0-36 1,0-34-16,18-19 15,-1-17 1,1-17-16,0-72 16,-18 54-1,0-18-15,17-53 16,1 54-16,0-19 16,-18 36-16,17 35 15,1 0-15,-1 53 16,-17-18-16,0-17 0,18 52 15,-18-52-15,0-1 16,0 1-16,18-18 16,-18-18-1,35-35 1,-35 36-16,35-36 16,-17 35-16,0 18 0,-1-17 15,18 52 1,1 18-16,-19 0 15,-17 35-15,0-35 16,18 17-16,-18-34 16,18 17-16,-1-36 15,36 1 1,-35-18-16</inkml:trace>
  <inkml:trace contextRef="#ctx0" brushRef="#br0" timeOffset="31937.293">16263 5609 0,'-18'53'16,"1"0"-16,17-18 0,-18 1 15,1 16 1,17-34-16,-18 0 15,0-1-15</inkml:trace>
  <inkml:trace contextRef="#ctx0" brushRef="#br0" timeOffset="32379.976">16651 5309 0,'0'18'15,"0"0"-15,0 52 16,18-17-16,-1 35 15,-17-52-15,18 34 16,-18-52-16,18 17 16,-18-17-16,17-1 15,1-17 1,-18-17-16</inkml:trace>
  <inkml:trace contextRef="#ctx0" brushRef="#br0" timeOffset="32627.412">16845 4957 0,'53'0'16,"18"35"-1,17 18 1,-53-18-16,36 88 15,-36-52-15,-17 17 0,34 71 16,-52-71-16,18 53 16,-36-88-16,18 18 15,-35-18-15,0 0 0,0-18 16,-1 18-16</inkml:trace>
  <inkml:trace contextRef="#ctx0" brushRef="#br0" timeOffset="34390.355">19420 5609 0,'18'0'0,"0"0"16,35 0-16,-18-35 15,0 17-15,36-70 16,-54 53-16,19 0 0,-19-1 16,1 19-1,0 17-15,-18 35 16,0-17-1,17 17-15,1 18 16,-1-36-16,1 1 0,0-18 16,-1 0-16,36 18 15,-53-36-15,18 18 16,0-18-16,-1 1 0,1-1 16,0 0-1,-1 18-15,1 0 16,-18 18-1,17-18-15,1 35 16,0-17-16,-1 0 0,19-1 16,-1-17-16,-17 0 15,17 0-15,-18-17 16,1-19 0,0 36-16,-18-17 15,17 17 1,1 0-16,17 0 15,-17 17-15,0-17 16,-1 18-16,18 0 16,-17-18-16,17 0 15,-17 0-15,0 0 0,17 0 16,-17 0-16</inkml:trace>
  <inkml:trace contextRef="#ctx0" brushRef="#br0" timeOffset="34628.81">20514 5256 0,'18'0'0,"-1"18"16,36 0-16,-17-1 16,-1 1-16,53 35 15,-53-18-15,53 0 16,-52-17-16,-19 0 15,1 17-15,0-17 0,-36 35 16,0-18-16,-52 35 16,35-52-16,-36 35 15,36-35 1,-36 17-16</inkml:trace>
  <inkml:trace contextRef="#ctx0" brushRef="#br0" timeOffset="37008.791">21802 5045 0,'-18'0'16,"18"-18"-16,-18 18 16,1 18-16,-1 17 15,0 0 1,1 53-16,17-17 15,0-18-15,0 18 0,0 52 16,17-52-16,19 34 16,-1-69-16,-17-1 15,52 18 1,-52-36-16,17 1 16</inkml:trace>
  <inkml:trace contextRef="#ctx0" brushRef="#br0" timeOffset="37487.976">22084 5450 0,'18'53'16,"-18"0"-1,0-17-15,0 16 16,0-34-16,17-18 15,-17 18 1,-17-71 0,17-35-1,17 17-15,18 1 16,-17 52-16,17-17 16,-17 17-16,17 36 15,-35-1-15,18 36 16,0-35-16,-18 35 15,0-36 1,0 19-16,17-36 16,1-36-1,-18 19-15,35-36 16,-17 18 0,-1 17-16,36-17 15,-35 35-15,0 0 16,-1 17-16,1 36 15,-18-18-15,0 18 16,18-17-16,-18-19 16,0 19-16,17-19 0,18 36 15</inkml:trace>
  <inkml:trace contextRef="#ctx0" brushRef="#br0" timeOffset="37671.336">22860 5556 0,'-18'36'15,"1"16"1,-1-34-16,0 35 16,18-35-16,0-1 15,0 1-15,0 0 16</inkml:trace>
  <inkml:trace contextRef="#ctx0" brushRef="#br0" timeOffset="38054.952">23072 5433 0,'0'53'16,"0"17"-16,0 36 16,17-71-1,-17-17 1,18-36 0,-18-17-1,35-35-15,-35 34 16,18 1-16,17-36 15,0 36 1,-17 35-16,17 0 0,-17 0 16,0 18-16,-1-1 15,1 36-15,0-17 16,-1 17-16,-17-18 16,0-18-16,18 1 0,-1 17 15,-17-17 1,0-36-1</inkml:trace>
  <inkml:trace contextRef="#ctx0" brushRef="#br0" timeOffset="38394.406">23513 4921 0,'17'18'32,"1"0"-32,0-1 0,17 1 15,18 17-15,17 53 16,-17-35-16,0 53 15,-18-35-15,-17-1 16,-18 71-16,0-53 16,-18 54-16,1-72 15,-18 36-15,17-53 16,-35 17 0,18-52-16,17 0 15</inkml:trace>
  <inkml:trace contextRef="#ctx0" brushRef="#br0" timeOffset="-145464.01">5203 9190 0,'0'0'0,"0"18"0,36 52 16,-1 71-16,-35-70 15,35 105-15,-35-105 16,0-1-16,18-34 0,-18 16 16,18-52-1,-18-17 1,17-18-16,-17-18 0,0-71 16,18 71-16,-18-17 15,35-36 1,-35 53-16,18 35 0,-1 1 15,1 34 1,-18 36-16,0-18 16,0 36-16,18-53 15,-18 17-15,17-17 16,1-18 0,0-18-16,35-35 15,-36 18-15,1-1 16,-1 1-16,1 0 0,17 0 15,-17 17-15,0 18 16,-1 18-16,1 52 16,0-35-16,-1 54 15,-17-36-15,0 35 16,18-53-16,-18 36 16,17-54-16,19 1 15</inkml:trace>
  <inkml:trace contextRef="#ctx0" brushRef="#br0" timeOffset="-145251.624">6244 9666 0,'18'53'16,"-18"18"-1,0-1 1,-18-35-16,1 1 0,-19 34 16,1-34-1,35-19-15</inkml:trace>
  <inkml:trace contextRef="#ctx0" brushRef="#br0" timeOffset="-144886.056">6826 9155 0,'0'17'32,"0"19"-32,-17 34 15,17-35-15,0 71 16,0-71-16,0 18 15,0 36-15,17-54 16,-17 0-16,0 18 16,18-35-16,-18-1 0,0 1 15,18-18-15</inkml:trace>
  <inkml:trace contextRef="#ctx0" brushRef="#br0" timeOffset="-144440.313">7179 8908 0,'18'0'15,"-1"17"-15,36 54 16,0-1 0,-18-17-16,-17 0 15,0 0-15,17 71 16,-17-71-16,-18 52 16,0-52-16,-18-17 0,-17 34 15,17-17-15,-35 0 16,18-18-1</inkml:trace>
  <inkml:trace contextRef="#ctx0" brushRef="#br0" timeOffset="-143800.154">4763 8767 0,'-18'17'15,"-17"-17"-15,-1 71 16,1-36-16,0 88 16,17-34-16,0 87 15,18-70-15,0 0 0,0 0 16,53 88-1,0-89-15,36 54 16</inkml:trace>
  <inkml:trace contextRef="#ctx0" brushRef="#br0" timeOffset="-141209.241">5521 10672 0,'-18'0'0,"36"0"32,17 0-17,1 0-15,-1 0 0,53 17 16,-53-17-16,1 0 16,-1 0-16,-18 0 15,-17-17-15</inkml:trace>
  <inkml:trace contextRef="#ctx0" brushRef="#br0" timeOffset="-140993.443">5574 10689 0,'-18'88'0,"1"36"16,17 17 0,-18 18-1,18-89-15,18 71 16,-18-70-16,17 35 15,1-53-15,17-18 0,-17 0 16,17 1-16,-17-1 16,17-18-16,0 19 0,18-19 15,-35 1-15,-1-18 16,36-35-16</inkml:trace>
  <inkml:trace contextRef="#ctx0" brushRef="#br0" timeOffset="-140614.403">6209 10513 0,'0'17'31,"18"36"-15,-1 18 0,1-53-16,17 34 15,-17-34-15,17 17 16,-35-17-16,0 0 16</inkml:trace>
  <inkml:trace contextRef="#ctx0" brushRef="#br0" timeOffset="-140175.809">6209 11024 0,'18'0'32,"-1"0"-32,18 0 15,-17 18-15,35-18 16,-35 18-16,17-1 15,-17 1 1,-18 0-16,-18-1 16,-17 18-1,17-17-15,-17 17 16,35-17 0,0 0-16,35-18 15,0 0-15,18 0 16,-35 0-16,-1 0 15,19 0 1</inkml:trace>
  <inkml:trace contextRef="#ctx0" brushRef="#br0" timeOffset="-139809.709">6297 11518 0,'18'0'15,"-1"0"1,1 0-16,0 0 16,17 18-16,-35-1 15,18 36 1,-18-35-16,-18 17 15,18 36-15,0-53 16,18 52-16,-18-52 16,17 17-16,18 0 15,-17-17-15,0-18 16,-18 18-16,-18-1 16,-17-17-1,17 0-15,-35 0 16,36 0-16,-19 0 15</inkml:trace>
  <inkml:trace contextRef="#ctx0" brushRef="#br0" timeOffset="-139363.654">6544 10548 0,'35'-18'15,"36"1"-15,17-18 16,-35-1-16,35 19 15,-35 34 1,-35 19-16,35 52 16,-36-18-16,1 18 15,-18 1-15,18 16 0,-1 1 16,-17 124-16,18-125 16,-18 107-16,17-141 15,-17 70-15,0-88 16,0 17-1,0-34-15,0-19 16,-17 1-16,-1-18 16,-17 0-16,-36-35 15,36 17-15,-35 0 16,34 1-16,-17 17 16</inkml:trace>
  <inkml:trace contextRef="#ctx0" brushRef="#br0" timeOffset="-135927.136">11289 9225 0,'35'0'15,"-17"0"-15,35 0 16,-18 0 0,18 0-16,35-17 15,-35 17-15,0-18 16,-18 18-16,1 0 15,-19 0-15,1 0 0,-18-18 16</inkml:trace>
  <inkml:trace contextRef="#ctx0" brushRef="#br0" timeOffset="-135754.293">11501 9066 0,'0'106'16,"0"-53"-16,0 53 16,17-53-16,1 0 0,17 35 15,-17-35 1</inkml:trace>
  <inkml:trace contextRef="#ctx0" brushRef="#br0" timeOffset="-133974.561">15416 8872 0,'0'-17'31,"0"34"0,0 1-15,18 0-16,-18 35 16,0-36-16,18 54 15,-18-18 1,17 17-16,1-34 15,0 34-15,-18-52 16,17 35-16,-17-36 16,18 1-1,-18 0-15,18-18 32,-18-18-32</inkml:trace>
  <inkml:trace contextRef="#ctx0" brushRef="#br0" timeOffset="-133762.973">15593 8943 0,'0'0'0,"0"18"0,0 52 15,0 1-15,0-18 16,17 35-16,1-53 15,0 36 1,-1-54-16,19 36 16,-36-35-16,17-18 15</inkml:trace>
  <inkml:trace contextRef="#ctx0" brushRef="#br0" timeOffset="-133406.998">15293 8784 0,'0'-17'16,"0"-1"-16,18 18 0,-1-18 16,18 1-16,54 17 15,-36 0 1,0 0-16,17 17 0,-17 19 15,0-1-15,0 18 0,0 35 16,-53-53-16,17 36 16,-70-1-1,36-34-15,-36 17 16,35-36-16,1 1 0,17-1 16,17 1-16,1 0 15,70 17-15,-53-17 16,18-1-16,35 36 15,-52-35-15,17 35 16,-36-36-16,1 1 16</inkml:trace>
  <inkml:trace contextRef="#ctx0" brushRef="#br0" timeOffset="-131439.758">11289 11201 0,'-18'0'16,"36"0"0,52 17-1,19 1 1,-36-18-16,17 0 16,36 0-16,-53 0 15,-18-18-15,36 18 16,-54-17-16,1 17 0,-18-18 15</inkml:trace>
  <inkml:trace contextRef="#ctx0" brushRef="#br0" timeOffset="-131282.793">11642 10936 0,'0'71'15,"0"-18"1,0-18-16,0 18 0,17 35 15,1-35-15,0-18 16,-1 0-16,1 18 0,0-35 16</inkml:trace>
  <inkml:trace contextRef="#ctx0" brushRef="#br0" timeOffset="-130699.391">15487 10742 0,'18'18'32,"-18"17"-32,0 53 15,17-35-15,-17 0 16,0 0-16,18 70 16,0-70-16,-18 0 15,35 18-15,-18-54 16,1 1-16</inkml:trace>
  <inkml:trace contextRef="#ctx0" brushRef="#br0" timeOffset="-130385.695">15928 10971 0,'-18'36'0,"-17"52"15,17-53-15,36 36 16,0-54-16,52 36 16,-35-53-16,71 0 15,-70-17-15,52-36 16,-53 0 0,-35 18-16,-35-54 15,0 54-15,-1 17 16,-52-35-16,35 53 15,-17-17 1,34 17-16,36 17 16,71-17-1,-36 18-15</inkml:trace>
  <inkml:trace contextRef="#ctx0" brushRef="#br0" timeOffset="-130120.902">16581 10918 0,'-36'53'16,"19"-35"-16,-1 17 0,0 36 15,36-36-15,17 36 16,1-54-16,34 19 16,-35-36-16,54 0 15,-54-18-15,-17 0 16,-1 1-16,1-19 0,-18-34 15,-35 35-15,-36-54 16,36 54 0,-54-18-16,37 36 15,-37-1-15,72 36 16,-19-18-16</inkml:trace>
  <inkml:trace contextRef="#ctx0" brushRef="#br0" timeOffset="-128634.126">19085 10795 0,'18'0'16,"0"0"-16,34 0 15,-16 0 1,17 0-16,-18-18 16,0 18-1</inkml:trace>
  <inkml:trace contextRef="#ctx0" brushRef="#br0" timeOffset="-128523.697">19138 11024 0,'35'18'15,"18"-18"1,18-18 0,-36 1-16,1-1 15</inkml:trace>
  <inkml:trace contextRef="#ctx0" brushRef="#br0" timeOffset="-113792.448">20832 9984 0,'-18'0'93,"36"0"48,-1 0-110,1-18-15,-1 18-16,19-18 16,-1 18-16,-17 0 15,-1 0-15,19-17 16,-19 17-16,1 0 15,-18-18-15,-18 36 16</inkml:trace>
  <inkml:trace contextRef="#ctx0" brushRef="#br0" timeOffset="-113314.176">20761 10019 0,'18'0'47,"-18"18"-31,0-1-16,17 36 15,1-18-15,-18 54 16,18-37-16,-1 72 16,-17-36-16,0 53 15,18-53-15,-18 71 16,0-88-16,0 88 16,0-89-16,0 1 15,17-18-15,1-1 0,0-16 16,-1 52-16,1-53 15,-18-17-15,35 35 16,-35-18-16,18-17 16,0-18-16,-18 17 0,17 1 15,1 0 1,-1-1-16,1-17 0,0 18 0,-1-18 16,36 0-16,-17 0 15,-1 0 1,-17 0-16,-1 0 15</inkml:trace>
  <inkml:trace contextRef="#ctx0" brushRef="#br0" timeOffset="-109145.082">21414 10037 0,'0'17'0,"17"18"15,-17 1-15,0 34 16,0-34-16,0 16 15,18-16 1,-18-19-16,35 19 16,-35-19-16,18-17 15</inkml:trace>
  <inkml:trace contextRef="#ctx0" brushRef="#br0" timeOffset="-108837.262">21749 10160 0,'-18'18'16,"0"17"0,18 0-16,0 18 15,18-35-15,17 17 16,1-17-16,-19-18 15,19 0-15,17-18 16,-36 0-16,18-17 16,-35 17-16,0-17 15,0 18-15,-17-1 0,-1-17 0,1 17 16,-1 18-16,-35-18 16,53 1-16,-18 17 0,1 0 15</inkml:trace>
  <inkml:trace contextRef="#ctx0" brushRef="#br0" timeOffset="-108630.712">22296 10037 0,'0'17'15,"0"1"-15,0 52 16,0-34-16,0-1 16,0 0-16,17 0 0,1 36 15,-18-53-15</inkml:trace>
  <inkml:trace contextRef="#ctx0" brushRef="#br0" timeOffset="-107281.622">21608 10724 0,'0'18'31,"0"17"-15,0-17-1,0 0-15,0 17 16,17 0-16,-17-17 0,0-1 15,18 19-15,0-19 16,-1-17-16</inkml:trace>
  <inkml:trace contextRef="#ctx0" brushRef="#br0" timeOffset="-107041.986">21855 10848 0,'0'35'16,"17"0"-16,1-17 16,0 0-1,-1-18-15,1 0 0,-18 17 16,0-34 0,0-19-1,0 19-15,-18-1 0,18 1 16,-17-1-16,-1 0 15,18 1-15,18 17 16</inkml:trace>
  <inkml:trace contextRef="#ctx0" brushRef="#br0" timeOffset="-106746.7">22190 10813 0,'35'0'0,"18"0"16,0 0-1,-53 17-15,17 1 0,-17 0 16,0 34-16,0-34 16,-17 0-16,17-1 15,-18 1-15,1 0 16,17-1-16,17-17 31,36 0-15,-35 0-16,-1 0 0,19 0 15,-36 18-15</inkml:trace>
  <inkml:trace contextRef="#ctx0" brushRef="#br0" timeOffset="-106451.915">21572 11377 0,'0'18'16,"0"17"-16,0-17 15,0-1-15,0 1 16,18 35-16,-18-18 16,18 0-16,-18 1 15,0-19-15,17-17 0,-17 18 16</inkml:trace>
  <inkml:trace contextRef="#ctx0" brushRef="#br0" timeOffset="-106152.618">21943 11465 0,'-35'36'15,"17"-1"1,18 18-16,18-36 16,34 19-16,1-19 15,0-17 1,0-17 0,-35-1-16,-18 0 15,-18-17-15,-17-18 16,0 36-16,-18-1 15,35 0-15,0 1 16,1 17-16</inkml:trace>
  <inkml:trace contextRef="#ctx0" brushRef="#br0" timeOffset="-105807.2">22296 11395 0,'52'0'16,"37"-18"0,-54 0-16,18 18 15,0-17-15,-53 34 16,0 1-16,-18 17 16,-17 18-16,0-35 15,-1 35-15,36-36 16,0 1-16,18 0 15,0-1-15,35 19 16,-36-19-16,36 1 16,-35 0-16,-1-1 15,-34-17-15,-36 18 16,18-18-16,-36 18 16,36-18-16,-36 0 15,36 0-15,17-18 16,1 18-16,-1 0 0,0 0 15,18-18-15</inkml:trace>
  <inkml:trace contextRef="#ctx0" brushRef="#br0" timeOffset="-105283.807">22807 9948 0,'0'-17'15,"35"-1"-15,18 0 16,-17 1-16,34-1 15,-35 1-15,1 17 16,-1 0 0,-17 0-16,-1 0 0,1 35 15,0 18 1,-18 35 0,0-35-16,17 88 15,1-53-15,-18 0 16,17 18-16,1 123 15,0-105-15,-18 17 0,17 88 16,-17-123-16,18 53 16,-18-89-16,-18 36 15,18-70 1,0-1-16,-17 0 16,17-17-16,-18-1 15,-17-17-15,0 0 16,-1-17-16,19 17 15,-19 0-15,-17-18 16,18 36-16,0-18 16</inkml:trace>
  <inkml:trace contextRef="#ctx0" brushRef="#br0" timeOffset="-102921.52">4992 13000 0,'0'0'0,"17"18"16,36-18-16,-35 17 15,53-17-15,-36-17 16,18 17-16,0-18 15,-18 18-15,0 0 16</inkml:trace>
  <inkml:trace contextRef="#ctx0" brushRef="#br0" timeOffset="-102737.006">4992 13106 0,'-18'70'16,"1"54"-1,17-18 1,52-18 0,1-35-16,-17-36 0,-1 1 15,0 0-15,0-18 16,1 17-16,17-17 16</inkml:trace>
  <inkml:trace contextRef="#ctx0" brushRef="#br0" timeOffset="-102473.83">5715 13212 0,'0'52'16,"0"1"-16,-18 36 16,18-54-1,0 0-15,18 53 16,17-52-16,18-19 16</inkml:trace>
  <inkml:trace contextRef="#ctx0" brushRef="#br0" timeOffset="-101941.413">6685 13159 0,'18'17'16,"17"19"-1,-17-36-15,-1 17 0,1 1 16,17-1-16,-17 1 15,-18 0-15,0 17 16,0-17-16,-18 17 16,18 0-1,-17-35-15,34 35 16,1-17-16,17-18 16,0 18-16,18-18 15,-35 0-15,35 0 16</inkml:trace>
  <inkml:trace contextRef="#ctx0" brushRef="#br0" timeOffset="-101537.31">7285 13141 0,'35'0'16,"0"0"-16,18 0 16,-35 0-16,17 18 15,-17-1-15,0 1 16,-18 0-16,0 17 15,0 0-15,0-17 16,17-1-16,1 1 0,52 17 16,-34-17-16,34 0 15,-52-1-15,17 1 16,-17-1-16,-36 1 16,0 0-1,-52-1-15,35 1 16,-54 0-16,37-18 15,16 0-15,1 17 16</inkml:trace>
  <inkml:trace contextRef="#ctx0" brushRef="#br0" timeOffset="-101106.691">8096 12982 0,'88'-17'16,"-17"17"-16,17-18 15,-17 18 1,-18 18 0,-36-1-16,19 36 15,-19-18-15,-17 18 0,18 71 16,-18-71-16,18 88 16,-1-88-16,-17 0 15,18-18-15,-18 36 16,0-36-16,0-18 0,0 1 15,-18 0 1,-35-18-16,18 0 16,0 0-16,-18 0 0,-53-18 15,53 18-15,18 0 16,-18-18-16,18 18 16,-1 0-16</inkml:trace>
  <inkml:trace contextRef="#ctx0" brushRef="#br0" timeOffset="-100655.992">11553 13088 0,'53'0'16,"18"-18"-16,17 1 15,-35 17-15,35-18 16,-70 18-16,17 0 16</inkml:trace>
  <inkml:trace contextRef="#ctx0" brushRef="#br0" timeOffset="-100506.593">11783 12965 0,'0'88'16,"0"18"0,17-1-16,1-69 15,0-1-15,17 0 16</inkml:trace>
  <inkml:trace contextRef="#ctx0" brushRef="#br0" timeOffset="-100096.504">14852 12912 0,'18'17'0,"-1"1"16,1 35-16,0 53 15,-18-36-15,17 54 16,1-71-16,-1 0 16,1-18-16,0-18 0,-1 1 15</inkml:trace>
  <inkml:trace contextRef="#ctx0" brushRef="#br0" timeOffset="-99818.264">15328 13070 0,'-35'71'15,"35"0"1,0-54-16,35 18 15,0-35-15,1 0 0,-19 0 16,19 0-16,-1-17 16,-17-36-1,-18 0-15,0 18 16,-53-36-16,17 54 16,1-1-16,-18-17 15,36 17-15,-1 18 16,18 18-16,0-1 15</inkml:trace>
  <inkml:trace contextRef="#ctx0" brushRef="#br0" timeOffset="-99512.38">15840 13018 0,'-53'0'0,"18"35"15,17 35 1,53-17 0,36 0-16,-18-35 0,52-1 15,-34-17 1,-36 0-16,1-17 16,-19-18-16,-17-1 15,-35-17 1,0 18-16,-54 0 15,54 0-15,-18 35 16,18-18-16,-36 18 16,71 18-16,-17 17 15,34-18-15</inkml:trace>
  <inkml:trace contextRef="#ctx0" brushRef="#br0" timeOffset="-99071.204">19262 12806 0,'35'-18'16,"18"18"0,35 0-16,-53 0 15,36 0-15,-53 18 16,-1-18-16</inkml:trace>
  <inkml:trace contextRef="#ctx0" brushRef="#br0" timeOffset="-98960.41">19315 13018 0,'70'17'16,"18"-17"-1,-35 0-15,0 0 16</inkml:trace>
  <inkml:trace contextRef="#ctx0" brushRef="#br0" timeOffset="-98549.817">20532 12629 0,'0'-17'16,"35"-1"-16,0 18 16,1-17-16,16-1 15,1 18-15,0-18 0,0 1 0,0 17 16,0 0-1,-35 0-15,-1 0 0,-34 0 16</inkml:trace>
  <inkml:trace contextRef="#ctx0" brushRef="#br0" timeOffset="-98360.313">20496 12682 0,'18'106'16,"0"35"-16,17 0 15,0-17 1,1-71-16,-19-18 0,54 36 16,17-36-1,-53-17-15,18-18 16,0 0 0,-18-18-16</inkml:trace>
  <inkml:trace contextRef="#ctx0" brushRef="#br0" timeOffset="-98153.764">21449 12859 0,'-18'106'16,"1"-1"-1,17-52-15,17 53 16,1-71-16,17 1 0,-17-19 16,17 1-16</inkml:trace>
  <inkml:trace contextRef="#ctx0" brushRef="#br0" timeOffset="-97905.102">21696 13070 0,'-18'71'0,"18"-18"16,0-18-16,53 18 15,-18-53-15,1 18 16,-1-18-16,0 0 16,18-36-16,-35 19 15,-1-36-15,-17 18 16,0-1-16,-17 19 0,-18-36 15,17 18-15,0 17 16,-17 0 0</inkml:trace>
  <inkml:trace contextRef="#ctx0" brushRef="#br0" timeOffset="-97731.641">22260 13035 0,'36'71'16,"-1"17"-1,35 18-15,-17-53 16,-35-18 0</inkml:trace>
  <inkml:trace contextRef="#ctx0" brushRef="#br0" timeOffset="-97298.989">24218 12788 0,'-17'0'16,"17"18"-16,0 17 0,0 18 16,0 18-16,0-1 15,17 1-15,18 52 16,-17-70-16,0 0 0,52 18 15,-34-54-15,-1-17 16</inkml:trace>
  <inkml:trace contextRef="#ctx0" brushRef="#br0" timeOffset="-97048.825">24571 13018 0,'-18'35'15,"18"0"-15,0 36 16,18-36-16,17 0 16,-17-17-16,70 17 15,-53-35-15,36-18 16,-53 18-16,17-17 16,-18-36-16,-17 18 15,-35-18-15,18 17 16,-36 1-16,35 18 15,0 17-15,1-18 0,-1 18 16</inkml:trace>
  <inkml:trace contextRef="#ctx0" brushRef="#br0" timeOffset="-96798.659">25083 12929 0,'52'0'16,"-34"18"-16,0-18 0,-18 53 16,17-18-16,-17-17 15,0 17-15,0 36 16,0-54-16,0 19 16,0-19-16,18 18 15,0-35-15,17 18 16,-17-18-16,34 0 15,-34 0-15,0 0 16,-1 0-16</inkml:trace>
  <inkml:trace contextRef="#ctx0" brushRef="#br0" timeOffset="-96420.652">26741 12841 0,'0'71'16,"17"-18"-16,1 70 15,-18-70-15,17 53 16,1-71-16,35 18 15,-35-35 1,-1-18-16</inkml:trace>
  <inkml:trace contextRef="#ctx0" brushRef="#br0" timeOffset="-96175.5">27146 13053 0,'-17'70'16,"17"-17"-16,53 0 16,17-18-1,1-35 1,-36 0-16,35-35 16,-52 0-16,0 17 0,-18-35 15,0 18-15,-18-18 16,0 36-16,1-1 15,-18 0-15,17 1 16</inkml:trace>
  <inkml:trace contextRef="#ctx0" brushRef="#br0" timeOffset="-95831.083">27711 12859 0,'35'0'16,"0"0"-16,1 0 0,16 17 15,-34-17-15,0 18 0,-36 17 16,0 1-16,18-19 16,-35 54-16,35-36 15,-17 18-15,34-35 16,1 17-16,17-17 15,-17-1-15,17 1 16,-17-18-16,-36 0 16,0 0-1,-52 0 1,35 0-16,-36 17 16,53-17-16,-35 18 15,36 0-15,-1-18 16</inkml:trace>
  <inkml:trace contextRef="#ctx0" brushRef="#br0" timeOffset="-95391.413">28399 12682 0,'70'18'16,"-35"-18"-16,36 18 15,-36-18 1,1 0-16,-1 17 0,18 1 16,-36 0-16,1-1 15,-18 18 1,0-17-16,0 53 0,-18-36 15,1 0-15,17 1 0,-18 69 16,18-52-16,0 18 16,-18 17-1,36-35-15,-18 17 16,18-52-16,-1 17 16,-17-17-16,-17-18 31,-36-18-16,18 1-15,17 17 0,-53 0 16,54 0 0,-19 17-16,1-17 0,18 0 15</inkml:trace>
  <inkml:trace contextRef="#ctx0" brushRef="#br0" timeOffset="-31802.443">4939 15840 0,'0'-18'15,"0"0"-15,0 36 16,35 70-1,-17-17-15,17 105 16,-17-70 0,-1 0-16,-17 123 15,0-70 1,0-106-16,0-18 0,0-17 16,0-71-1,0 0-15,0-18 0,-17-105 16,-1-18-1,-17 106-15,35 0 0,-18-36 16,18 89-16,0 17 16,18 1-1,-1 34-15,1 1 0,0 17 16,-1 0-16,-17 18 0,18-17 16,0 17-16,17-1 15,-17-52-15,-1 0 16,1 0-16,17-17 0,-17-1 0,-18 1 15,17-19-15,1 1 0,0-36 16,-1 36 0,1 0-16,0 35 15,-1 17-15,1 1 16,0 70-16,-1-35 16,1 71-1,-18-54-15,17-17 16,19 18-16,-19-18 0,54 17 15,-36-35-15,0-17 16</inkml:trace>
  <inkml:trace contextRef="#ctx0" brushRef="#br0" timeOffset="-31297.8">5838 16404 0,'-52'18'15,"16"52"1,1 1 0,35-18-16,0-18 15,35 18-15,-17-53 16,0 18-16,34-18 16,-34-18-16,17-35 15,-17 18 1,-18 0-16,-18 17 15,18 0-15,-17 18 0,17-17 16,0 34 0,0 1-1,17 17-15,19 0 16,-1-35-16,18 0 16,-18 0-16,0 0 0,1-35 15,-36 18-15,0-19 16,0 19-16,-36-19 15,19 1-15,-1 17 16,1 1-16,-1-1 16,36 1-1,17 17 1,35 0-16,-34-18 16,52 0-1,-53 18-15,18-17 16,-35-1-16,17 18 15</inkml:trace>
  <inkml:trace contextRef="#ctx0" brushRef="#br0" timeOffset="-31103.7">6227 16087 0,'0'88'16,"0"-35"-16,0 0 0,0 70 16,17-35-1,1-35-15,17 0 16,18 0 0,-35-53-16</inkml:trace>
  <inkml:trace contextRef="#ctx0" brushRef="#br0" timeOffset="-30559.177">6421 15822 0,'17'35'16,"-17"-17"-16,18 35 15,17 70-15,-17-52 16,35 88-16,-53-71 16,35 71-1,-17-106-15,35-1 16,-36-16-16,1-36 15,-1 0-15,19 0 0</inkml:trace>
  <inkml:trace contextRef="#ctx0" brushRef="#br0" timeOffset="-30196.993">6844 16369 0,'-53'53'16,"0"0"0,35 0-16,18-36 0,18 19 15,0-36 1,17 17-16,-17-17 0,17-17 16,0 17-16,0-53 15,-17 35-15,0-17 16,-1-1-16,-17 19 0,0-18 15,-17 35 1,17 17 0,0 36-1,17-18-15,36 1 16,-35-36-16,52 0 16,-52 0-16,17 0 15,-17-18-15,-18 0 0,18-17 16</inkml:trace>
  <inkml:trace contextRef="#ctx0" brushRef="#br0" timeOffset="-29868.719">7038 15946 0,'53'141'15,"0"53"-15,-18-71 16,0-52 0,-17-36-16,17-17 15,-17-36 1,0 0-16,17 1 0,-18-19 16,1 36-16,17-17 15,-17 17-15,0 17 0,17 1 16,-35 17-16,0-17 15,0 0-15,-18-1 0,1 1 16,-1 0-16,-35-1 16,18 1-16,17-18 0,-35 0 15,36 0 1,17-18-16,-18 1 16</inkml:trace>
  <inkml:trace contextRef="#ctx0" brushRef="#br0" timeOffset="-29433.833">7885 15646 0,'-36'70'15,"1"89"-15,17-71 16,1 18-16,-19 0 0,1 106 16,0-124-16,17 0 15,18-35-15,0 0 0,0 0 16,18-18-1</inkml:trace>
  <inkml:trace contextRef="#ctx0" brushRef="#br0" timeOffset="-28889.523">8273 15963 0,'-71'0'15,"1"35"-15,-1 36 16,53 17-1,18-35-15,36 71 16,52-19 0,-35-69-16,0-19 0,70 19 15,18-72 1,-88 19-16,35-71 16,-52 52-16,-36-17 0,0-35 15,-36 53-15,-34-36 16,17 36-1,-53 17-15,53 18 16,-35 18-16,70 0 16,1 17-1,34-17-15</inkml:trace>
  <inkml:trace contextRef="#ctx0" brushRef="#br0" timeOffset="-28655.978">8908 16245 0,'-53'53'16,"35"-17"-16,0 17 16,18-18-16,18-18 0,35 36 15,-18-53-15,1 18 16,52-18-16,-53 0 15,36-18-15,-54 18 16,19-35-16,-36 17 16</inkml:trace>
  <inkml:trace contextRef="#ctx0" brushRef="#br0" timeOffset="-28482.494">9066 16281 0,'0'17'16,"18"-17"-16,17 0 15,1 0-15,52-35 16,-18 0 0,-34 17-16,-19 1 15,19-1-15,-36 0 16,0 1-16,-18-19 16</inkml:trace>
  <inkml:trace contextRef="#ctx0" brushRef="#br0" timeOffset="-28323.412">9243 15998 0,'17'18'16,"-17"35"-1,18 18-15,-18-36 16,18 0-16,-1 53 16,19-17-1,17-18-15,-1-18 16,-34-35-16</inkml:trace>
  <inkml:trace contextRef="#ctx0" brushRef="#br0" timeOffset="-27978.261">9596 16228 0,'-18'35'15,"-17"18"1,17 0-1,36 35-15,-1-88 16,19 18-16,-19-18 0,18 0 16,18-18-1,-35 0-15,17-17 16,-35 0-16,18 17 0,-18 1 16,-18-19-16,1 19 15,-1-1-15,0 18 0,1 0 16,17 18-1,0-1-15,17 1 16,1 17-16,17-17 16,-17 0-16,35 17 15,-35-35-15,-1 17 0,1 1 16,-1-18 0,1 0-16</inkml:trace>
  <inkml:trace contextRef="#ctx0" brushRef="#br0" timeOffset="-27701.62">9913 16210 0,'0'35'16,"18"18"-1,17-17-15,0-1 16,-17-35-16,17 18 15,-17-18 1,-1 0-16,-17-18 16,0 0-16,0 1 0,0-19 15,-17 1-15,-1 0 16,18 17-16,0-17 16,18 35-1,-1 0 1</inkml:trace>
  <inkml:trace contextRef="#ctx0" brushRef="#br0" timeOffset="-27411.374">10266 16263 0,'17'18'15,"1"-36"1,17-17-16,-17 17 15,0-17-15,-18 17 16,17 18-16,-34-17 0,-1 17 16,0 0-16,-17 17 15,17 19-15,1 16 16,17-16 0,17 17-16,1-18 0,17-17 15,1-1-15,-1-17 16,36 18-16,-36-18 15,53 0 1,-53-18-16,18 1 16</inkml:trace>
  <inkml:trace contextRef="#ctx0" brushRef="#br0" timeOffset="-27226.744">10901 15822 0,'17'0'15,"1"0"1,17 35 0,-17-17-16</inkml:trace>
  <inkml:trace contextRef="#ctx0" brushRef="#br0" timeOffset="-27113.626">11060 16157 0,'0'-17'31</inkml:trace>
  <inkml:trace contextRef="#ctx0" brushRef="#br0" timeOffset="-25809.125">12330 15610 0,'17'159'16,"1"18"0,-18-89-16,0 18 15,0-71-15,0-17 0,0-36 32,0-53-17,35-35-15,-17 71 16,35 0-16,0 35 15,35 35 1,-35 0-16,17 36 16,-52-36-16,17 36 15,-35-36-15,-35 18 16,17-18-16,-35-17 16,18-18-16,-35 0 15,52-18-15,-35 1 16,53-1-16,18 0 15</inkml:trace>
  <inkml:trace contextRef="#ctx0" brushRef="#br0" timeOffset="-25131.507">13176 15998 0,'0'-35'16,"-17"18"-16,17-1 15,-53 0-15,0 18 16,35 18-16,-17 0 15,-18 34-15,35 1 16,1-35 0,17 0-16,17 17 0,-17-17 15,18-1-15,17 1 0,18 17 16,-35-17-16,-1-18 16,1 35-16,-18-17 15,-18-18 1,-17 0-16,0 17 15,-36-17-15,54 18 16,-36-18-16,35 0 16,0 18-16,36-18 15,0 0-15</inkml:trace>
  <inkml:trace contextRef="#ctx0" brushRef="#br0" timeOffset="-24864.122">13300 16087 0,'17'17'15,"36"19"1,-17-19-1,-1 1-15,53 0 16,-35-1-16,-18 1 0,53-1 16,-35 1-1,-35 0-15</inkml:trace>
  <inkml:trace contextRef="#ctx0" brushRef="#br0" timeOffset="-24701.289">13617 16104 0,'-53'89'0,"0"-1"16,0-35 0,1 17-1,52-52-15,-18-1 16</inkml:trace>
  <inkml:trace contextRef="#ctx0" brushRef="#br0" timeOffset="-23991.453">14199 15593 0,'0'-71'16,"-17"1"-1,-1-1-15,-35 18 16,35 36-16,1 17 16,-36 17-1,35 18-15,1 1 0,-1 87 16,18 18-1,18-70-15,-1-1 0,54 72 16,-1-37 0,-34-52-16,-1-17 15,18 17-15,-18-18 16</inkml:trace>
  <inkml:trace contextRef="#ctx0" brushRef="#br0" timeOffset="-23841.689">14005 15998 0,'36'-17'0,"-19"17"15,18-18-15,36 1 16,0 17 0,-36 0-16,0 0 15,-17 0-15</inkml:trace>
  <inkml:trace contextRef="#ctx0" brushRef="#br0" timeOffset="-23417.489">14464 15963 0,'0'35'16,"18"18"-1,-1 0-15,36 0 16,-35-17-16,35-19 16,0 1-1,-36-18-15,1 0 0,17-35 16,-17-1-1,-18 19-15,0-36 16,-18 17-16,18 19 16,-18-19-16,1 36 15,-18-17-15,35 34 16,0 19 0,0 17-1,17-36-15,1 1 0,17 0 16,-17-1-16,35 19 15,-36-19-15,1 18 16,0-35-16</inkml:trace>
  <inkml:trace contextRef="#ctx0" brushRef="#br0" timeOffset="-23093.356">14975 16087 0,'0'53'16,"0"0"-16,0-36 15,18 1 1,0-53 0,-18-36-1,35 0 1,-17 1-16,17 52 15,18-35 1,-36 71-16,19 35 16,-19-18-16,19 36 15,-19-36 1,1-17-16,35 52 16,-53-52-1</inkml:trace>
  <inkml:trace contextRef="#ctx0" brushRef="#br0" timeOffset="-7613.373">12594 16722 0,'-17'0'15,"-1"0"1,36 0 15,-1 0-15,54 0-16,-36 0 16,88-18-16,-34 18 15,122-18 1,-70 1-16,159-1 15,-123 18-15,140-18 16,-176 18-16,106 0 16,-141 0-16,70 0 15,-123-17-15,18 17 16,-53 0-16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">6103 5274 0,'-18'0'47,"18"35"-32,0-17-15,0 17 16,0 53-16,0-52 16,-17 87-1,17-52-15,-18-18 0,18 70 16,0-70-16,0-18 16,0 54-16,-17-72 15,17 18-15,0 1 16,-18-36-1</inkml:trace>
  <inkml:trace contextRef="#ctx0" brushRef="#br0" timeOffset="58003.289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4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2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">4357 14905 0,'0'18'94,"0"17"-94,0 0 15,0 0-15,0 18 0,0 35 16,0-35-16,0 53 15,0-53 1,0 0-16,17 18 16,-17-1-16,0-35 15,0 1 1,0-19-16,0-34 16</inkml:trace>
  <inkml:trace contextRef="#ctx0" brushRef="#br0" timeOffset="72673.227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">13564 7108 0,'-35'36'16,"35"-19"-16,0 1 0,18-18 31,35-35-15,-36-1-16,71-34 15,-52 17-15,-19 0 0,54-53 16,-53 71-16,-1 0 16,1-1-16,-18 19 15</inkml:trace>
  <inkml:trace contextRef="#ctx0" brushRef="#br0" timeOffset="77238.227">13511 7003 0,'-17'35'16,"-1"53"0,18-53-16,18-35 15,-1 0-15,36 0 16,0-35 0,35-18-16,1 0 15,-36 18-15,-1 0 16,-16 17-16,-19 18 15</inkml:trace>
  <inkml:trace contextRef="#ctx0" brushRef="#br0" timeOffset="79491.851">18609 7285 0,'18'-18'63,"17"-17"-48,18-36 1,-18 36-16,53-88 16,-52 70-16,-1 0 15,0 0-15,0 0 16,-17 18-16,-18 17 15</inkml:trace>
  <inkml:trace contextRef="#ctx0" brushRef="#br0" timeOffset="79874.814">18591 7003 0,'-17'17'15,"17"36"1,0-18 0,-18 54-16,18-36 15,18 35-15,-18-53 16,35 18-16,0-53 16,1 0-16,87-35 15,-52-1-15,-18 1 16,-1 0-16,1-18 0,-17 35 15,-1-17-15,-35 17 16</inkml:trace>
  <inkml:trace contextRef="#ctx0" brushRef="#br0" timeOffset="81620.936">7197 13141 0,'0'18'62,"0"17"-62,0-17 16,0 17-16,0 35 16,0 19-1,0-54-15,0 71 16,0-71-16,0 0 0,0 36 16,0-36-1,0-17-15,17-18 16,-17-18 15</inkml:trace>
  <inkml:trace contextRef="#ctx0" brushRef="#br0" timeOffset="82015.829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1">4621 9102 0,'18'0'15,"-18"-18"1,0 36 15,0 17-31,18-17 16,-18-1-16,0 36 15,0-18-15,0 1 16,-18-19-16,18 1 16,0 0-16,18-18 15</inkml:trace>
  <inkml:trace contextRef="#ctx0" brushRef="#br0" timeOffset="118011.599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">4516 9666 0,'0'-18'15,"17"18"-15,-17 18 94,0 17-78,0 1-16,-17-1 0,17 18 15,-18 0 1,18-18-16,0-17 0,0-1 16,0 1-16,0 0 15,-18-18 32,18 17-31</inkml:trace>
  <inkml:trace contextRef="#ctx0" brushRef="#br0" timeOffset="120244.751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">7038 10495 0,'18'0'47,"-1"0"-47,1 0 15,-1 0-15,19 0 0,-19 0 16,19-17-16,-1 17 16,0-18-16,1 18 15,-36-18 1</inkml:trace>
  <inkml:trace contextRef="#ctx0" brushRef="#br0" timeOffset="126133.287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5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">7426 11165 0,'0'18'63,"0"0"-48,-18-1-15,18 1 0,-17 0 16,17 17-16,-18 18 15,0-18-15,1 53 16,-1-52-16,18-19 16,0 18-16,-17-17 0,17 17 15,0-17 1,0-36 31,-18 1-32</inkml:trace>
  <inkml:trace contextRef="#ctx0" brushRef="#br0" timeOffset="128229.59">7161 11412 0,'0'18'15,"0"0"-15,0-1 0,0 1 0,0 35 16,0-36-1,18 1-15,-18 0 0,0-1 16,35 1 0,-35 0-16,18-18 0,17-18 0,-17 18 15,17-18-15,18-17 16,-35 17-16,35-17 16,-36 18-16,1-1 15,0 18-15</inkml:trace>
  <inkml:trace contextRef="#ctx0" brushRef="#br0" timeOffset="136783.855">8202 14781 0,'0'-17'31,"0"34"16,0 54-47,0-36 16,0 53-16,-18-52 15,18 17 1,0-18-16,0 0 0,0 0 0,0 1 15,0-19-15,0 19 0,0-19 16,-17-17 15</inkml:trace>
  <inkml:trace contextRef="#ctx0" brushRef="#br0" timeOffset="137006.093">8008 15134 0,'18'53'16,"-1"-18"-16,-17 1 0,36 17 15,-36-18 1,17-18-16,19 1 0,-19-18 16,18-18-16,-17 18 0,0-17 15,17-36 1,-17 35-16,17-17 15,-17 17-15,-1 1 0,1-1 16</inkml:trace>
  <inkml:trace contextRef="#ctx0" brushRef="#br0" timeOffset="137844.677">10160 14958 0,'0'-18'16,"0"36"30,0 35-30,0 0 0,0-18-16,0 18 0,-18 70 15,18-87-15,-17 52 16,-1-53-16,18 0 16,0 1-16,0-19 15</inkml:trace>
  <inkml:trace contextRef="#ctx0" brushRef="#br0" timeOffset="138073.22">9984 15222 0,'17'53'0,"36"35"16,-35-52-1,-1-19-15,54 19 16,-53-36 0,-1 0-16,19-18 15,-19 0-15,1 1 16,-1-1-16,-17 0 0,18 1 16,0-1-16,-1 18 0</inkml:trace>
  <inkml:trace contextRef="#ctx0" brushRef="#br0" timeOffset="138657.159">12153 14870 0,'-17'-18'16,"17"71"0,0 35-1,0 18-15,0-53 0,0 0 16,0 0-16,0 35 15,-18-53-15,18-17 16,0 17-16,0-17 0</inkml:trace>
  <inkml:trace contextRef="#ctx0" brushRef="#br0" timeOffset="138898.384">12030 15258 0,'17'70'16,"19"1"-1,17-36 1,-18-35-16,18 0 16,-36-18-16,19 1 15,-19-1-15,1 0 0,0 1 0,-1-18 16,-17 17-1,0 0 1,-17 18 0,-1 0-16</inkml:trace>
  <inkml:trace contextRef="#ctx0" brushRef="#br0" timeOffset="140442.585">9366 10283 0,'0'-17'16,"-17"17"31,17 35-31,0-17-16,0 17 0,0-17 15,-18 52-15,18-17 16,0 18-16,18-36 15,-1 18-15,-17-35 16,18 17-16,17 0 16,-35-17-16,18-18 15,-1 17-15,1-34 32</inkml:trace>
  <inkml:trace contextRef="#ctx0" brushRef="#br0" timeOffset="140730.767">9596 10478 0,'0'35'16,"0"18"-1,0-18 1,17 0 0,1-17-1,-1 0 1</inkml:trace>
  <inkml:trace contextRef="#ctx0" brushRef="#br0" timeOffset="141276.848">9613 10248 0</inkml:trace>
  <inkml:trace contextRef="#ctx0" brushRef="#br0" timeOffset="141643.48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">8855 10971 0,'-18'-17'15,"0"17"1,36 0-1,17 17-15,-17-17 16,17 18-16,53 17 16,-17 18-1,-36-35-15,1 0 0,34 17 16,-52-18-16,-1-17 0,1 18 16,0-18-1,-36 0 1</inkml:trace>
  <inkml:trace contextRef="#ctx0" brushRef="#br0" timeOffset="142961.468">9172 10760 0,'0'17'0,"-35"54"16,17-36-16,-17 106 15,-18 0 1,35-88-16,-17 53 16,35-53-16,-17 35 15,17-52-15</inkml:trace>
  <inkml:trace contextRef="#ctx0" brushRef="#br0" timeOffset="148095.015">9454 10954 0,'-17'0'31,"34"0"1,-17 17-17,18-17-15,0 18 16,-1-18-16,1 18 15,0-18-15,35 0 16,17 0-16,-52 0 16,52-36-1,-34 36-15,34-35 16,-52 17-16,35-17 16,-36 18-16,-34 34 31</inkml:trace>
  <inkml:trace contextRef="#ctx0" brushRef="#br0" timeOffset="151377.522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">7638 10107 0,'17'0'16,"1"-35"-1,0 17-15,17-35 16,0 18-16,18-36 15,-18 54-15,1-18 16,-1-18 0,0 17-16,-35 19 15,-17 17 1,-1 17 0</inkml:trace>
  <inkml:trace contextRef="#ctx0" brushRef="#br0" timeOffset="153022.365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8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">14199 16810 0,'0'18'31,"18"-1"-15,-18 18-1,0 1 1,0-1-16,0 53 16,-18-53-16,18 36 0,0-18 15,0 0-15,0 35 16,0-53-16,0-17 15,0 0-15,18-18 0,0 0 16,-18-18 0,17-35-16,-17 18 15</inkml:trace>
  <inkml:trace contextRef="#ctx0" brushRef="#br0" timeOffset="171246.992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">19368 16828 0,'17'17'15,"-17"18"1,0-17-16,0 17 16,0 18-16,18 35 15,-18-17-15,0-18 0,0 17 16,0 72-1,0-89-15,0 17 0,0-17 0,0-18 16,0 18 0,0-70-1,0-19-15</inkml:trace>
  <inkml:trace contextRef="#ctx0" brushRef="#br0" timeOffset="180973.957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3">26494 16810 0,'0'-35'15,"17"17"-15,-17 36 16,0-1-16,0 1 16,18 88-16,-18-53 15,0 17-15,0 54 16,18-54-16,-18-17 0,0 53 16,0-53-1,17-18-15,-17 18 16,18-53-1,-18-35 1,0 17-16,0-17 0</inkml:trace>
  <inkml:trace contextRef="#ctx0" brushRef="#br0" timeOffset="187284.666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">10654 12418 0,'18'17'16,"-1"-17"-16,54 0 15,-36 0 1,0 0-16,53-17 16,-70 17-16,0 0 0</inkml:trace>
  <inkml:trace contextRef="#ctx0" brushRef="#br0" timeOffset="192511.46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3">12136 11501 0,'35'0'15,"-18"0"-15,1 0 16,17-18 0,-17 18-16,0 0 0,-1 0 15</inkml:trace>
  <inkml:trace contextRef="#ctx0" brushRef="#br0" timeOffset="193018.805">12171 11448 0,'0'17'16,"0"19"-1,0 16 1,0-16-16,0 52 16,0-35-16,0-18 15,17 18-15,1-18 16,0-17-16,17 0 15,0-1-15,-17-17 0,35-17 16,-35-1-16,-1 0 16</inkml:trace>
  <inkml:trace contextRef="#ctx0" brushRef="#br0" timeOffset="193300.038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-214311.139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-210785.052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-207947.771">23689 9031 0,'0'18'16,"0"52"0,18-17-16,-18 0 15,17 18-15,1 70 16,0-71-16,-18 1 0,17-1 15,1 36 1,0-53-16,-18 0 16,0-18-16,0-17 15,-18-18-15</inkml:trace>
  <inkml:trace contextRef="#ctx0" brushRef="#br1" timeOffset="-207648.509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-206836.041">31891 16951 0,'18'35'15,"-18"1"-15,-18 69 16,0-52-16,1 88 16,17-52-1,0 52-15,0-71 16,0-17-16,17 0 0,1 18 15,0-36 1,-18-17-16,17-18 16,-34-36-1,-1 1-15</inkml:trace>
  <inkml:trace contextRef="#ctx0" brushRef="#br1" timeOffset="-206536.4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-198279.282">21837 8290 0,'18'0'63,"-1"0"-48,-34 0 64,-1 0-64,-17 0 1,17 0-16,-17 0 0,-18 0 15,18 0-15,-1 18 16,19-18-16,-54 0 16,53 0-16,-17 0 0,18 0 15,-1 0-15,0 18 16,1-18 0,34 0-1</inkml:trace>
  <inkml:trace contextRef="#ctx0" brushRef="#br2" timeOffset="-197916.951">21608 8149 0,'17'0'15,"-34"0"1,-1 0-16,-35 0 16,18 18-16,-18-1 0,-18 19 15,36-36 1,0 17-16,0 19 0,17-19 15,18 1-15,18 0 16,-1-1-16,18 18 16,1-35-1,-1 18-15,18 17 16,-35-35-16,17 18 0,-18 0 16,-17-1-16</inkml:trace>
  <inkml:trace contextRef="#ctx0" brushRef="#br2" timeOffset="-196931.539">17745 8308 0,'-18'0'94,"-17"0"-78,17 0-16,-35 18 15,-35-1-15,35-17 16,-53 18-1,71-1-15,-53-17 16,70 18-16,-17-18 0,17 0 16,36 0-1,17-18 1,-17 18-16,35-17 16</inkml:trace>
  <inkml:trace contextRef="#ctx0" brushRef="#br2" timeOffset="-196616.285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-195180.236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-194780.905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-194129.67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-193830.518">10724 9543 0,'-17'70'16,"-18"18"-1,35-17 1,17-53-16,18 17 15,-17-35-15,35 0 16,-18 0-16,1-18 0,34-17 16,-35 17-1,-17 1-15,0-1 0</inkml:trace>
  <inkml:trace contextRef="#ctx0" brushRef="#br2" timeOffset="-192316.688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-191905.345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-191094.299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-190777.597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-190631.798">14693 9948 0,'0'0'0,"53"0"0,35 0 16,-35 0-16,53-17 15,-53 17 1,-35-18-16,-1 18 15</inkml:trace>
  <inkml:trace contextRef="#ctx0" brushRef="#br2" timeOffset="-186655.587">30656 16316 0,'0'18'31,"18"-18"-16,0 0 1,-36 0 62,-35 0-62,18 0-16,0 0 0,-54 17 15,54-17-15,0 18 16,0-18-16,17 0 16,0 0-16,1 0 0,-1 0 15,0 0 1,1 0 15</inkml:trace>
  <inkml:trace contextRef="#ctx0" brushRef="#br2" timeOffset="-186361.4">30321 16245 0,'18'0'15,"-36"0"1,1 0-16,-19 0 16,19 18-16,-1-18 0,0 18 15,1-1-15,17 1 16,0 17-16,0-17 16,17 0-1,19-1-15,17 1 16,-18-18-1,0 0 1</inkml:trace>
  <inkml:trace contextRef="#ctx0" brushRef="#br2" timeOffset="-185581.493">25612 16298 0,'17'0'32,"-34"0"-32,-1 0 15,0 0-15,-35 0 16,36 0-16,-18 0 16,-18 18-1,35-18-15,-17 0 16,17 0-16,0 0 0,-17 18 15,18-18 1,-1 0-16,18 17 16,-18-17-16</inkml:trace>
  <inkml:trace contextRef="#ctx0" brushRef="#br2" timeOffset="-185281.619">25347 16228 0,'-18'-18'15,"1"18"1,-18 18-1,17-18-15,0 17 0,18 1 16,-17-18-16,17 18 0,17-1 16,1 1-16,35 0 15,-18-18-15,18 17 16,-35-17-16,17 0 16,-17 0-16,-1 0 15,-34 0 1</inkml:trace>
  <inkml:trace contextRef="#ctx0" brushRef="#br2" timeOffset="-184438.317">18274 16316 0,'-18'0'31,"1"-18"-15,-1 18-16,0 0 15,-35 0 1,18 18-16,-18-18 0,18 18 15,0-18-15,-1 0 0,1 17 16,-35-17 0,52 0-1,36 0 1,-1 0 0</inkml:trace>
  <inkml:trace contextRef="#ctx0" brushRef="#br2" timeOffset="-184123.051">17956 16245 0,'-17'0'15,"-1"0"-15,0 0 0,1 18 16,-18 0-16,17-18 16,0 35-1,18-17-15,18 17 16,0-17-16,-1-1 16,36 1-1,-35-1-15,17-17 16,-17 0-16,-1 18 0,1-18 15,-36 0-15</inkml:trace>
  <inkml:trace contextRef="#ctx0" brushRef="#br2" timeOffset="-183407.174">13582 16298 0,'18'0'16,"-36"0"15,0 0-15,-17 0-1,0 0 1,-1 18-16,-52-18 0,53 18 16,-18-18-16,18 17 0,-36 1 15,36-18-15,17 0 16,18 18 0,18-18-16,17 0 15,18-18 1</inkml:trace>
  <inkml:trace contextRef="#ctx0" brushRef="#br2" timeOffset="-183152.315">13282 16281 0,'-18'0'15,"-17"0"1,18 0-1,-1 0 1,18 17-16,-18 1 16,18 0-16,0-1 15,36 1-15,-19 0 16,36-18-16,-35 0 16,-1 0-16,1 0 15,-18-18-15,-35 18 16</inkml:trace>
  <inkml:trace contextRef="#ctx0" brushRef="#br2" timeOffset="-182123.331">18150 16510 0</inkml:trace>
  <inkml:trace contextRef="#ctx0" brushRef="#br2" timeOffset="-182040.883">18150 16510 0,'36'-18'16,"-36"1"-1</inkml:trace>
  <inkml:trace contextRef="#ctx0" brushRef="#br2" timeOffset="-181589.975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-181353.836">17427 17410 0,'0'88'16,"-17"-18"-1,17-52-15,17 17 16,1-35-16,0 0 15,34-35-15,-34 0 16,17-1-16,1 1 0,-1 0 16</inkml:trace>
  <inkml:trace contextRef="#ctx0" brushRef="#br2" timeOffset="-181032.568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-180833.17">17357 18203 0,'0'71'15,"0"-36"-15,17 0 16,1-17-16,17 0 15,1-18-15,-1 0 0,0 0 16,18-18-16,0-17 0,17 0 16,-52-1-1,-18 19-15,-18-19 0</inkml:trace>
  <inkml:trace contextRef="#ctx0" brushRef="#br2" timeOffset="-180087.916">6862 16228 0,'-36'0'15,"19"17"-15,-1-17 0,-17 18 16,-1-18-16,-34 18 16,35-18-16,-18 0 15,17 0-15,-69-18 16,52 18-16,17 0 0,-17 0 15,1 0-15,-19 18 16,36-1-16,17-17 16,18 18-16,18-18 15</inkml:trace>
  <inkml:trace contextRef="#ctx0" brushRef="#br2" timeOffset="-179842.641">6297 16175 0,'-53'0'16,"36"18"0,-54 17-16,36 0 15,35-17-15,-18-1 16,18 1-16,18 17 15,-18-17-15,17 0 0,19-18 16,-19 17-16,19 1 0,34-18 16,-35 17-1</inkml:trace>
  <inkml:trace contextRef="#ctx0" brushRef="#br2" timeOffset="-179558.424">7056 16510 0,'-18'0'0,"0"18"0,-17 17 16,0 0-16,-1 18 0,-34 88 15,35-70-15,-54 105 16,37-105-16,16-1 16,1 1-16,17-18 15,-52 53-15,52-53 16,0-18-16,1-18 0,17 1 16</inkml:trace>
  <inkml:trace contextRef="#ctx0" brushRef="#br2" timeOffset="-179365.63">6368 17410 0,'-18'53'16,"18"-18"-16,0 18 15,18-36-15,17 1 16,35-18-16,36-18 15,-53-17 1,0 17-16,-18-17 0</inkml:trace>
  <inkml:trace contextRef="#ctx0" brushRef="#br2" timeOffset="-178364.65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-178013.368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-177819.541">27869 17480 0,'36'-17'16,"-19"17"-16,19-18 0,-1 18 16,35-18-16,-52 18 15,0 0 1,-18 18-16</inkml:trace>
  <inkml:trace contextRef="#ctx0" brushRef="#br2" timeOffset="-177686.252">27887 17533 0,'18'35'16,"-1"18"0,36 18-16,-35-54 15,0 1-15,17 17 16,-18-35 0</inkml:trace>
  <inkml:trace contextRef="#ctx0" brushRef="#br2" timeOffset="-177472.198">28222 17586 0,'0'18'16,"0"-1"-16,-17 1 16,17 17-1,0-17-15,-18-1 16,18 1-16,0 0 0,0-1 0,18 1 15,-1 0-15,1-18 16,35 0 0,-18-18-16</inkml:trace>
  <inkml:trace contextRef="#ctx0" brushRef="#br2" timeOffset="-177168.076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-176394.258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-176100.629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-175977.109">21608 18168 0,'35'0'0,"-17"0"15,17-18-15,0 18 16,0 0-16,-17-17 0,35-1 16</inkml:trace>
  <inkml:trace contextRef="#ctx0" brushRef="#br2" timeOffset="-175771.915">21960 17480 0,'36'-17'16,"-1"17"-16,0 0 15,-17 0-15,0 0 0,-1 0 16</inkml:trace>
  <inkml:trace contextRef="#ctx0" brushRef="#br2" timeOffset="-175598.718">22013 17586 0,'0'53'15,"0"-18"-15,0 36 16,0-18-16,18-18 15,-18-17-15,18-1 0,-1 1 16,-17-1 0,18-17-16,0 0 0</inkml:trace>
  <inkml:trace contextRef="#ctx0" brushRef="#br2" timeOffset="-175380.471">22207 17639 0,'18'0'15,"0"18"1,-18-1-16,17 1 16,-17-1-16,0 19 0,0-19 15,-17 1-15,-1 35 16,0-35-16,18-1 0,0 1 16,0-1-16,18-17 15,0 0 1,-1-17-16,36-1 15,-18 1-15</inkml:trace>
  <inkml:trace contextRef="#ctx0" brushRef="#br2" timeOffset="-175031.66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-172647.476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-172277.433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-172095.31">14764 17410 0,'17'0'0,"1"0"16,0 0-16,17 0 16,0 0-16,-17 0 15</inkml:trace>
  <inkml:trace contextRef="#ctx0" brushRef="#br2" timeOffset="-171957.64">14852 17445 0,'-18'35'0,"18"18"16,0 35-1,18-52-15,0-19 0,35 18 16,-36-17-16,36-18 16,-35 0-1,-1 0-15,1-18 0</inkml:trace>
  <inkml:trace contextRef="#ctx0" brushRef="#br2" timeOffset="-171739.99">15046 17374 0,'0'18'15,"0"17"1,0-17-16,0 0 0,18 17 0,-18 35 16,17-34-1,-17-19 1,18-17-1,0-17 1</inkml:trace>
  <inkml:trace contextRef="#ctx0" brushRef="#br2" timeOffset="-171417.2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-170746.223">14975 17357 0,'18'0'16,"0"-18"-1,-1 18-15,1 0 16,0 0-16</inkml:trace>
  <inkml:trace contextRef="#ctx0" brushRef="#br2" timeOffset="-170156.644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-169854.758">14658 18450 0,'0'53'16,"18"-18"-16,-18 18 15,17-35-15,-17 0 16,18-18 0,-18-18-1,17 18 1,-17 18 0,0-1-16,0 1 15,0 0-15,-17-1 16,-1-17-16,1 0 15,17-17-15,-18 17 16,18-18-16,0-35 16</inkml:trace>
  <inkml:trace contextRef="#ctx0" brushRef="#br2" timeOffset="-169582.363">14870 18221 0,'17'0'0,"1"0"32,0-18-32,17 18 15,-18 0-15,1 0 0</inkml:trace>
  <inkml:trace contextRef="#ctx0" brushRef="#br2" timeOffset="-169438.078">14887 18256 0,'-17'36'15,"17"-1"-15,17 0 16,-17 0-16,18-17 16,0 0-16,-1-1 0,18-17 15,-17 0-15,17 0 16,-17-17 0</inkml:trace>
  <inkml:trace contextRef="#ctx0" brushRef="#br2" timeOffset="-169227.295">15099 18203 0,'0'36'16,"0"-19"0,0 19-16,-18-1 15,18 0-15,0-17 16,18-1-1,-18 1-15,35-36 16,-17 18-16,-1-17 16</inkml:trace>
  <inkml:trace contextRef="#ctx0" brushRef="#br2" timeOffset="-168953.876">15240 18150 0,'18'0'31,"-1"18"-15,-17 0-16,18-1 15,-18 1-15,18-18 0,-18 18 16,0-1-16,0 19 16,0-19-16,0 1 15,0-1-15,0 1 16,-18-18-1,18 18 1,-18-18-16,1 17 16,-1-17-1</inkml:trace>
  <inkml:trace contextRef="#ctx0" brushRef="#br2" timeOffset="-168493.152">14446 18380 0,'0'-18'47,"0"0"-31,0 1-16,0-1 0,0-17 15,0 17-15,18 1 16,-36 17 15</inkml:trace>
  <inkml:trace contextRef="#ctx0" brushRef="#br2" timeOffset="-163809.378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-160766.829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-159535.013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-159188.238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">5433 14111 0,'0'18'16,"17"52"-1,-17-34-15,0 105 16,0-53-16,0 18 0,0 123 15,0-141 1,18 53-16,0-88 16,-1 35-16,-17-52 15,18-19-15,-18 1 0,18 0 16,-1-18-16</inkml:trace>
  <inkml:trace contextRef="#ctx0" brushRef="#br0" timeOffset="2673.279">5062 14640 0,'18'-35'16,"0"0"-16,35-36 16,-18 18-16,71-88 15,-71 88-15,36-88 16,-36 88 0,-18 0-16,1 0 15,0 36-15,-1 52 16,1 53-1,17-35-15,-17 18 16,17-18-16,0 0 0,1-18 16,34 35-16,-34-34 15</inkml:trace>
  <inkml:trace contextRef="#ctx0" brushRef="#br0" timeOffset="3585.322">4216 15487 0,'0'18'31,"17"17"-16,1 18-15,-18 0 0,18 88 16,-18-53-16,0 71 16,0-89-1,0-17-15,0 18 0,17-36 16,1 0 0,-18-17-16,18-18 15</inkml:trace>
  <inkml:trace contextRef="#ctx0" brushRef="#br0" timeOffset="3897.53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7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">4339 16792 0,'18'36'15,"-18"16"1,17-16-16,1 17 0,-18 0 16,18 17-16,-18-17 0,17 18 0,1 17 15,-18-53 1,35 18-16,-17-35 16,0-18-16,-1 0 0</inkml:trace>
  <inkml:trace contextRef="#ctx0" brushRef="#br0" timeOffset="5710.03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7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">10566 15134 0,'0'71'15,"-18"-36"1,18 18-16,0 70 16,0-52-16,0 0 0,0-1 15,0 36-15,18-71 16,-18 0-16,17 1 0,-17-19 16,18-17-16,0 0 15,-18-53 1</inkml:trace>
  <inkml:trace contextRef="#ctx0" brushRef="#br0" timeOffset="28894.95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">9613 16034 0,'0'-18'0,"18"18"15,-18-18-15,0 1 16,17 17 0,-17-18-1,0 36 16,-17 17-15,17-17 0,0 52-16,0-34 15,0 34-15,0-35 16,17 1-16,1 17 16,-18-36-16,18 1 0,-18 17 15</inkml:trace>
  <inkml:trace contextRef="#ctx0" brushRef="#br0" timeOffset="31703.238">9895 16369 0,'0'70'16,"0"-52"-16,18 35 15,0-18-15,-18-17 16,17-18-16,-17 18 0,18-18 16</inkml:trace>
  <inkml:trace contextRef="#ctx0" brushRef="#br0" timeOffset="31825.896">9895 16122 0,'18'18'16</inkml:trace>
  <inkml:trace contextRef="#ctx0" brushRef="#br0" timeOffset="32193.122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">9878 16951 0,'-18'-18'15,"36"36"17,17 70-17,-17-35-15,-1 18 0,1 17 16,-18-18-16,18 1 0,-18 17 0,17 36 15,1-71 1,0-18-16,-18-18 0,35 19 16,0-54-1</inkml:trace>
  <inkml:trace contextRef="#ctx0" brushRef="#br0" timeOffset="34128.432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">15293 14517 0,'0'-18'0,"18"1"16,-1-1-16,-17 0 0,0 36 31,18 35-31,-18-18 16,0 36-16,0 87 16,-18-69-16,18 16 15,-17 1-15,17 71 0,0-107 16,0 54-1,17-89-15,-17 0 0,18 1 16,-18-54 0,-18-17-1</inkml:trace>
  <inkml:trace contextRef="#ctx0" brushRef="#br0" timeOffset="47869.442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">16034 16228 0,'0'70'15,"0"-17"1,0-35-16,17 17 16,1-35-16,0 0 0,17 0 15,0-17-15,-17-1 16,0-17-16,-1 17 16,-17 0-16,0-17 15,0 17 1,0 36-1,0 0 1,0-1 0,35 1-16,-17-18 15,17 0 1,-17 0-16,0-35 16</inkml:trace>
  <inkml:trace contextRef="#ctx0" brushRef="#br0" timeOffset="50584.96">16351 16228 0,'0'-18'16,"0"36"-16,0-53 0,18 35 31,17-18-15,-17 18-16,35-18 15,-36 18-15,54-17 16,-53-1 0,-1 18-16,1-18 0</inkml:trace>
  <inkml:trace contextRef="#ctx0" brushRef="#br0" timeOffset="50733.378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8">19332 10530 0,'0'-17'16,"18"17"-16,35-18 0,-18 18 15,89-17 1,-54 17-16,106 0 16,-105 0-16,17 0 0,36-18 15</inkml:trace>
  <inkml:trace contextRef="#ctx0" brushRef="#br0" timeOffset="72716.928">2946 16140 0,'-18'0'16,"36"0"0,-1 0-1,1 0-15,0 0 0,17 0 16,0 0-16,18 0 15,-18 0-15,1 0 0,-1 0 16,0 0-16,18 0 16,-18 0-16,-17-18 0,0 18 15,-1 0-15,1-18 16,-18 1 0</inkml:trace>
  <inkml:trace contextRef="#ctx0" brushRef="#br0" timeOffset="73022.855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4">13423 16193 0,'0'17'15,"18"-17"-15,35 18 16,-18-18-16,36 0 16,-18 17-1,17-17-15,-35 0 16,36 0-16,-53 0 16,17 0-16,-18 0 15,-34-17 1,-1 17-1</inkml:trace>
  <inkml:trace contextRef="#ctx0" brushRef="#br0" timeOffset="74563.514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">5874 3634 0,'0'17'16,"-36"1"0,19 0-16,-18 70 15,-1-53-15,1 18 16,-36 70 0,1-17-16,52-53 0,1-18 15,-36 36 1,53-36-16,-18-17 0,18 0 15</inkml:trace>
  <inkml:trace contextRef="#ctx0" brushRef="#br1" timeOffset="151506.998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">3722 3246 0,'0'-18'0,"17"18"15,1-18 1,0 18-16,17-17 15,-17 17-15,17-18 0,-17 18 16,17-18-16,0 1 16,-17 17-1,-36 0 1</inkml:trace>
  <inkml:trace contextRef="#ctx0" brushRef="#br1" timeOffset="152203.867">3775 3175 0,'0'35'16,"0"-17"-16,-18 35 16,0-18-16,18 0 15,0 36-15,0-36 16,0 1-16,18-19 15,-18 18-15,18-17 0,-1 0 16,1-1-16,35 19 16,-35-36-16,-1 0 0,1 0 15,-1 0-15,1 0 0,0-18 16,-1 0-16</inkml:trace>
  <inkml:trace contextRef="#ctx0" brushRef="#br1" timeOffset="152570.58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">5398 4745 0,'17'0'47,"18"0"-47,-17 0 15,35 0-15,35 0 16,-35 0-16,35 0 16,-52 0-16,-1 0 0,-18 0 15</inkml:trace>
  <inkml:trace contextRef="#ctx0" brushRef="#br1" timeOffset="179849.623">3493 4833 0,'-18'0'32,"36"0"15,-1-18-32,1 18-15,17 0 0,18-17 16,0 17-16,70-18 15,-70 18-15,18 0 0,35 0 16,-71 0-16,53 0 16,-53 0-16,18 0 15,0 0 1,-17-17-16,-19 17 0,36-18 16</inkml:trace>
  <inkml:trace contextRef="#ctx0" brushRef="#br1" timeOffset="188869.12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">10971 2611 0,'18'0'47,"17"0"-47,-17 0 15,0 0-15,35-18 16,-18 18-16,-18 0 16,1-18-16,0 18 0</inkml:trace>
  <inkml:trace contextRef="#ctx0" brushRef="#br1" timeOffset="190041.987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">11324 2663 0,'0'18'15,"-17"0"1,17-1-16,0 1 16,0 17-16,0-17 15,0 17-15,0-17 16,17-18 0,1 0-16</inkml:trace>
  <inkml:trace contextRef="#ctx0" brushRef="#br1" timeOffset="190970.96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">10813 4957 0,'0'17'0,"-18"18"16,0 18 0,18-35-16,0 35 15,0-35-15,18-1 16,0 18-1,17-17-15,-17-18 16,17 0-16,-18 0 16,19-18-16</inkml:trace>
  <inkml:trace contextRef="#ctx0" brushRef="#br1" timeOffset="200535.9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">10989 7655 0,'0'18'47,"0"17"-31,0-17-16,0 17 15,0-17-15,0 17 16,0-17-16,18-18 15,-1 0 1</inkml:trace>
  <inkml:trace contextRef="#ctx0" brushRef="#br1" timeOffset="206193.846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">10813 10301 0,'0'35'16,"-18"1"0,18 17-1,18-36-15,17 19 16,-17-19-16,17 1 15,-18-1-15,19-17 16,-19 0-16</inkml:trace>
  <inkml:trace contextRef="#ctx0" brushRef="#br1" timeOffset="209739.362">11024 10372 0,'0'35'15,"0"-17"1,0-1-16,0 1 0,18 0 16,-18 17-1,18-35-15,-18 17 0</inkml:trace>
  <inkml:trace contextRef="#ctx0" brushRef="#br1" timeOffset="210290.925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">10742 12859 0,'0'0'0,"18"0"0,-1-18 16,1 18-16,35-18 15,-18 1-15,0 17 16,-17 0-1,0 0-15,-36 0 16,0 0 0</inkml:trace>
  <inkml:trace contextRef="#ctx0" brushRef="#br1" timeOffset="212069.83">10848 12788 0,'0'35'16,"0"-17"-16,0 35 15,0-18-15,18 18 16,-18-35-16,17 17 16,1-17-1,-1-18 1,1 0-16</inkml:trace>
  <inkml:trace contextRef="#ctx0" brushRef="#br1" timeOffset="212325.079">11007 12841 0,'0'18'16,"0"-1"-1,0 1-15,17 17 16,1-17-1,17-18-15,1 0 16,-19 0 0,1-18-1,-18 1 1,0-1 0</inkml:trace>
  <inkml:trace contextRef="#ctx0" brushRef="#br1" timeOffset="212466.597">11077 12894 0,'0'53'15,"18"0"1,0-18-16,-1-35 16,1 18-16,-1-18 15</inkml:trace>
  <inkml:trace contextRef="#ctx0" brushRef="#br1" timeOffset="212809.571">11201 12788 0,'17'0'15,"1"0"1,17 0-1,-17 18 1,0-1-16,-1 1 16,-17 0-16,0-1 15,0 1-15,0 17 16,0-17 0,0 17-16,0 1 15,0-19-15,18 1 16,-18-1-16,-18-17 31,1 0-15,-1 0-16,0 0 15</inkml:trace>
  <inkml:trace contextRef="#ctx0" brushRef="#br1" timeOffset="213961.107">11060 13476 0,'0'-18'15,"0"36"1,-18-18-16,0 18 16,18 17-16,0-17 15,0 17 1,18-17-16,0-1 0,-1 1 15,1-18 1,17 0-16,-17 0 16,-1 0-16,1 0 15,-18-18 1,18 18-16,-36 0 16</inkml:trace>
  <inkml:trace contextRef="#ctx0" brushRef="#br1" timeOffset="214160.898">11130 13529 0,'0'18'15,"0"35"-15,-17-36 16,17 1-1,0 17-15,17-17 0,-17 17 0,0 0 16,18-17-16,-18 0 16,0-1-16</inkml:trace>
  <inkml:trace contextRef="#ctx0" brushRef="#br1" timeOffset="-213801.276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-213543.293">24783 12453 0,'17'0'16,"36"0"0,-35 0-16,52-18 15,-52 18-15,17 0 16,-17-17 0,0 17-16</inkml:trace>
  <inkml:trace contextRef="#ctx0" brushRef="#br1" timeOffset="-213357.768">24818 12524 0,'0'35'16,"0"0"-16,0 0 0,0 1 0,0-1 16,18 18-1,-1-18-15,18 0 16,-17-17-16,35 0 15,-35-18-15,-1 0 16</inkml:trace>
  <inkml:trace contextRef="#ctx0" brushRef="#br1" timeOffset="-213123.3">25153 12594 0,'0'35'16,"0"1"0,0-1-16,18 18 15,-1-35-15,1 17 16,-18-18-16,18-17 15</inkml:trace>
  <inkml:trace contextRef="#ctx0" brushRef="#br1" timeOffset="-212767.126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-211904.405">25806 13300 0,'17'0'31,"19"0"-15,-1 0-16,0 0 15,18 0-15,18 0 16,-36 0-16,0 0 0,0 0 16,-17 0-16,-18-18 15</inkml:trace>
  <inkml:trace contextRef="#ctx0" brushRef="#br1" timeOffset="-211765.978">25823 13441 0,'53'17'16,"88"1"0,-52-18-1,-19-18-15</inkml:trace>
  <inkml:trace contextRef="#ctx0" brushRef="#br1" timeOffset="-211141.895">26864 11730 0,'35'-18'16,"36"1"-1,-36 17 1,53-18-16,-52 18 16,-1 0-16,-17 0 0,17 0 15</inkml:trace>
  <inkml:trace contextRef="#ctx0" brushRef="#br1" timeOffset="-210331.457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-207528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-207250.467">27658 11624 0,'35'0'16,"0"0"0,1 0-16,-19 0 0,19-18 15,-19 18-15,1 0 0</inkml:trace>
  <inkml:trace contextRef="#ctx0" brushRef="#br1" timeOffset="-207067.466">27746 11659 0,'0'71'16,"0"-18"-1,0-36-15,18 19 16,-1-19-16,-17 1 0,18-18 16,0 18-16,-1-18 0,18 0 15</inkml:trace>
  <inkml:trace contextRef="#ctx0" brushRef="#br1" timeOffset="-206849.798">27993 11695 0,'0'53'0,"0"-36"15,0 18-15,18 18 16,-18-35-16,17 17 15,1-17-15,-1-18 16,1 0-16</inkml:trace>
  <inkml:trace contextRef="#ctx0" brushRef="#br1" timeOffset="-206544.162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-206116.418">28046 12294 0,'0'36'16,"0"-19"0,0 19-16,0-1 0,17 35 15,-17-34-15,18-19 16,-18 36-1,18-35-15</inkml:trace>
  <inkml:trace contextRef="#ctx0" brushRef="#br1" timeOffset="-204564.233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-204274.661">27887 12929 0,'18'18'16,"17"0"-1,0-18-15,1 0 0,16 0 16,-34 0 0,0 0-16,-1 0 15</inkml:trace>
  <inkml:trace contextRef="#ctx0" brushRef="#br1" timeOffset="-204130.774">27940 13053 0,'0'70'0,"18"-17"16,-18-35-1,35 17-15,-17-17 0,17-18 16</inkml:trace>
  <inkml:trace contextRef="#ctx0" brushRef="#br1" timeOffset="-203930.156">28134 13088 0,'-18'35'16,"36"1"-16,0 17 16,-1-36-16,19 1 15,-19-18-15,19 0 16</inkml:trace>
  <inkml:trace contextRef="#ctx0" brushRef="#br1" timeOffset="-203618.432">28293 12929 0,'17'-17'16,"1"17"-16,0 0 16,-1 0-16,-17 17 15,18 19-15,0-36 16,-18 35-16,0 18 15,0-36-15,0 54 16,0-36-16,0 18 16,0-18-16,0 1 15,0-19-15,-18-17 32,0 0-17,1 0 1,-1-17-16,0 17 15</inkml:trace>
  <inkml:trace contextRef="#ctx0" brushRef="#br1" timeOffset="-202828.6">28046 13635 0,'0'0'0,"0"-18"0,17 18 16,1 0 0,17 0-16,-17 18 15,17 17-15,-35 0 16,0-17-16,-17 17 16,-19 1-1,-17 17-15,36-36 16,-18 1-16,35-1 15,0 1-15,35-18 16,-18 0-16,19 0 16,-19 0-16,19 0 15</inkml:trace>
  <inkml:trace contextRef="#ctx0" brushRef="#br1" timeOffset="-202262.196">27711 14340 0,'17'0'16,"19"18"0,-19-18-16,1 18 15,0-1-15,-18 1 16</inkml:trace>
  <inkml:trace contextRef="#ctx0" brushRef="#br1" timeOffset="-202161.491">27746 14587 0,'18'0'0</inkml:trace>
  <inkml:trace contextRef="#ctx0" brushRef="#br1" timeOffset="-202014.377">27781 14781 0,'0'18'16,"18"0"-1,0-18 1</inkml:trace>
  <inkml:trace contextRef="#ctx0" brushRef="#br1" timeOffset="-201216.338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-200960.788">27887 15028 0,'35'-17'15,"18"-1"-15,-35 0 16,52 18-16,1 0 15,-53 0-15,-1 0 16,1 0-16</inkml:trace>
  <inkml:trace contextRef="#ctx0" brushRef="#br1" timeOffset="-200816.304">27993 15028 0,'0'53'16,"18"0"-16,17 0 15,-18-35-15,19 17 16,-19-17 0,19-1-16,-19-17 15,1 18-15</inkml:trace>
  <inkml:trace contextRef="#ctx0" brushRef="#br1" timeOffset="-200627.608">28258 15152 0,'0'35'16,"0"-17"-16,17-1 0,1 36 16,-1-35-16,19 17 15,-19-35 1,1 0-16,0 18 0,-1-18 0</inkml:trace>
  <inkml:trace contextRef="#ctx0" brushRef="#br1" timeOffset="-200269.408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-199719.931">28081 15699 0,'-18'17'15,"18"19"1,0-1 0,18-18-16,0 1 0,35 0 15,17-1 1,-34 1-16,16-18 15,-16 0-15,-19 0 0,1 0 16,0 0 0</inkml:trace>
  <inkml:trace contextRef="#ctx0" brushRef="#br1" timeOffset="-199570.368">28258 15769 0,'0'71'16,"17"17"0,1-53-16,-1-17 0,36 35 15</inkml:trace>
  <inkml:trace contextRef="#ctx0" brushRef="#br1" timeOffset="-198181.183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-194952.352">11836 4904 0,'17'-18'0,"19"-35"16,-19 18-16,71-53 16,-17 52-16,0-17 15,-1-17-15,1 17 0,17-18 16,-18 1-16,19 17 0,52-71 15,-106 89 1,0 0-16,1 0 0,-36 17 16,-18 18-16,0 18 15</inkml:trace>
  <inkml:trace contextRef="#ctx0" brushRef="#br1" timeOffset="-194603.981">11994 4463 0,'0'17'0,"0"1"15,-17 17-15,17-17 0,-18 17 16,1 53-16,-1-35 16,-17 71-1,17-71-15,18 17 16,18-35-16,-1-17 0,36 17 16,0-35-16,0-17 15,53-36-15,-53 35 16,-18 1-16,0-1 15,1 18-15,17-18 16</inkml:trace>
  <inkml:trace contextRef="#ctx0" brushRef="#br1" timeOffset="-194023.623">11889 7673 0,'0'-18'31,"35"-17"-16,-17 0-15,52-53 16,-17 35-16,0-18 16,70-52-1,-52 70-15,-36 0 0,18 0 0,-35 18 16,-1 17-16,1-17 0,0 17 16,-36 36-1</inkml:trace>
  <inkml:trace contextRef="#ctx0" brushRef="#br1" timeOffset="-193725.628">11977 7267 0,'-18'53'0,"-17"18"16,35-1-1,0-34-15,0-1 0,0 35 16,18-52 0,34 0-16,-34-18 15,70 0-15,-52-18 16,52-17-16,-53 17 15,0 0-15,1 1 16,-19 17-16</inkml:trace>
  <inkml:trace contextRef="#ctx0" brushRef="#br1" timeOffset="-193156.941">11748 10142 0,'0'-17'31,"35"-36"-16,0 18-15,36-54 16,-18 36-16,-18-17 16,18 17-16,0 0 15,0 0-15,17-17 16,-35 34-16,-35 19 0,18 17 16</inkml:trace>
  <inkml:trace contextRef="#ctx0" brushRef="#br1" timeOffset="-192863.158">11818 9825 0,'-18'53'15,"18"17"1,-17 1 0,17-36-16,17 18 15,19-18 1,-19-35-16,1 18 0,35-36 16,-18 18-16,36-53 15,-36 36-15,0-18 16,18-1-16,-18 19 15</inkml:trace>
  <inkml:trace contextRef="#ctx0" brushRef="#br1" timeOffset="-192007.378">11536 12541 0,'0'18'15,"0"-36"-15,35 1 16,-17-19-16,17-34 15,0 17-15,18-53 16,-17 53-16,-19-17 16,18 17-16,54-71 15,-54 71-15,0 0 16,0 18-16,-17 17 0,0-17 16,-18 18-16,-18 34 15,18 1 1,-35-1-16</inkml:trace>
  <inkml:trace contextRef="#ctx0" brushRef="#br1" timeOffset="-191656.84">11483 12136 0,'0'-18'0,"0"36"32,0-1-32,0 18 0,0 36 15,0-36 1,0 1-16,0 34 0,0-35 15,0 1-15,18-19 16,-1 1-16,18-18 16,18 0-16,-17-18 15,-1 1-15,53-54 16,-53 54-16,1-19 0,17 19 16,-36-1-1</inkml:trace>
  <inkml:trace contextRef="#ctx0" brushRef="#br1" timeOffset="-182776.033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-182425.036">15575 9084 0,'18'0'31,"35"-35"-15,-36 35 0,19-18-16,-19 18 15</inkml:trace>
  <inkml:trace contextRef="#ctx0" brushRef="#br1" timeOffset="-182191.958">15610 9084 0,'0'18'16,"-17"17"0,17 0-16,0 1 15,0-19-15,17 18 16,-17-17-16,18 0 0,17-1 15,1-17-15,-19 18 16,1-18 0,0 0-16</inkml:trace>
  <inkml:trace contextRef="#ctx0" brushRef="#br1" timeOffset="-181763.063">15787 9102 0,'17'0'15,"1"-18"1,0 18 0,-1 0-1,-17 18 1,18-1 0,-18 19-1,0-19-15,-18 19 16,1-19-1,-1 18 1,0-35-16,18 18 16,18-18-16,0 18 15,-1-18-15,1 17 16,0-17-16,17 0 16,-17 0-16,-1 0 15</inkml:trace>
  <inkml:trace contextRef="#ctx0" brushRef="#br1" timeOffset="-181341.441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-177903.914">20373 9560 0,'0'0'0,"18"0"31,-1 0-31,1 0 15,35 0-15,-18-17 16,36 17-16,-36 0 16,18 0-16,-36 0 15,19 0 1,-19 0-16,-34 0 16,-1 0-1</inkml:trace>
  <inkml:trace contextRef="#ctx0" brushRef="#br1" timeOffset="-177737.162">20408 9754 0,'35'0'16,"18"18"0,0-36-1,-17 1-15,-1 17 0,0 0 16,0-18-1,-35 36-15</inkml:trace>
  <inkml:trace contextRef="#ctx0" brushRef="#br1" timeOffset="-176719.7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-176286.156">21731 8908 0,'-18'0'15,"36"-18"1,0 18 0,35-18-16,-18 18 15,18-17-15,-18 17 16,-17 0-16</inkml:trace>
  <inkml:trace contextRef="#ctx0" brushRef="#br1" timeOffset="-176046.109">21766 8925 0,'0'36'16,"0"-19"-1,-17 54-15,17-18 16,0-18-16,0-17 15,35 35-15,0-18 16,1-18-16,-19-17 16,1 0-16,17 0 15,-17 0-15,-1 0 0,1 0 16,-18-17 0</inkml:trace>
  <inkml:trace contextRef="#ctx0" brushRef="#br1" timeOffset="-175718.953">22066 8996 0,'18'0'16,"35"17"-1,-18-17-15,0 0 0,1 18 16,-19 17 0,-17-17-16,-17 17 15,17-17-15,-36 0 16,19-1 0,-1 1-16,36 0 31,17-18-16,18 0 1,-35 0-16,17 0 16</inkml:trace>
  <inkml:trace contextRef="#ctx0" brushRef="#br1" timeOffset="-175303.04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-172203.836">18944 11007 0,'18'53'0,"-1"-18"16,1 18-1,0-18-15,-1-17 0,19-1 0,-19 19 16,1-19-16,17 1 16,-17 0-16</inkml:trace>
  <inkml:trace contextRef="#ctx0" brushRef="#br1" timeOffset="-172030.065">19191 11042 0,'0'18'16,"0"17"-1,0-17-15,0-1 0,18 36 16,-1-35 0,19 17-16,-19-17 15</inkml:trace>
  <inkml:trace contextRef="#ctx0" brushRef="#br1" timeOffset="-171353.246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-170957.919">19579 11218 0,'0'-17'16,"18"-1"-1,17 0 1,-17 1-16,-1-1 16,1 1-16,17-36 15,-17 35-15,0 0 0,-18 1 16,0-1 0,0 36-1,17 35-15,-17-36 16,18 54-16,-1-54 15,1 19-15,17-1 16,-17-17-16,17 17 16,-17-17-16</inkml:trace>
  <inkml:trace contextRef="#ctx0" brushRef="#br1" timeOffset="-170669.122">20302 11448 0,'18'0'32,"35"0"-32,-18 0 15,0-18-15,1 18 0,17-18 16,-36 18 0</inkml:trace>
  <inkml:trace contextRef="#ctx0" brushRef="#br1" timeOffset="-170513.519">20302 11677 0,'53'0'16,"-17"0"-16,-1-18 16,18 18-16,-36 0 15,1 0-15,0 0 0</inkml:trace>
  <inkml:trace contextRef="#ctx0" brushRef="#br1" timeOffset="-169565.616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-169080.998">21749 10813 0,'0'17'31,"-18"1"-15,0 35-16,1-18 15,17 0-15,0-17 16,0 0-16,17-1 16,1-17-1</inkml:trace>
  <inkml:trace contextRef="#ctx0" brushRef="#br1" timeOffset="-168928.258">21855 10918 0,'-18'36'16,"18"-19"-16,0 36 15,0-35-15,18 35 16,-18-35-16</inkml:trace>
  <inkml:trace contextRef="#ctx0" brushRef="#br2" timeOffset="-138697.611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-138146.065">23742 4322 0,'0'35'15,"0"53"1,18 35 0,-1-52-16,1 70 15,0-70-15,-18-18 0,35 52 16,0-52-16,0 18 16,1-36-16,17 0 15</inkml:trace>
  <inkml:trace contextRef="#ctx0" brushRef="#br2" timeOffset="-137384.594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-136946.29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-136049.2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-135555.286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-127208.897">5997 17762 0,'0'18'47,"18"17"-31,0-17-16,-1 70 15,18-53-15,1 54 16,-19-36 0,19 35-16,-19-53 15,1 0-15,17 18 16,-17-35-16,-1-1 0,1-17 15,0 18-15,-1-18 16</inkml:trace>
  <inkml:trace contextRef="#ctx0" brushRef="#br2" timeOffset="-126812.095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-121317.468">12012 17198 0,'0'18'0,"18"17"16,17 0-16,18 53 16,-18-35-1,53 71-15,-35-71 16,36 52-16,-54-69 15,35 34-15,-34-52 16,-1 17 0,-17-35-16,-36-17 15</inkml:trace>
  <inkml:trace contextRef="#ctx0" brushRef="#br2" timeOffset="-120952.822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-120194.873">16969 17180 0,'17'18'47,"19"35"-31,-1-18 0,0 0-16,0 1 0,71 34 15,-71-34-15,18-1 16,0 0-16,0 18 0,18 0 15,-36-35-15,36 17 16,-54-35-16,1 0 16,-18-18-1,0 1-15</inkml:trace>
  <inkml:trace contextRef="#ctx0" brushRef="#br2" timeOffset="-119704.619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-97254.86">20779 4004 0,'17'18'16,"-17"-1"-1,18 19-15,-18-19 0,35 36 16,-17-35-16,17 17 16,-35-17-16,35-1 15,-35 1-15,18-18 16</inkml:trace>
  <inkml:trace contextRef="#ctx0" brushRef="#br2" timeOffset="-97121.297">20955 4057 0,'0'18'16,"18"-1"-1,-1 54 1,-17-18-1,18-18-15</inkml:trace>
  <inkml:trace contextRef="#ctx0" brushRef="#br2" timeOffset="-96410.579">28928 3916 0,'-18'17'16,"18"1"-16,-17 17 0,-1 18 16,18-35-16,0 0 15,18-1-15,-18 1 16,17 0-16,1-1 16,17-17-16</inkml:trace>
  <inkml:trace contextRef="#ctx0" brushRef="#br2" timeOffset="-96274.711">29122 3969 0,'-18'17'15,"18"1"-15,-17 35 16,-1-35-16,18 35 16,18-36-16,-18 1 15,0-1-15</inkml:trace>
  <inkml:trace contextRef="#ctx0" brushRef="#br3" timeOffset="-58453.389">10883 4463 0,'0'0'0,"0"17"16,0-34 15,0-1-16,18-17 1,-18 17-16,0-17 0,17 0 16,-17-1-16,0 19 15</inkml:trace>
  <inkml:trace contextRef="#ctx0" brushRef="#br3" timeOffset="-58301.243">10901 4092 0,'0'0'0,"0"-17"0,0-1 15,0-17 1,0 17-16</inkml:trace>
  <inkml:trace contextRef="#ctx0" brushRef="#br3" timeOffset="-58136.56">11236 3687 0,'18'0'16,"-1"-18"0,1 0-16,17 1 15,-17-1-15,-1 18 16</inkml:trace>
  <inkml:trace contextRef="#ctx0" brushRef="#br3" timeOffset="-58001.353">11783 3475 0,'53'-18'15,"17"1"-15,-17-1 16</inkml:trace>
  <inkml:trace contextRef="#ctx0" brushRef="#br3" timeOffset="-57868.48">12506 3369 0,'53'0'16,"-35"0"-16,34 0 15</inkml:trace>
  <inkml:trace contextRef="#ctx0" brushRef="#br3" timeOffset="-57698.548">13176 3263 0,'53'-17'16,"-35"17"-1,-1 0-15,36 0 0,-35 0 16,17 0-16,-17 0 16,0 0-16,-1 0 15,1 0-15</inkml:trace>
  <inkml:trace contextRef="#ctx0" brushRef="#br3" timeOffset="-57604.216">13494 3263 0,'17'0'0</inkml:trace>
  <inkml:trace contextRef="#ctx0" brushRef="#br3" timeOffset="-57017.447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-54582.565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-54044.732">14870 3404 0,'0'-17'15,"0"-1"-15,-18 0 16,18 1-16,0-1 16,0 0-1,0 1 1,0 34 15,-18 1-15,18 17-16,0-17 15,0 0-15,0 17 16,18-17-16,-18-1 16</inkml:trace>
  <inkml:trace contextRef="#ctx0" brushRef="#br3" timeOffset="-52963.047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-52580.078">15663 3545 0,'18'0'16,"-36"18"-16,1 35 15,-19-18-15,-34 53 16,52-52-16,-17-1 0,-18 18 16</inkml:trace>
  <inkml:trace contextRef="#ctx0" brushRef="#br3" timeOffset="-51685.551">15169 2646 0,'18'0'31,"17"0"-15,-17 0-1,0 0-15,-1 0 0,19 0 16,-19 0-16,1 0 16,-18-18-1,-35 18 1</inkml:trace>
  <inkml:trace contextRef="#ctx0" brushRef="#br3" timeOffset="-51395.536">15152 2681 0,'0'18'16,"0"17"-1,0-17-15,0 17 16,17-17-16,-17-1 15,0 19 1,18-36-16,-18 17 0,18-17 0,-1 18 16,1-18-1,0 0-15,-1 0 16,1 0-16,0 0 16</inkml:trace>
  <inkml:trace contextRef="#ctx0" brushRef="#br3" timeOffset="-51079.562">15434 2699 0,'0'17'16,"0"1"-1,0 0-15,0 35 16,0-36-1,0 1-15,0 0 16,18-1-16</inkml:trace>
  <inkml:trace contextRef="#ctx0" brushRef="#br3" timeOffset="-50713.149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-50155.098">16457 2681 0,'18'0'16,"-1"0"0,19 0-16,-1 0 15,0 0 1,-17-18-16,17 18 0,-17 0 16</inkml:trace>
  <inkml:trace contextRef="#ctx0" brushRef="#br3" timeOffset="-49934.374">16510 2663 0,'0'36'15,"0"-1"-15,0 0 16,0 1-16,0-19 0,0 1 15,18 0-15,-1-1 0,19 1 16,-19-18-16,36 0 16,-18 0-16,-17 0 15,17 0-15,-17-18 16</inkml:trace>
  <inkml:trace contextRef="#ctx0" brushRef="#br3" timeOffset="-49522.455">16898 2681 0,'0'-18'16,"0"36"15,0 0-15,0-1-16,0 19 15,0-19-15,0 1 0,0 0 16,18-1-16,-18 1 16,17-18-1,1-18-15</inkml:trace>
  <inkml:trace contextRef="#ctx0" brushRef="#br3" timeOffset="-49190.071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-40507.263">14164 3810 0,'0'-18'32,"0"36"30,0 17-46,0 1-1,-18 34-15,18-35 16,0 36-16,18-36 16,0 36-16,-1-36 15,19 18-15,-19-35 16,19 17 0,-19-35-16,1 18 15,-1-18-15,1-18 16</inkml:trace>
  <inkml:trace contextRef="#ctx0" brushRef="#br3" timeOffset="-40196.727">14411 3881 0,'-18'17'15,"1"1"-15,17-1 16,17 1 0,19 17-1,17-17 1,-18 0-16,0-18 15,0 0-15,-17 0 0,0 0 0,-1 0 16,1 0 0</inkml:trace>
  <inkml:trace contextRef="#ctx0" brushRef="#br3" timeOffset="-39984.325">14587 3898 0,'0'88'16,"-17"-17"-16,17-36 15,0-17-15,0 35 16,17-18-16,-17 0 15,0-17-15</inkml:trace>
  <inkml:trace contextRef="#ctx0" brushRef="#br3" timeOffset="-39807.108">14711 4233 0,'0'18'16,"-18"17"0,18-17-16,18-18 31</inkml:trace>
  <inkml:trace contextRef="#ctx0" brushRef="#br3" timeOffset="-39389.477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-39039.732">15011 3757 0,'17'0'16,"1"18"-16,0-1 15,-1 1 1,36 35-16,-35-18 15,17 0-15,0 54 16,-35-54-16,18 18 16,-18 0-16,0 35 0,-18-53 15,18 1-15,-35 16 16,17-34-16,1-18 16</inkml:trace>
  <inkml:trace contextRef="#ctx0" brushRef="#br3" timeOffset="-38473.057">14852 3933 0,'-18'0'31,"36"0"48,17 0-64,-17 0 1,0 18-16,-1-18 0,1 35 15,-1-35-15,-17 36 16,0-19-16</inkml:trace>
  <inkml:trace contextRef="#ctx0" brushRef="#br3" timeOffset="-36866.518">16298 3757 0,'-17'18'16,"17"52"0,-18 1-16,18-18 15,0-36-15,0 19 16,0-1-16,18-17 0,-1-1 16,1 1-16,0 0 0,35 17 15,-36-35 1,18 0-16,1 0 15,-1 0-15,-35-18 0</inkml:trace>
  <inkml:trace contextRef="#ctx0" brushRef="#br3" timeOffset="-36565.302">16686 3775 0,'-17'17'16,"-1"19"-1,18-1 1,0-17-16,0 17 16,18 0-16,-1-17 15,19-1-15,-1-17 16,-17 0-16,17 0 0,0 0 15,0 0-15,1-17 16,-19-1 0,-17 0-1</inkml:trace>
  <inkml:trace contextRef="#ctx0" brushRef="#br3" timeOffset="-36360.471">16863 3828 0,'0'0'0,"0"17"16,0 1-16,0 17 0,0-17 16,17 35-16,-17-36 15,18 19-15,-18-1 16,18 0-16,-1-17 15,-17 0 1</inkml:trace>
  <inkml:trace contextRef="#ctx0" brushRef="#br3" timeOffset="-36163.267">17163 4075 0,'0'17'16,"-18"36"0,0-35-16,1 17 0,17-17 15,-18-1-15,18 1 16,18-18 0</inkml:trace>
  <inkml:trace contextRef="#ctx0" brushRef="#br3" timeOffset="-35910.377">17374 3933 0,'0'36'15,"0"-1"1,0 18 0,0-18-16,0-17 15,18 17 1,0-35-16,-18 18 0,17-18 16</inkml:trace>
  <inkml:trace contextRef="#ctx0" brushRef="#br3" timeOffset="-35613.991">17515 3722 0,'18'17'16,"0"1"0,35 17-16,-36 1 0,36-1 15,-35 0 1,-1 0-16,1 1 0,0 34 16,-18-34-16,0 34 15,-18-35 1,0 1-16,-34 17 15,34-18-15,0-17 16</inkml:trace>
  <inkml:trace contextRef="#ctx0" brushRef="#br3" timeOffset="-31477.287">14464 4692 0,'0'18'32,"18"35"-17,-18-18-15,0 0 16,17 18-16,-17 18 16,18-36-16,-18-18 15,17 36 1,1-17-16,0-19 15,-18 1-15</inkml:trace>
  <inkml:trace contextRef="#ctx0" brushRef="#br3" timeOffset="-31071.593">14340 4833 0,'18'-18'46,"-18"1"-30,18-1-16,-1 1 16,1-19-16,0 19 15,17-19 1,-17 19-16,-1-1 16,1 18-16,-1 0 15,1 18 1,-18-1-1,18 1-15,-1 0 0,1-1 16,0 1-16,-1 0 0,19-1 16,-19 1-16,1-1 15</inkml:trace>
  <inkml:trace contextRef="#ctx0" brushRef="#br3" timeOffset="-25732.302">15117 4639 0,'17'18'31,"1"17"-15,-1-17-1,1 17-15,17 35 0,-17-34 16,0-1-16,-1 36 16,19-19-1,-19-34-15,-17 0 0,18-1 16,-1 1-16,-17-36 15</inkml:trace>
  <inkml:trace contextRef="#ctx0" brushRef="#br3" timeOffset="-25375.779">15046 4921 0,'0'-35'32,"0"17"-17,0-35 1,0 36-16,0-1 15,0 1-15,18-1 0,-1-17 16,-17 17-16,36-17 16,-19 17-16,-17 0 15,18 1-15,-1 17 0,19 0 16,-19 0-16,36 0 16,-35 0-16,0 0 15,17 0-15,-18 0 16,1 0-16</inkml:trace>
  <inkml:trace contextRef="#ctx0" brushRef="#br3" timeOffset="-11578.335">15558 8378 0,'-18'0'16,"18"18"-16,18-36 62,-18-34-46,17 34-16,-17-17 0,0-1 15</inkml:trace>
  <inkml:trace contextRef="#ctx0" brushRef="#br3" timeOffset="-11428.56">15646 8061 0,'17'-18'15,"-17"1"1,0-1-16,18 0 16,-18 1-1,18-1-15,-18 1 16,17 17-16,-17-18 0</inkml:trace>
  <inkml:trace contextRef="#ctx0" brushRef="#br3" timeOffset="-11290.012">15804 7761 0,'0'-18'0,"18"-34"15,0 52-15,-18-36 16,17 36-16,1-17 31,0 17-31,-1-18 16,19 0 0,-19 1-16</inkml:trace>
  <inkml:trace contextRef="#ctx0" brushRef="#br3" timeOffset="-11150.642">16281 7338 0,'17'-18'15,"1"1"1,0-1-16,-1 0 0,36-17 16,-18 17-1,-17 1-15</inkml:trace>
  <inkml:trace contextRef="#ctx0" brushRef="#br3" timeOffset="-11011.958">16845 7091 0,'18'-18'15,"-1"1"-15,19 17 0,17-18 16</inkml:trace>
  <inkml:trace contextRef="#ctx0" brushRef="#br3" timeOffset="-10861.491">17515 6950 0,'71'-36'16,"-36"19"-1,-17 17-15,0 0 0</inkml:trace>
  <inkml:trace contextRef="#ctx0" brushRef="#br3" timeOffset="-10244.045">15346 8149 0,'0'18'16,"17"35"-1,1-18-15,35 71 16,-35-71-16,35 53 16,-36-70-1,36 17-15,-18-35 16,36 0-16,-36-17 16,36-36-1,-36 17-15,18-17 0,-35 18 16,-1 35-1,1-17-15</inkml:trace>
  <inkml:trace contextRef="#ctx0" brushRef="#br3" timeOffset="-8653.92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-8363.107">19279 6015 0,'18'0'0,"-18"-18"16,18 18-16,17-17 15,-17 17-15,-1-18 0,1 18 16,17 0-1,-35 18-15</inkml:trace>
  <inkml:trace contextRef="#ctx0" brushRef="#br3" timeOffset="-8164.028">19332 6050 0,'0'18'0,"18"-1"0,-18 1 15,18 35-15,-18-18 16,17 18-16,-17-18 16,35 1-1,-35-19-15,18 1 0,17 0 16,-17-18 0,0-18-16</inkml:trace>
  <inkml:trace contextRef="#ctx0" brushRef="#br3" timeOffset="-7908.602">19667 6050 0,'53'0'16,"-35"0"-1,-18 18-15,0-1 16,0 1-16,-18 35 15,1-35-15,-1 17 0,-17-17 16,35 17 0,0-18-1,35-17 1,-17 0-16,-1 0 16,19 0-16,-19-17 0</inkml:trace>
  <inkml:trace contextRef="#ctx0" brushRef="#br3" timeOffset="-7542.25">19914 5944 0,'0'0'0,"18"0"16,0 18 0,-1-18-16,1 0 15,0 18-15,-1-1 16,1 19-16,-1-19 16,-17 1-16,0 17 0,18 18 15,-18-35-15,0-1 16,-18 19-1,18-19-15,-17 1 16,-1-18-16,1 0 16,-1 0-1,0-18 17</inkml:trace>
  <inkml:trace contextRef="#ctx0" brushRef="#br3" timeOffset="-5738.635">20267 6738 0,'0'18'16,"-18"35"0,18-36-16,-17 36 15,-1-35-15,1 35 16,17-36-16,0 1 15,17-18 1</inkml:trace>
  <inkml:trace contextRef="#ctx0" brushRef="#br3" timeOffset="-5350.634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-5084.006">21290 5874 0,'35'0'16,"1"-18"-16,17 0 15,-18 1-15,18-1 16,-36 18 0,1 0-16</inkml:trace>
  <inkml:trace contextRef="#ctx0" brushRef="#br3" timeOffset="-4871.509">21325 5891 0,'18'36'16,"-18"-1"-16,18 18 15,-18-18-15,17 0 16,1-17 0,0 0-16,-1-1 0,1-17 15,0 0-15,-1 0 16,1 0-16,-1 0 15</inkml:trace>
  <inkml:trace contextRef="#ctx0" brushRef="#br3" timeOffset="-4589.089">21625 5909 0,'53'18'16,"-35"-18"-16,-1 0 16,1 17-16,0 1 0,-18 0 15,17-18-15,-17 17 0,0 1 16,0 17-16,0-17 0,-17-18 16,-1 17-1,36-17 16,-1 0-15,1 0-16,17 0 16,-17 0-16</inkml:trace>
  <inkml:trace contextRef="#ctx0" brushRef="#br3" timeOffset="-4193.628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-2308.202">18397 7232 0,'-17'18'32,"17"17"-17,-18 0-15,18 53 16,0-52-16,0 17 0,18 17 15,-1-35 1,19-17-16,17 35 16,-36-35-16,36-1 15,-18 1-15,1-18 16</inkml:trace>
  <inkml:trace contextRef="#ctx0" brushRef="#br3" timeOffset="-2036.019">18750 7214 0,'0'18'15,"18"53"-15,-18-54 16,0 36-16,35 18 16,-35-36-16,35 18 15,-17-18-15,-18-17 16,18-1-16,-18 1 0,17 0 16</inkml:trace>
  <inkml:trace contextRef="#ctx0" brushRef="#br3" timeOffset="-1841.3">19032 7532 0,'-17'53'16,"17"-36"-1,0 19 1,0-19-16,17-17 16</inkml:trace>
  <inkml:trace contextRef="#ctx0" brushRef="#br3" timeOffset="-1607.113">19226 7320 0,'-17'35'16,"17"-17"-16,17 0 0,1-1 16,35 1-1,-35 0-15,52-18 16,-52 0-16,17 0 0,-17-18 15,17 18-15</inkml:trace>
  <inkml:trace contextRef="#ctx0" brushRef="#br3" timeOffset="-1441.055">19420 7408 0,'18'53'15,"0"-17"1,-1-1-16,-17-18 16,36 1-16,-36 0 15,17-18-15</inkml:trace>
  <inkml:trace contextRef="#ctx0" brushRef="#br3" timeOffset="-1212.398">19614 7197 0,'71'53'16,"-18"17"-16,-18 1 15,-35-18-15,18 35 16,-53 71-1,-18-71 1,35-53-16,-17-17 16</inkml:trace>
  <inkml:trace contextRef="#ctx0" brushRef="#br3" timeOffset="377.137">21202 7056 0,'0'-36'15,"0"19"-15,-18 17 16,1 17 0,-1 36-16,18 0 15,0 53 1,0-71-16,18 18 0,35 18 16,-36-36-16,19 0 15,16 18-15,-34-53 16,17 18-16,-17-18 0,0 0 15</inkml:trace>
  <inkml:trace contextRef="#ctx0" brushRef="#br3" timeOffset="827.714">21572 7056 0,'0'17'31,"18"36"-16,0-35-15,-1 35 16,19 0-16,-19-36 16,1 19-16,-1-1 15,1-18-15,-18 1 16</inkml:trace>
  <inkml:trace contextRef="#ctx0" brushRef="#br3" timeOffset="1017.251">21925 7320 0,'-17'35'16,"17"-17"-1,-18 17 1,0-17-16,18 0 15</inkml:trace>
  <inkml:trace contextRef="#ctx0" brushRef="#br3" timeOffset="1329.024">22154 6967 0,'0'36'15,"18"-1"-15,0 18 16,-18-36-16,17 19 0,1 17 15,0-36-15,-1 1 16,-17 35-16,18-35 16,-18-1-16,18 1 15</inkml:trace>
  <inkml:trace contextRef="#ctx0" brushRef="#br3" timeOffset="1591.452">22366 6826 0,'53'53'15,"18"0"1,-18 18 0,-18-36-16,35 71 15,-52-36 1,-36 19-16,-17-54 16,-18 53-16</inkml:trace>
  <inkml:trace contextRef="#ctx0" brushRef="#br3" timeOffset="5680.29">18715 8026 0,'18'0'78,"-1"0"-62,1 0-16,-1-18 0,36 18 16,-35 0-16,0 0 15,-1 0-15</inkml:trace>
  <inkml:trace contextRef="#ctx0" brushRef="#br3" timeOffset="6178.793">19209 7990 0,'17'0'15,"1"0"1,0 0-16,17 0 15,0-17-15,1 17 16,16 0 0,-16 0-16,-19 0 15</inkml:trace>
  <inkml:trace contextRef="#ctx0" brushRef="#br3" timeOffset="7651.396">19491 8220 0,'0'17'31,"0"19"-15,18-19-1,-18 1-15,17 0 0,1 17 16,-18-18-16,18 36 16,-18-35-16,17 0 15,-17-1-15,18 1 16,-18 0-1,17-18 1</inkml:trace>
  <inkml:trace contextRef="#ctx0" brushRef="#br3" timeOffset="8100.97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9419.457">18680 8326 0,'-18'17'31,"18"1"-31,-18 17 16,1-17-16,-1 35 15,-17-18-15,17 0 16,0 18-1,18-18-15,-17-17 0,17 17 16</inkml:trace>
  <inkml:trace contextRef="#ctx0" brushRef="#br3" timeOffset="9758.523">18433 8396 0,'0'0'0,"17"-18"15,1 18 1,0-17-16,17-1 15,-18 1-15,19-1 0,17-17 16,0 17 0,-18 0-16,-17 1 0,-1 17 0,1-18 15,-1 18 1,-17 18-16,0 17 16,0 0-1,0-17-15,18 0 16,-18 17-16,0-18 0,35 19 15,-35-19-15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">13776 3722 0,'-18'0'15,"-17"35"1,17-17-16,-17 35 15,35-18-15,-17 53 16,-1-53-16,18 18 0,0-17 16,0-1-16,18 35 15,-1-34-15,1 17 16,-1-18-16,1-17 16,0 17-16,-1-35 15,1 17-15,0-34 16</inkml:trace>
  <inkml:trace contextRef="#ctx0" brushRef="#br0" timeOffset="1101.28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">14499 3563 0,'35'35'15,"18"36"-15,-35-36 16,-18 18-16,18 0 0,-1 53 15,-17-53-15,-17 53 16,-1-71-16,-35 71 16</inkml:trace>
  <inkml:trace contextRef="#ctx0" brushRef="#br0" timeOffset="5088.902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">20638 3298 0,'17'0'16,"1"0"-16,17-17 16,-17 17-16,17 0 15,18-18 1,-35 1-16,34 17 0,-34-18 16,17 18-1,-17-18 1,-18 1-1,-18-1-15</inkml:trace>
  <inkml:trace contextRef="#ctx0" brushRef="#br0" timeOffset="27399.228">20743 2893 0,'18'70'16,"-18"-34"-16,18 17 16,17 70-16,-17-70 15,-18 0-15,35 53 16,-18-53-16,1 17 16,0-35-16,-18 1 15,0-19-15</inkml:trace>
  <inkml:trace contextRef="#ctx0" brushRef="#br0" timeOffset="28306.258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">21996 5115 0,'17'0'31,"1"0"-31,0 0 16,-1 0-16,1 0 0,0 0 15,17 0-15,18 0 16,-18 0-16,0 0 16,-17 0-16,-18-17 15,18 17-15,-36 17 16,-17 1-1</inkml:trace>
  <inkml:trace contextRef="#ctx0" brushRef="#br0" timeOffset="34095.898">22102 5274 0,'17'0'15,"36"0"1,-18-18-16,1 18 0,34-17 16,-35 17-16,1 0 15</inkml:trace>
  <inkml:trace contextRef="#ctx0" brushRef="#br0" timeOffset="37393.321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">24183 5133 0,'-18'0'0,"36"0"32,35 18-17,-36-18-15,19 0 0,-1 0 16,53 0-1,-35 0-15,-18 0 16,1 0-16,-36 17 16</inkml:trace>
  <inkml:trace contextRef="#ctx0" brushRef="#br0" timeOffset="40728.52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">27376 4128 0,'17'0'31,"18"0"-16,1 0-15,-1 0 16,18 0-16,35 0 16,-53-18-16,54 0 15,-72 18-15,1 0 16,-18-17-16,18 17 0,-36 0 16,-35 0-16,35 17 15</inkml:trace>
  <inkml:trace contextRef="#ctx0" brushRef="#br0" timeOffset="43604.55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">28205 4039 0,'0'-17'16,"0"-1"0,-18 36 15,0 17-15,1-17-16,17 17 0,-36 53 15,19-35 1,17 0-16,0 17 0,0 36 15,35-18 1,-17-35-16,17 18 16,-17-53-16,17 17 15,0-17-15,-17-1 16,-1-17-16</inkml:trace>
  <inkml:trace contextRef="#ctx0" brushRef="#br0" timeOffset="44945.681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">28698 3969 0,'18'17'16,"0"1"-16,17 70 15,0-35-15,-17 0 16,17 18-16,-17-1 0,17 54 15,-17-71-15,-18 52 16,0-69-16,-35 34 16,17-52-1,-17 17-15,17-17 16,-17 17-16,17-35 16,-17 0-16</inkml:trace>
  <inkml:trace contextRef="#ctx0" brushRef="#br0" timeOffset="45907.54">26652 5309 0,'18'0'16,"0"0"-16,17 0 15,18 0-15,17 0 0,36-17 16,124 17-16,-107 0 16,18 0-16,0 0 0,124 17 15,-1-17 1,-158 18-16,-18-18 16,36 18-16,-89-18 15,-17 0-15,-18 17 16,-35-17-16</inkml:trace>
  <inkml:trace contextRef="#ctx0" brushRef="#br0" timeOffset="46475.312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">28028 2364 0,'0'35'0,"0"0"16,0-17-16,18-1 16,-1-17-1</inkml:trace>
  <inkml:trace contextRef="#ctx0" brushRef="#br1" timeOffset="77736.154">27993 2099 0,'18'18'31</inkml:trace>
  <inkml:trace contextRef="#ctx0" brushRef="#br1" timeOffset="78002.057">28152 2452 0,'0'-18'16,"17"1"0,-17-1-1,0 0-15,18 1 16,0 17-16,-1 0 15,1 17 1,0 1 0,-1 0-1,1 17-15,-18-18 16,35 1-16,-17-18 16,-1 0-16</inkml:trace>
  <inkml:trace contextRef="#ctx0" brushRef="#br1" timeOffset="78362.325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">29351 2611 0,'18'-18'16,"-18"-17"-1,0-18-15,-18 17 16,0 1-16,1-35 16,-1 52-16,18-17 0,0-1 15,0 19 1,18 17-16,-1 0 16,1 0-16,0 0 15,17 0-15,-17 0 0,35 17 16,-36-17-16</inkml:trace>
  <inkml:trace contextRef="#ctx0" brushRef="#br1" timeOffset="79250.205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">29898 2328 0,'-18'-35'15,"36"17"1,17 1 0,-17 17-16,52-18 15,-52 1-15,35-19 16,-18 19-16,-17 17 16,0-18-16,-36 18 15,0 0-15</inkml:trace>
  <inkml:trace contextRef="#ctx0" brushRef="#br1" timeOffset="79586.851">30004 2028 0,'17'36'0,"1"17"16,-18 35-16,18-53 15,-1 53-15,-17-70 16,36 35-16,-19-35 16,1-1-16,0-17 15</inkml:trace>
  <inkml:trace contextRef="#ctx0" brushRef="#br1" timeOffset="79907.555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">29792 2328 0,'0'-17'15,"-18"17"1,1 0 0,-1 0-1,1 0-15,-19 0 16,19 17-1,-19-17-15,19 0 16,17 18-16,-18-18 16</inkml:trace>
  <inkml:trace contextRef="#ctx0" brushRef="#br2" timeOffset="127434.364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">26088 6967 0,'0'18'16,"18"0"-16,-18 17 15,17-17-15,1 17 16,-1-18-16,1 19 16,0-36-16,-1 0 15</inkml:trace>
  <inkml:trace contextRef="#ctx0" brushRef="#br2" timeOffset="150652.666">26264 6985 0,'0'18'0,"0"-1"16,0 19-16,0-1 15,18-18-15</inkml:trace>
  <inkml:trace contextRef="#ctx0" brushRef="#br2" timeOffset="151175.482">28258 7038 0,'-18'18'16,"0"-18"-16,1 17 0,-19 36 16,19-35-1,-1-1-15,-17 36 0,35-35 16,0 17-1,17-17-15,1-18 16</inkml:trace>
  <inkml:trace contextRef="#ctx0" brushRef="#br2" timeOffset="151331.022">28504 7091 0,'-35'35'16,"18"-17"-16,-19 17 15,19-17-15,-19 35 16,19-36-16,-19 54 16,19-54-16</inkml:trace>
  <inkml:trace contextRef="#ctx0" brushRef="#br2" timeOffset="156302.569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">23178 8220 0,'-18'0'16,"36"0"15,-1 0-15,1 0-16,35 17 16,-36-17-1,36 0-15,-17 0 16,-1 0-16,-18 0 15</inkml:trace>
  <inkml:trace contextRef="#ctx0" brushRef="#br2" timeOffset="157487.676">23178 8378 0,'35'0'0,"0"18"16,18-18 0,-18 18-16,18-18 15,-35 0-15,-1 0 16,-17 17-16</inkml:trace>
  <inkml:trace contextRef="#ctx0" brushRef="#br2" timeOffset="157849.266">22878 8096 0,'17'0'32,"-17"18"-17,0 0 1</inkml:trace>
  <inkml:trace contextRef="#ctx0" brushRef="#br2" timeOffset="157987.706">22878 8484 0</inkml:trace>
  <inkml:trace contextRef="#ctx0" brushRef="#br2" timeOffset="158877.912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">24888 8467 0,'18'0'0,"-18"17"15,18-17-15,-1 0 16,19 0-16,-1 0 0,-17 0 16,-1 0-16,19 0 15</inkml:trace>
  <inkml:trace contextRef="#ctx0" brushRef="#br2" timeOffset="159973.127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3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-197583.095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-197086.39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-195942.558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-192388.47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-192027.646">11642 7779 0,'-18'0'15,"0"0"1,1 35-16,-1-17 16,0-1-16,-17 36 15,0-17 1,17-1-16,18-18 0,-17 19 16,17-19-16,17 1 15,19 0-15,-1-18 16,0 0-16,53 0 15,-52 0-15,34 0 16,-52-18-16,-1 18 16,19 0-16,-54 0 15</inkml:trace>
  <inkml:trace contextRef="#ctx0" brushRef="#br3" timeOffset="-191464.391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-191021.166">11395 8273 0,'-18'0'31,"0"0"-15,1 0 0,17 17-16,-35-17 15,-1 36 1,1-19-16,17 1 0,-17-1 16,0 1-16,-36 35 15,18-35-15,18 17 16,-18-17-16,0-1 0,-17 36 15,17-53-15,17 35 16,54-35 0,17-35-1,1 18-15</inkml:trace>
  <inkml:trace contextRef="#ctx0" brushRef="#br3" timeOffset="-190665.525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-190160.971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-189742.78">10636 8714 0,'0'0'0,"-17"0"31,-1 0-15,0 17-16,-17 1 16,0 0-16,-36 34 15,36-34-15,-53 35 16,35-35-16,-106 52 15,124-52 1,-36 17-16,36-17 16,17-18-16,36 0 15,0 0 1,17 0 0,-17 0-16,-18-18 15</inkml:trace>
  <inkml:trace contextRef="#ctx0" brushRef="#br3" timeOffset="-189442.009">10178 8731 0,'0'-17'15,"-18"17"1,0 0-1,1 17-15,-1 1 0,-17 17 16,17 0-16,1-17 16,-1 0-16,0 35 15,18-36-15,0 1 16,18 0-16,-18-1 0,53 18 16,-36-17-16,19-18 15,-1 18-15,18-18 16,-18 17-1,-17-17 1</inkml:trace>
  <inkml:trace contextRef="#ctx0" brushRef="#br3" timeOffset="-188617.356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-186245.024">13547 9490 0,'-18'0'0,"36"0"47,-1-53-32,19 18-15,-1-54 16,0 54-16,-17 0 0,-1-18 15,-17 18-15,18-54 16,-18 54-16,18-35 16,-18 52-16,-18 18 15,18-18-15,-18 18 16,18 18 0,-17 0-16</inkml:trace>
  <inkml:trace contextRef="#ctx0" brushRef="#br3" timeOffset="-185949.436">13476 9137 0,'0'18'16,"0"35"-1,-18-36 1,18 71-16,-17-35 0,-1 35 16,18-52-1,18-1-15,-18 0 16,17-17-16,36 17 16,-17-17-16,-1-18 0,36-18 15,17-17 1,-71 17-16,19 18 0,-19-17 15</inkml:trace>
  <inkml:trace contextRef="#ctx0" brushRef="#br3" timeOffset="-180321.227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-170812.138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-169706.95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-169276.129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-169022.076">5486 3775 0,'-53'0'16,"0"53"-1,18 17-15,35 36 16,0-71-1,0 18-15,17 0 0,19 18 16,-19-36-16,18 0 16,36 1-16,-53-36 15,17 0-15,-17 0 16</inkml:trace>
  <inkml:trace contextRef="#ctx0" brushRef="#br3" timeOffset="-168681.914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-168459.274">5909 3598 0,'35'18'16,"-17"0"-16,17 52 16,1-35-16,-1 36 15,0-18-15,-35-18 16,18 53 0,-18-35-16,0 18 15,-18-36-15,-17 36 16,0-54-16,-1 19 15</inkml:trace>
  <inkml:trace contextRef="#ctx0" brushRef="#br3" timeOffset="-168141.192">4304 4957 0,'53'0'16,"0"-18"0,88 18-16,-53-18 15,106 1-15,-88-1 16,17 0-16,107-17 15,-107 0-15,89 0 16,-124 17-16,35-17 16,-87 17-16,17 0 15,-71 18 1</inkml:trace>
  <inkml:trace contextRef="#ctx0" brushRef="#br3" timeOffset="-167720.857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-167342.169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-165817.383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-165378.49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-155395.629">24359 6315 0,'0'-18'16,"0"36"15,0-1-15,-17 1 0,17 35-16,0-18 15,-18 36 1,18-36-16,0 36 15,0-36-15,0 18 16,0-18-16,0-17 0,0-1 16,0 1-16</inkml:trace>
  <inkml:trace contextRef="#ctx0" brushRef="#br3" timeOffset="-155029.55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-154611.551">25471 6332 0,'0'18'31,"-18"35"-31,18-18 16,0 0-16,-18 54 16,18-54-16,0 0 0,0 36 15,18-18 1,0-36-16,-18 1 16,0 0-16</inkml:trace>
  <inkml:trace contextRef="#ctx0" brushRef="#br3" timeOffset="-154300.129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-150942.267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-150353.479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-149869.046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-149528.415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-148918.027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-148561.139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-148172.556">4674 7602 0,'0'18'16,"36"0"0,-19-1-16,1 1 15,35 0-15,-18-18 16,18 17-16,-35-17 15,-1 0-15,-17-17 32,-17-1-17,17 0-15,0-17 16,0-18-16,0 18 16,0-18-1,0 35-15,0 1 0,0-1 16,0 0-16,0 1 15</inkml:trace>
  <inkml:trace contextRef="#ctx0" brushRef="#br3" timeOffset="-147470.702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-147254.337">5062 7779 0,'-17'0'16,"-1"0"-16,0-18 15,1 18 1,34 18 0,36 17-1,-35 0-15,17 1 16,53 34-1,-52-35-15,17 1 0,35 34 16,-18-34 0,-34-19-16,-1 18 15,-17-35-15,-1 0 16</inkml:trace>
  <inkml:trace contextRef="#ctx0" brushRef="#br3" timeOffset="-146960.223">5433 7955 0,'-18'0'16,"36"0"0,17 53-1,0-18 1,1 1-16,-1-1 0,0-17 15,-17 34 1,-18-34-16,0 17 16,-18-17-16,-17 17 15,0-17-15,-18 0 16,17-18-16,-16 0 16,34 0-1,36-18 1,-1 18-1</inkml:trace>
  <inkml:trace contextRef="#ctx0" brushRef="#br3" timeOffset="-146642.839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-146092.376">5644 8273 0,'-17'17'15,"17"1"1,17 17-1,19 0-15,-1-17 0,36 35 16,-1 0 0,-35-35-16,36 35 15,-36-36-15,-17 1 16,17 17-16,-17-35 16,-1 18-1,-17-36-15,-17 18 16</inkml:trace>
  <inkml:trace contextRef="#ctx0" brushRef="#br3" timeOffset="-145798.11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-145346.761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-141948.33">3404 6615 0,'0'17'32,"-35"71"-17,0-35-15,-36 106 16,36-71-16,-18 0 16,18-17-16,17 0 0,-17-18 15,17-1 1,18-34-16,18-18 15,-1-18-15</inkml:trace>
  <inkml:trace contextRef="#ctx0" brushRef="#br3" timeOffset="-141680.731">3052 6738 0,'0'-18'15,"0"1"-15,0-1 16,35-17-16,35 0 16,-17 17-16,0 0 15,-18 1-15,1-1 0,34 0 16,-52 18-16,17-17 16,-35 34-1,0 19 1,0-1-16,18 53 15,0-53-15,-1 18 16,18-17-16,1-1 0</inkml:trace>
  <inkml:trace contextRef="#ctx0" brushRef="#br3" timeOffset="-140898.008">13970 7373 0,'0'18'31,"18"17"-15,-1 36-16,19-19 15,-1 54 1,0-53-16,-17 0 0,17-18 0,18 54 15,-18-54 1,-17 0-16,17-17 0,-17-1 0,17-17 16,-17 0-1,-18-17-15,0-1 0</inkml:trace>
  <inkml:trace contextRef="#ctx0" brushRef="#br3" timeOffset="-140598.556">13847 7691 0,'0'-18'16,"35"-17"-1,-18 17-15,54-35 16,-53 35-16,17-52 16,-17 52-1,-1-52-15,-17 52 16,0-35-16,0 36 15,-17-1 1,34 36 0,36 17-1,18 0 1,-18 0-16,-18-17 0,53 0 16,-17 17-1,-54-35-15,1 0 16</inkml:trace>
  <inkml:trace contextRef="#ctx0" brushRef="#br3" timeOffset="-138643.946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-138247.444">8184 8361 0,'0'-35'16,"0"17"0,0 53 15,-17 0-31,17 18 0,0 0 15,0 0-15,0 0 0,0 0 0,0 35 16,17-52-16,-17-1 16,18 0-1,-18-17-15,0-1 16,0-34 0</inkml:trace>
  <inkml:trace contextRef="#ctx0" brushRef="#br3" timeOffset="-138029.245">8026 8643 0,'0'35'15,"17"36"1,-17-36-16,18 0 0,0 36 16,-1-36-16,36 18 15,-35-53-15,35 0 16,-36 0-16,36-53 15,-17 18-15,-1-18 16,-18 35-16,19-34 16,-36 34-1,17 0-15</inkml:trace>
  <inkml:trace contextRef="#ctx0" brushRef="#br0" timeOffset="-103244.585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-102777.633">18962 9402 0,'17'0'16,"19"0"-1,17 0-15,0 0 16,-18-18-16,18 18 15,53-18-15,-71 18 16,18-17-16,-36-1 16</inkml:trace>
  <inkml:trace contextRef="#ctx0" brushRef="#br0" timeOffset="-102498.094">19226 9454 0,'18'36'0,"0"17"15,-1-18-15,36 53 16,-35-53-16,17 54 16,0-54-16,1 18 15,-36-36-15,0 19 16,0-19-1,-36 1-15,1 0 16,-53-18-16,53 17 16,-54-17-16,54 0 15,-18-17 1,36 17-16,34-36 16</inkml:trace>
  <inkml:trace contextRef="#ctx0" brushRef="#br0" timeOffset="-102230.094">19579 9366 0,'-17'18'15,"17"17"-15,-18 53 16,18-52 0,0 17-16,0 52 0,0-52 15,0 36 1,18-54-16,17 35 16,-18-52-16,19 17 15,-1-35-15</inkml:trace>
  <inkml:trace contextRef="#ctx0" brushRef="#br0" timeOffset="-101847.461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-101602.816">20144 9278 0,'53'88'16,"-18"0"-16,18 18 16,0 0-1,-36-71-15,1 18 0,0 36 16,-36-19 0,0 1-1,-17-36-15</inkml:trace>
  <inkml:trace contextRef="#ctx0" brushRef="#br0" timeOffset="-100930.043">19967 9754 0,'0'18'31,"18"17"-15,-18 1-16,18-36 16,-1 17-16,1 1 15,-1-1-15,1-17 16,0 0-16,-1 0 0,36-17 16,-53-1-16,18-17 15,0 0-15,-36-18 16,18 35-16,-35 0 15,35 1-15,-18 17 16,0 17-16</inkml:trace>
  <inkml:trace contextRef="#ctx0" brushRef="#br0" timeOffset="-100339.944">18115 10442 0,'18'0'0,"35"-17"16,70-1-1,-52 18-15,140 0 16,-69-18-16,-1 18 16,194-17-16,18-19 15,-177 36-15,-17-17 16,-18 17-16,70-18 16,-158 18-16,-17 0 15,-1 0-15,-70 18 16</inkml:trace>
  <inkml:trace contextRef="#ctx0" brushRef="#br0" timeOffset="-99817.966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-99432.376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-98377.164">20973 10231 0,'17'0'15,"1"0"1,17 0-16,18-18 16,-18 18-16,18 0 15,-35 0-15,0 0 16,-1 0 0</inkml:trace>
  <inkml:trace contextRef="#ctx0" brushRef="#br0" timeOffset="-98226.496">21043 10425 0,'35'17'16,"1"-17"-16,-1 0 0,18-17 16,18 17-1,-54-18-15,1 18 0</inkml:trace>
  <inkml:trace contextRef="#ctx0" brushRef="#br0" timeOffset="-97871.141">21713 9701 0,'89'0'16,"-1"-17"0,-35 17-16,-18 0 0,0 35 15,-17 18 1,0-35-16,-54 52 15,36-35-15,-35 1 16,17-19-16,18 36 16,0-35-16,0 17 15,0-17 1,36 17-16,-19-17 16,-17-1-16</inkml:trace>
  <inkml:trace contextRef="#ctx0" brushRef="#br0" timeOffset="-97754.651">22190 10583 0,'17'0'16,"-34"0"0</inkml:trace>
  <inkml:trace contextRef="#ctx0" brushRef="#br0" timeOffset="-22427.45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36950.941">2469 13741 0,'0'17'16,"36"-17"-1,17 0-15,0 0 0,-1 0 16,19-17-16,0 17 0,-1 0 16,89 0-16,-89 0 15,1-18-15,0 18 0,52 0 16,-88 0-16,1-18 15,-19 18-15,-34 0 32</inkml:trace>
  <inkml:trace contextRef="#ctx0" brushRef="#br0" timeOffset="37234.045">3052 13829 0,'17'53'16,"18"-18"0,-17 0-16,17 36 15,36 70-15,-53-53 16,-1-35 0,-17-18-16,0 36 15,-35 0-15,0-54 16,-36 18-1,18-17-15,0-18 0,-53 18 16,54-18-16,-19 0 16,36 0-16,-1-18 15</inkml:trace>
  <inkml:trace contextRef="#ctx0" brushRef="#br0" timeOffset="37751.522">3845 13688 0,'-17'0'16,"-1"0"-16,-17 35 15,17-17-15,0 88 16,1-54-16,-1 72 15,18-54-15,0 54 16,18-71-16,-1 35 16,19-53-16,-19 1 15,19-1-15,-1-17 0,18 17 16,-18-35-16,0 0 16</inkml:trace>
  <inkml:trace contextRef="#ctx0" brushRef="#br0" timeOffset="38179.27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38356.736">4957 14376 0,'0'17'0,"0"19"15,0-1-15,-18-17 16,18 17-16,-18-18 16,18 1-16,-17-18 0,17 18 15,0-1 1</inkml:trace>
  <inkml:trace contextRef="#ctx0" brushRef="#br0" timeOffset="38818.59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39101.233">5627 13564 0,'17'-17'16,"36"17"-16,18 35 16,-18 0-16,53 53 15,-53-17-15,52 52 16,-69-70-16,-1 18 15,18 70-15,-35-70 16,-18-1-16,0 71 16,-53-35-1,35-53-15,-17-18 0</inkml:trace>
  <inkml:trace contextRef="#ctx0" brushRef="#br0" timeOffset="45958.356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50001.142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50297.726">11060 13635 0,'0'0'0,"0"-18"16,17 18 15,1 0-15,0 36-16,-18-19 15</inkml:trace>
  <inkml:trace contextRef="#ctx0" brushRef="#br0" timeOffset="50418.157">11095 13899 0,'18'0'31,"-1"0"-15,1-17-1</inkml:trace>
  <inkml:trace contextRef="#ctx0" brushRef="#br0" timeOffset="50640.948">11395 13688 0,'35'0'16,"18"0"-1,-35 0-15,70 0 16,-53 17 0,0 1-16</inkml:trace>
  <inkml:trace contextRef="#ctx0" brushRef="#br0" timeOffset="50763.286">11483 13899 0,'18'18'15,"17"-18"1,0 0-16,-17 0 0,70 0 16,-53 0-16,-17 0 15</inkml:trace>
  <inkml:trace contextRef="#ctx0" brushRef="#br0" timeOffset="52014.187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52242.993">13106 13794 0,'53'0'16,"17"0"-1,-17 0-15,-18 0 16</inkml:trace>
  <inkml:trace contextRef="#ctx0" brushRef="#br0" timeOffset="53081.91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54385.268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55424.455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55801.22">16245 12947 0,'-17'0'16,"-1"18"0,18 35-16,-17-36 15,17 36-15,0 35 16,0-35-16,17 35 16,-17-52-16,35 34 15,-17-35-15,0-17 16,17 17-16,-17-35 15,-1 0-15</inkml:trace>
  <inkml:trace contextRef="#ctx0" brushRef="#br0" timeOffset="56208.607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56447.594">16986 13458 0,'0'18'16,"0"0"-1,-17 17 1,-1-17-16,0-18 0,-17 35 15,17-35-15,1 18 16,-1-1-16</inkml:trace>
  <inkml:trace contextRef="#ctx0" brushRef="#br0" timeOffset="57069.558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57302.748">17410 12947 0,'53'71'15,"-1"17"1,-16-35-16,-1 52 16,-17-69-16,-18 17 15,0-18-15,0 0 0,0 0 0,-36 18 16,19-35-1,-19 0-15,19-1 0</inkml:trace>
  <inkml:trace contextRef="#ctx0" brushRef="#br0" timeOffset="57942.623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58920.517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59617.21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62024.0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62158.138">11289 16228 0,'0'17'31</inkml:trace>
  <inkml:trace contextRef="#ctx0" brushRef="#br0" timeOffset="62292.212">11359 16492 0,'0'18'16,"0"-36"-1,18 18 1</inkml:trace>
  <inkml:trace contextRef="#ctx0" brushRef="#br0" timeOffset="62674.671">11836 16263 0,'35'0'32,"-17"0"-32,17 0 0,-17 0 15,17 0-15,18-18 16,-36 18-16,1 0 15,-18 18-15</inkml:trace>
  <inkml:trace contextRef="#ctx0" brushRef="#br0" timeOffset="62809.117">11836 16457 0,'35'35'15,"18"-35"1,35 0-16,-35-17 15,18-1-15,-54 0 16</inkml:trace>
  <inkml:trace contextRef="#ctx0" brushRef="#br0" timeOffset="63477.25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63654.242">13264 16316 0,'36'0'0,"-1"0"0,0 0 16,71 0 0,-18-18-16,-52 18 15,17 0-15</inkml:trace>
  <inkml:trace contextRef="#ctx0" brushRef="#br0" timeOffset="64482.28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66329.605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67124.478">16104 15752 0,'-17'-18'16,"34"18"15,36 0-15,-17 18-16,16-18 0,-16 0 15,17 0-15,52-18 16,-52 18-16,-35 0 0,17-18 16,-17 18-16,-18-17 15,-18 17 1,-17 0-16,17 17 0,-17-17 16</inkml:trace>
  <inkml:trace contextRef="#ctx0" brushRef="#br0" timeOffset="67313.557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67591.37">16739 15769 0,'-17'35'32,"17"-17"-32,-18 53 15,18-36-15,0 53 16,0-35-16,18-18 0,-18 1 15,17-1-15,1 18 16,0-18-16,-1-17 16,1-18-16,0 17 0,-1-17 15</inkml:trace>
  <inkml:trace contextRef="#ctx0" brushRef="#br0" timeOffset="67992.006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68176.431">17515 16228 0,'0'35'16,"-17"-17"0,17-1-16,-18 19 15,1-19-15,-1-17 16</inkml:trace>
  <inkml:trace contextRef="#ctx0" brushRef="#br0" timeOffset="68553.80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68770.065">18062 15822 0,'53'71'16,"0"-1"-16,-35-17 15,17 18-15,-35-36 16,0 0-16,0-17 0,-18 0 16,1 17-16,-1-35 0,0 17 15,-17-17-15</inkml:trace>
  <inkml:trace contextRef="#ctx0" brushRef="#br0" timeOffset="69392.467">15699 12947 0,'0'-18'16,"35"18"-1,0-17-15,53-19 16,-52 19-16,52-1 16,-35 18-1,-36 0-15</inkml:trace>
  <inkml:trace contextRef="#ctx0" brushRef="#br0" timeOffset="70205.22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70761.233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71194.84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71840.291">17674 16545 0,'18'0'15,"35"18"1,0-18-16,-18 0 0,88-18 15,-70 18 1,0-17-16,18 17 16,-54 0-16,1 17 15</inkml:trace>
  <inkml:trace contextRef="#ctx0" brushRef="#br0" timeOffset="74682.70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111223.999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113432.346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114833.137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115234.578">22084 12753 0,'-18'18'16,"1"17"-16,17 0 15,-36 36-15,36-18 16,-17-18-16,17 18 15,-18 0-15,18 35 0,18-35 16,17 17 0,-17-52-16,35 17 15,-36-17-15,36-18 16</inkml:trace>
  <inkml:trace contextRef="#ctx0" brushRef="#br2" timeOffset="115618.16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115797.644">22878 13300 0,'0'17'0,"0"1"16,-18-18-16,0 35 15,1-35-15,-1 18 16,0 0-16,18-1 15</inkml:trace>
  <inkml:trace contextRef="#ctx0" brushRef="#br2" timeOffset="116179.56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116396.6">23354 12806 0,'53'53'16,"17"17"0,-17 36-16,-17-71 15,-1 71 1,-35-70-16,0 52 0,0-71 16,-53 36-16,35-35 15,-17 0-15</inkml:trace>
  <inkml:trace contextRef="#ctx0" brushRef="#br2" timeOffset="117093.18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117752.754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118187.445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123531.787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149925.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160057.058">22578 14728 0,'17'0'31,"-17"-17"-15,18 17-16,0 0 15,-1 0 1,1 17 0,17 1-16,1 0 15,16 17-15,-16-17 16,52-1 0,-35 1-16,35-18 15,-53 0-15,36 0 16,-36 0-16,-17 0 15,-1-18-15,1 18 0,-18-17 16</inkml:trace>
  <inkml:trace contextRef="#ctx0" brushRef="#br2" timeOffset="160490.931">22525 14887 0,'-18'0'31,"18"-17"0,0-1-31,0 0 16,0 1-16,0-1 0,0 0 16,-17-17-1,17 17-15,0 1 16,17 17-1,36 0 1,0 0 0,-18 0-16,54-18 0,-54 18 15,0-17-15,18 17 16,-35 0-16</inkml:trace>
  <inkml:trace contextRef="#ctx0" brushRef="#br2" timeOffset="-205296.005">22543 12665 0,'0'17'94,"0"-34"-1,17-19-93,1 19 16,17-54-16,-17 36 16,-1 0-16,1-18 0,17 0 15,1 0-15,-19 0 16,18 0-16,18-53 16,-35 53-16,0 18 0,-1 0 15,1 0-15,0-18 16,-18 35-16,-18 18 31,0 18-15</inkml:trace>
  <inkml:trace contextRef="#ctx0" brushRef="#br2" timeOffset="-204860.407">22419 12453 0,'0'18'31,"18"35"-15,-18-36-1,0 19-15,0-1 0,0 53 16,0-53-16,0 1 15,0-1-15,0-18 0,0 1 16,17-18-16,19 0 16,17-53-1,-18 36-15,0-19 16,36-17-16,-36 18 16,0 0-16</inkml:trace>
  <inkml:trace contextRef="#ctx0" brushRef="#br2" timeOffset="-204439.975">23266 12647 0,'0'-18'31,"17"-17"-15,19 18 0,-1-54-16,0 18 15,53-70 1,-35 34-16,35-69 0,-35 87 16,0-35-1,-35 71-15,0 0 16,-36 35-1,0 35-15</inkml:trace>
  <inkml:trace contextRef="#ctx0" brushRef="#br2" timeOffset="-204070.704">23230 12312 0,'0'18'15,"0"17"1,0 0-1,0 0-15,0 1 0,0 34 16,0-52 0,18 17-16,-18 0 15,0-17-15,18 0 0,-1-1 16,1-17-16,0 0 0,-1 0 16,19 0-16,34-35 15,-35 17-15,1 1 0,17-1 16,17-17-1,-52 35-15</inkml:trace>
  <inkml:trace contextRef="#ctx0" brushRef="#br2" timeOffset="-202859.72">15187 12718 0,'0'0'0</inkml:trace>
  <inkml:trace contextRef="#ctx0" brushRef="#br2" timeOffset="-202398.732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-201025.387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-200207">28875 12665 0,'0'17'15,"0"1"-15,18 0 16,-18 17-16,17-17 0,1 34 16,17-16-1,-17-36-15,-1 0 16,1 0-16</inkml:trace>
  <inkml:trace contextRef="#ctx0" brushRef="#br2" timeOffset="-200074.395">28981 12647 0,'17'35'16,"-17"-17"-1,36 17-15,-36 1 16,35-1-1,-17-35-15</inkml:trace>
  <inkml:trace contextRef="#ctx0" brushRef="#br2" timeOffset="-199695.907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-199265.203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-198922.177">30233 13018 0,'18'0'31,"17"0"-31,36 0 16,-54 0-16,1 0 15,-1 0-15,1-18 16,0 18-16,-18-18 16</inkml:trace>
  <inkml:trace contextRef="#ctx0" brushRef="#br2" timeOffset="-198750.615">30286 12771 0,'0'88'16,"18"18"0,-1-53-16,1 52 15,-18-52-15,18-17 0,-18-1 0,17 0 16,1-17 0</inkml:trace>
  <inkml:trace contextRef="#ctx0" brushRef="#br2" timeOffset="-198604.986">30551 13035 0,'17'35'16,"-17"-17"-16,18 17 16,-18 18-1,0-35-15</inkml:trace>
  <inkml:trace contextRef="#ctx0" brushRef="#br2" timeOffset="-198466.693">30568 12859 0,'18'0'0</inkml:trace>
  <inkml:trace contextRef="#ctx0" brushRef="#br2" timeOffset="-197914.319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-197304.2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-196964.762">29898 14111 0,'18'18'16,"-1"-18"0,1 0-16,-1-18 15,-17 0 1,0 1 0,-17-1-16,17-17 15,-18 17-15,18-17 16,0 17-16,18-17 15,-1 17-15,1 18 16,0 0-16,-1 0 16,1 0-1,-18 18 1,0 0 0,0-36-1</inkml:trace>
  <inkml:trace contextRef="#ctx0" brushRef="#br2" timeOffset="-196680.744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-196320.343">30198 14058 0,'17'18'15,"-17"17"-15,0-17 16,18-36 15,-18-35-15,18 36-16,-1-36 16,1 17-1,-18 19-15,35-19 16,-17 36-16,0 0 15</inkml:trace>
  <inkml:trace contextRef="#ctx0" brushRef="#br2" timeOffset="-196163.382">30427 14076 0,'0'17'16,"35"19"-1,-35-19 1,18-17-16</inkml:trace>
  <inkml:trace contextRef="#ctx0" brushRef="#br2" timeOffset="-196018.939">30462 13776 0,'18'18'31,"-18"-1"-31</inkml:trace>
  <inkml:trace contextRef="#ctx0" brushRef="#br2" timeOffset="-195563.948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-195447.347">30992 14076 0,'0'0'15,"0"-18"-15,0 1 0,17-1 16,1 18-16,17 0 16,0 0-16,-17-18 0,35 18 15,-35 0-15,-1 0 16,-17-17-1,-17 17-15</inkml:trace>
  <inkml:trace contextRef="#ctx0" brushRef="#br2" timeOffset="-195279.162">31044 13864 0,'18'53'16,"0"53"-16,-18-53 15,17 35-15,1-35 16,0-18 0,-1-17-16,1 0 0,0-18 15</inkml:trace>
  <inkml:trace contextRef="#ctx0" brushRef="#br2" timeOffset="-195130.364">31344 14076 0,'18'53'16,"0"-36"-16,-1 1 15,1-18-15,-18 18 0,18-1 16</inkml:trace>
  <inkml:trace contextRef="#ctx0" brushRef="#br2" timeOffset="-194990.761">31433 13776 0,'0'18'16,"0"17"0,0-17-1</inkml:trace>
  <inkml:trace contextRef="#ctx0" brushRef="#br2" timeOffset="-194657.498">31503 14164 0,'18'0'16,"-18"-18"-16,17 18 15,1-17 1,0 17-16,17-18 15,0 18-15,-17-18 16,-1 18-16,1-17 16,-18 34 46,0 1-46,0 0-16,0-1 15,0 1-15,18-18 16,-1 0 0,1-18-1</inkml:trace>
  <inkml:trace contextRef="#ctx0" brushRef="#br2" timeOffset="-194490.779">31962 13494 0,'17'53'16,"-17"-36"-16,18 1 0,-18 17 16,18-35-16</inkml:trace>
  <inkml:trace contextRef="#ctx0" brushRef="#br2" timeOffset="-194373.848">32209 13494 0,'17'17'0,"-17"36"16,0-17-16,-35-1 16</inkml:trace>
  <inkml:trace contextRef="#ctx0" brushRef="#br2" timeOffset="-188695.801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-187577.065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-186042.67">27728 12771 0,'18'-18'31,"17"-17"-15,1-1-16,16 1 0,-16 0 15,17-18-15,52-35 16,-34 35-16,-18 0 0,18 18 16,52-54-1,-35 19-15,-70 52 16,-1 1-16,-34 17 15,-18 17 1,17-17-16,-17 18 16</inkml:trace>
  <inkml:trace contextRef="#ctx0" brushRef="#br2" timeOffset="-185576.381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-183490.123">27852 14993 0,'0'18'16,"53"-1"-1,-18 1 1,0 0-16,71 17 15,-35-17-15,-1-1 0,54 1 16,-54-1-16,36 1 16,-71-18-16,1 0 15,-19 18-15,19-18 16,-36-18-16,-36 0 16</inkml:trace>
  <inkml:trace contextRef="#ctx0" brushRef="#br2" timeOffset="-183062.152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-179875.987">29704 14923 0,'18'0'31,"34"-18"-16,-16 18-15,-1 0 0,18-18 16,0 1-16,-18-1 16,18 18-16,35-18 0,-52 1 15,-19 17-15,1 0 16</inkml:trace>
  <inkml:trace contextRef="#ctx0" brushRef="#br2" timeOffset="-179630.679">29951 14958 0,'35'70'16,"-17"-34"-1,17 34-15,-17-35 16,-1 1-16,19 17 16,-36-18-16,0 18 15,0-36-15,-18 1 0,0 17 16,1-35-1,-19 0-15,19 0 16,-36 0-16,18 0 16,-18-17-16,35-1 15,-17 18 1,17 0-16,18 18 16</inkml:trace>
  <inkml:trace contextRef="#ctx0" brushRef="#br2" timeOffset="-174508.017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-173396.559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-170876.616">26882 14199 0,'17'0'31,"-17"18"-15,18-18-1,-18-18 126,0 1-63,-18 17-31</inkml:trace>
  <inkml:trace contextRef="#ctx0" brushRef="#br2" timeOffset="-168952.95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-138027.033">15011 15522 0</inkml:trace>
  <inkml:trace contextRef="#ctx0" brushRef="#br2" timeOffset="-137643.045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-136902.143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-134984.478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-134690.554">15169 17480 0,'0'18'16</inkml:trace>
  <inkml:trace contextRef="#ctx0" brushRef="#br2" timeOffset="-124191.121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-123367.52">21096 15610 0,'-18'0'0,"1"0"0,34 0 31,19 18-16,-1-18-15,71 0 16,-53 0-16,-18 0 16,18-18-16,0 18 0,17 0 15,-34 0-15,-19 0 16,-34 0 0</inkml:trace>
  <inkml:trace contextRef="#ctx0" brushRef="#br2" timeOffset="-123162.55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-122601.339">21890 15646 0,'-18'0'31,"18"17"-31,-17 54 15,-1-36-15,18 89 16,0-1 0,0-70-16,0 18 15,18-36-15,17 53 16,0-53-16,-17 1 0,17-19 16,-17 1-16,35 0 15,-36-18-15</inkml:trace>
  <inkml:trace contextRef="#ctx0" brushRef="#br2" timeOffset="-122224.131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-122005.523">22789 16245 0,'0'36'15,"0"-1"1,0 0 0,0-17-1,0 0-15</inkml:trace>
  <inkml:trace contextRef="#ctx0" brushRef="#br2" timeOffset="-121632.676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-121403.729">23195 15610 0,'53'53'16,"-18"0"-16,36 71 15,-36-71-15,-17 17 16,17-17-16,0 71 15,-17-89-15,-18 18 0,0 35 16,-18-53 0,1-17-16,-19 0 15,19-1-15</inkml:trace>
  <inkml:trace contextRef="#ctx0" brushRef="#br2" timeOffset="-120670.353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-120009.013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-118758.189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-88720.073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-86358.188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-86047.831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-84951.58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-83993.921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-81412.842">19685 15363 0,'0'18'16,"0"35"0,0-18-16,0 18 15,18 35-15,-1 106 16,-17-52-16,0-1 0,0 35 16,-17 0-16,-1 177 15,0-212-15,36 106 16,0-159-16,-18 1 15,17 17-15,1-54 16,0-16-16,-18-19 16,17-34-16</inkml:trace>
  <inkml:trace contextRef="#ctx0" brushRef="#br4" timeOffset="-80035.24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-77876.571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-77510.836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-75957.855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-75325.867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">24888 1993 0,'36'0'16,"-1"-17"-1,71-1-15,-53 0 16,0 1-16,53-1 16,-71 18-16,0 0 15</inkml:trace>
  <inkml:trace contextRef="#ctx0" brushRef="#br0" timeOffset="10640.293">26423 1887 0,'18'0'31,"17"0"-15,36-17-16,-54 17 15,18 0-15,-17-18 0,35 18 16,-35 0-16,-1 0 16,1 0-1</inkml:trace>
  <inkml:trace contextRef="#ctx0" brushRef="#br0" timeOffset="10807.259">26494 2011 0,'35'17'0,"-17"-17"15,34 18 1,-16-18-16,17-18 0,-18 18 0,0 0 15,0 0-15,-17-17 0,0 17 16</inkml:trace>
  <inkml:trace contextRef="#ctx0" brushRef="#br0" timeOffset="11629.714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">28222 1482 0,'18'0'31,"17"0"-15,0 0-16,18 0 15,-35-18-15,0 18 16,-1 0-16,1 0 0</inkml:trace>
  <inkml:trace contextRef="#ctx0" brushRef="#br0" timeOffset="12714.003">28328 1588 0,'18'70'16,"-1"-52"-16,1 35 16,-18-36-16,18 1 0,-18 17 15</inkml:trace>
  <inkml:trace contextRef="#ctx0" brushRef="#br0" timeOffset="13224.354">28681 1870 0,'17'0'47,"19"35"-31,-19-35-16,1 18 15,0-1-15,35 19 16,-18-19-16,-17 1 16,-1-1-16,36 1 15,-53 0-15,18-18 0,-18 17 16</inkml:trace>
  <inkml:trace contextRef="#ctx0" brushRef="#br0" timeOffset="13408.236">28893 1870 0,'-53'53'16,"35"-18"-16,-53 35 16,54-34-1,-19-1-15,19 0 16,17-17-16,-18 0 0,18-1 0</inkml:trace>
  <inkml:trace contextRef="#ctx0" brushRef="#br0" timeOffset="15683.723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">25506 1217 0,'17'0'0,"1"0"31,0 0-15,-1 0-16,1 0 0,17 0 16,-17 0-16,0-18 15,-1 18-15</inkml:trace>
  <inkml:trace contextRef="#ctx0" brushRef="#br0" timeOffset="21344.15">25559 1217 0,'17'0'15,"-17"18"1,0-1-16,18 19 0,-18-19 16,0 54-16,0-54 15,0 19-15,18 17 16,-18-18-16,17-35 0,1 35 15,17-35 1,-17 0-16,0 0 16,-1 0-16,1-17 0,17-1 15</inkml:trace>
  <inkml:trace contextRef="#ctx0" brushRef="#br0" timeOffset="21587.79">25912 1305 0,'0'18'0,"0"0"16,0-1-16,0 18 15,17 1-15,-17-19 0,0 19 16,18-19 0,-18 1-16,17-18 15</inkml:trace>
  <inkml:trace contextRef="#ctx0" brushRef="#br0" timeOffset="21951.022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">27623 1393 0,'17'0'15,"18"0"1,-17 0-16,0-17 0,17 17 15,-17-18 1,-1 18-16,1-17 16</inkml:trace>
  <inkml:trace contextRef="#ctx0" brushRef="#br0" timeOffset="24309.78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">30551 1288 0,'52'-18'16,"19"0"-1,-53 18 1,-1-17-16</inkml:trace>
  <inkml:trace contextRef="#ctx0" brushRef="#br0" timeOffset="25754.043">30586 1305 0,'17'36'16,"-17"-1"-16,0 18 15,0-18 1,0-17-16,0 17 0,18-17 16,0 17-16,-1-17 15,1-18-15,0 0 16,17-18 0,-17 18-16,-18-18 0,17 18 15</inkml:trace>
  <inkml:trace contextRef="#ctx0" brushRef="#br0" timeOffset="25960.814">30886 1376 0,'0'35'15,"17"0"-15,-17 1 16,18-19-16,-18 1 16,18 0-16,-1-1 15</inkml:trace>
  <inkml:trace contextRef="#ctx0" brushRef="#br0" timeOffset="26340.178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6">25735 2028 0,'-17'18'47,"17"0"-31,-18-1-16,18 1 15,0 17-15,0-17 0,0 35 16,0-35-1,0-1-15,0 36 16,0-35-16,0-1 0,0 1 16,18-18-16,-18 18 15</inkml:trace>
  <inkml:trace contextRef="#ctx0" brushRef="#br0" timeOffset="35368.945">28011 2134 0,'0'-17'15,"0"34"1,17-17-1,-17 18 1,0 0-16,18-1 0,-18 36 16,0-18-1,0-17-15,0 17 0,0-17 16,0 17-16</inkml:trace>
  <inkml:trace contextRef="#ctx0" brushRef="#br0" timeOffset="39201.53">30833 2099 0,'17'0'15,"-17"18"64,0-1-64,0 19-15,0-19 16,0 1-16,0 35 15,0-36-15,0 1 0,0 17 16,0-17 0</inkml:trace>
  <inkml:trace contextRef="#ctx0" brushRef="#br0" timeOffset="44534.159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">22666 4004 0,'-18'0'16,"18"-18"-1,0 1 16,0 34 1,0 19-17,18-1-15,-18 0 16,18-17-16,-1 0 0,1 17 16,17-35-16,0 17 15,1-17-15,17 0 16,-36-17-1,19 17-15,34-35 16,-52 17-16,17-17 16</inkml:trace>
  <inkml:trace contextRef="#ctx0" brushRef="#br0" timeOffset="47131.578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">26211 2840 0,'18'0'47,"0"0"-47,-1 0 0,36 0 15,-17-18-15,-19 18 16,1 0-16,-1 0 16,1 0-16,-36 0 15,-17 18 1</inkml:trace>
  <inkml:trace contextRef="#ctx0" brushRef="#br0" timeOffset="47827.015">26211 2840 0,'0'18'32,"0"-1"-32,0 1 15,0 17-15,0-17 16,0 35 0,0 0-16,0-36 15,0 18-15,0-17 0,18 0 16,0-1-16,-1 1 15,1-18-15,0 0 0,17 0 16,-17 0 0,-1 0-16,1 0 0</inkml:trace>
  <inkml:trace contextRef="#ctx0" brushRef="#br0" timeOffset="48099.212">26494 2963 0,'17'0'15,"-17"18"1,0 0-16,0-1 0,0 19 15,0-19 1,0 1-16,18-1 0,-18 1 16,18-18 15</inkml:trace>
  <inkml:trace contextRef="#ctx0" brushRef="#br0" timeOffset="48473.465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">26476 3598 0,'18'0'15,"-18"-17"-15,0 34 32,0 1-32,17 0 15,-17 17-15,0 0 16,0-17-16,0-1 16,0 1-1,0 17-15,0-17 16,-17-18-1</inkml:trace>
  <inkml:trace contextRef="#ctx0" brushRef="#br0" timeOffset="49829.751">27270 3316 0,'17'0'31,"19"0"-16,34 0 1,-35-18-16,-17 18 0,17 0 16,-17 0-16</inkml:trace>
  <inkml:trace contextRef="#ctx0" brushRef="#br0" timeOffset="49983.668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">29369 3475 0,'53'-18'16,"-18"18"0,18 0-16,-18-17 15,0 17-15,1-18 16,-19 0-16</inkml:trace>
  <inkml:trace contextRef="#ctx0" brushRef="#br0" timeOffset="51909.372">29774 2805 0,'18'0'16,"35"-18"-16,-35 18 16,52-18-16,-35 18 15,-17 0-15,0 0 16,-36 0-16</inkml:trace>
  <inkml:trace contextRef="#ctx0" brushRef="#br0" timeOffset="52114.762">29880 2822 0,'0'0'0,"0"18"15,0 17 1,0 18-16,0-18 15,0-17-15,18 35 16,-18-35-16,35 17 16,0-35-16,-17 17 0,17-17 15,1 18 1,-19-36-16</inkml:trace>
  <inkml:trace contextRef="#ctx0" brushRef="#br0" timeOffset="52398.212">30198 2893 0,'17'0'16,"-17"17"-1,0 36-15,0-17 16,0-19-16,18 36 16,0-35-1,-18-1-15,0 1 0</inkml:trace>
  <inkml:trace contextRef="#ctx0" brushRef="#br0" timeOffset="52815.70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5">30163 3528 0,'0'17'15,"0"19"1,0-19-16,0 19 0,0-1 15,17-17-15,-17 34 16,18-34-16,-1 17 16,1-17-16</inkml:trace>
  <inkml:trace contextRef="#ctx0" brushRef="#br0" timeOffset="53800.919">30709 2805 0,'18'0'16,"0"0"-1,-1 17-15,19 1 16,-1 52-16,0-34 16,18 70-16,-35-54 15,17 1-15,-17 0 0,-1 88 16,-17-88-16,0 88 16,-17-88-1,-1 0-15,-35 53 16,35-71-16,1 1 0,-19-1 15,-16 0-15</inkml:trace>
  <inkml:trace contextRef="#ctx0" brushRef="#br1" timeOffset="79591.574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">27340 4480 0,'18'-17'16,"17"17"-1,-17-18-15,17 18 0,0 0 16,-17-18-16,17 18 0,1-17 16,-1-1-16,0 0 15,-17 18-15,-1 0 16,-34 0-1</inkml:trace>
  <inkml:trace contextRef="#ctx0" brushRef="#br1" timeOffset="80349.541">27358 4463 0,'0'17'16,"18"1"-1,-18 0-15,0-1 16,0 18-16,0 1 16,0-1-16,0 0 15,0-17-15,17 17 0,1 1 16,-18-1-16,17-18 15,19 1-15,-1 0 16,-17-18-16,17 0 16,0 0-16,-17 0 0,0 0 15</inkml:trace>
  <inkml:trace contextRef="#ctx0" brushRef="#br1" timeOffset="86271.21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5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">27711 5521 0,'0'18'32,"0"17"-17,-18-17-15,18 34 16,0-34-16,0 17 15,18 1 1,-1-19-16,1 1 0,0 17 16,-1-35-1,1 0-15,0 0 16,-1 0-16,-17-17 0,0-1 16,0 0-1</inkml:trace>
  <inkml:trace contextRef="#ctx0" brushRef="#br1" timeOffset="87650.384">27693 5380 0,'18'-18'16,"-1"1"-1,-17-1-15,18 0 16</inkml:trace>
  <inkml:trace contextRef="#ctx0" brushRef="#br1" timeOffset="88613.271">28822 4639 0,'18'0'32,"17"0"-17,0 0-15,0 0 0,18 0 16,36 0-16,-37 0 15,-16 0-15,-1 0 16,0 18-16,-17-18 0,17 0 16,-17 0-16,-18 17 15,-18-17-15,1-17 16,-1 17-16</inkml:trace>
  <inkml:trace contextRef="#ctx0" brushRef="#br1" timeOffset="88985.26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">29933 4357 0,'0'-18'16,"0"36"15,0-1-31,18 19 0,-18-1 16,0 36-1,17 52-15,1-52 16,0-54 0,-18 1-16,17 17 15,-17-17-15,0-1 16</inkml:trace>
  <inkml:trace contextRef="#ctx0" brushRef="#br1" timeOffset="90747.741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">28346 5750 0,'17'0'31,"36"0"0,-35 0-31,0 0 0,17 0 16,35 18-16,-17 0 16,-17-18-16,16 0 0,-16 17 15,52-17 1,-70 0-16,17 0 0,-17 0 16,-1 0-16,-17-17 15</inkml:trace>
  <inkml:trace contextRef="#ctx0" brushRef="#br1" timeOffset="93428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">31133 5927 0,'0'17'16,"0"1"-16,0 0 15,17 17 1,-17-17-16,18-1 15,0 1-15,-1-1 16,-17-34 0</inkml:trace>
  <inkml:trace contextRef="#ctx0" brushRef="#br1" timeOffset="96830.431">31186 5627 0</inkml:trace>
  <inkml:trace contextRef="#ctx0" brushRef="#br1" timeOffset="97088.761">31291 6050 0,'18'-17'15,"0"-1"-15,-1-17 16,1 17-16,-18 0 0,18 18 16,-1 0-16,19 0 15,-19 0 1,-17 18-16,35 17 15,-35-17-15,0 0 16,0-1-16,18 1 0,-18-1 0</inkml:trace>
  <inkml:trace contextRef="#ctx0" brushRef="#br1" timeOffset="97682.582">32120 5574 0,'-17'70'16,"17"-34"-16,0 52 16,0-35-16,0-18 0,17 53 15,-17-17 1,18-36-16,17 0 15,-17-17-15,0-18 16,-1 0-16</inkml:trace>
  <inkml:trace contextRef="#ctx0" brushRef="#br1" timeOffset="98397.106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">25753 10777 0,'53'-17'16,"17"-19"-1,-34 19-15,-1 17 0,35-35 16,-34 35-16,-19 0 16,1 0-16,0 0 0</inkml:trace>
  <inkml:trace contextRef="#ctx0" brushRef="#br0" timeOffset="150108.176">26211 10072 0,'18'0'16,"0"0"-1,35-18 1,-36 18-16,36 0 16,-35 0-16,17 0 15,-17 0-15,-1 0 16</inkml:trace>
  <inkml:trace contextRef="#ctx0" brushRef="#br0" timeOffset="150369.3">26264 10072 0,'-17'17'16,"17"1"-16,0 0 0,-18 17 15,18-17 1,0 17-16,0-17 0,18 17 0,-1 0 15,1-17 1,0 17-16,-1-35 0,1 18 16,17-1-16,-17-17 15,-1 0-15,1 0 0,0 0 16,-1-17 0</inkml:trace>
  <inkml:trace contextRef="#ctx0" brushRef="#br0" timeOffset="150720.42">26599 10160 0,'0'18'0,"0"-1"15,0 1-15,0 35 16,0-36-16,0 1 0,0 17 15,18-17-15,-18 0 16,0-1 0,18-17-1</inkml:trace>
  <inkml:trace contextRef="#ctx0" brushRef="#br0" timeOffset="151186.465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">27517 10601 0,'-18'0'15,"36"0"1,17 18 0,-17-18-16,-1 0 15,19 17-15,-19-17 16,1 0-16</inkml:trace>
  <inkml:trace contextRef="#ctx0" brushRef="#br0" timeOffset="153618.405">27534 10795 0,'36'18'15,"-1"-18"-15,18 0 16,-36-18-16,19 18 0,-19 0 16</inkml:trace>
  <inkml:trace contextRef="#ctx0" brushRef="#br0" timeOffset="154486.853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2">28575 10089 0,'35'-17'15,"-17"17"-15,35 0 16,-36-18 0,36 18-16,-35 0 15,0 0-15,-1 0 0</inkml:trace>
  <inkml:trace contextRef="#ctx0" brushRef="#br0" timeOffset="155103.982">28628 10125 0,'0'35'15,"-18"0"-15,18 1 16,0 16-1,0-34-15,18 0 0,-18-1 16,18-17-16,17 18 16,-18 0-16,19-18 15,-19 0-15,1-18 0,0 18 16</inkml:trace>
  <inkml:trace contextRef="#ctx0" brushRef="#br0" timeOffset="155304.324">28893 10195 0,'-18'53'15,"18"0"-15,0-18 16,18-17-16,-1 0 15,1-18 1</inkml:trace>
  <inkml:trace contextRef="#ctx0" brushRef="#br0" timeOffset="155736.571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">28787 10795 0,'35'18'16,"-17"-18"-1,-1 17-15,36 1 16,-18 0-16,-35-1 0,18 18 16,-36 1-1,18-19-15,-17 1 16,-1 0-16,1-1 0,-19 1 15,36 0 1,18-1 0,35-17-1,-36 0-15,19 0 16,-19-17-16</inkml:trace>
  <inkml:trace contextRef="#ctx0" brushRef="#br0" timeOffset="156593.216">29369 9948 0,'17'-17'16,"36"-1"-1,-17 18-15,-19-18 16,19 18-16,-1 0 0,-18-17 16,-17 34-1</inkml:trace>
  <inkml:trace contextRef="#ctx0" brushRef="#br0" timeOffset="156755.049">29475 10001 0,'17'53'0,"-17"-18"15,0 1-15,0-19 16,0 1-16,18 35 16,-36-35-16</inkml:trace>
  <inkml:trace contextRef="#ctx0" brushRef="#br0" timeOffset="157506.016">29651 10724 0,'18'0'31,"35"18"-16,-18 0-15,-18-1 0,19 1 16,17 17 0,-18 1-16,-17-19 0,17 18 15,0-17 1,-53-36 0</inkml:trace>
  <inkml:trace contextRef="#ctx0" brushRef="#br0" timeOffset="157676.948">29968 10636 0,'-17'36'0,"-36"34"16,0-35-16,0 36 15,18-53 1,35-1-16,-18 18 15,36-17-15,17-18 0</inkml:trace>
  <inkml:trace contextRef="#ctx0" brushRef="#br0" timeOffset="158246.028">30533 10760 0,'18'0'46,"17"0"-46,0 0 16,0 0-16,36 0 16,-36 0-16,36-18 15,-54 18-15,1 0 16</inkml:trace>
  <inkml:trace contextRef="#ctx0" brushRef="#br0" timeOffset="159161.347">30639 10478 0,'0'17'32,"17"54"-17,-17-36-15,0 0 16,0 53-16,0-52 16,0 52-1,18-53-15,-18-17 0,18 17 0,-1-17 16</inkml:trace>
  <inkml:trace contextRef="#ctx0" brushRef="#br0" timeOffset="159979.865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">31732 10019 0,'18'0'31,"17"0"-15,-17 0-16,0 0 15,-1 0-15,1-18 0,35 18 16,-36 0 0,1 0-16</inkml:trace>
  <inkml:trace contextRef="#ctx0" brushRef="#br0" timeOffset="161754.226">31750 10037 0,'0'17'31,"0"1"-15,0-1-16,0 19 15,-35 34 1,35-34-1,-18 16-15,18-16 16,18-19-16,-1 1 16,19 0-16,17-18 15,-36 0-15,18 0 16,1 0-16,-19 0 16</inkml:trace>
  <inkml:trace contextRef="#ctx0" brushRef="#br0" timeOffset="162144.126">32085 10142 0,'0'18'16,"0"0"-1,0-1-15,-17 71 16,17-52-16,0-19 16,17 19-16,1-19 15,-1 1-15</inkml:trace>
  <inkml:trace contextRef="#ctx0" brushRef="#br0" timeOffset="162481.50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3">27234 11518 0,'18'0'31,"0"0"-31,17 0 16,0 0-1,1 0-15,16 0 16,-34 0-16,0 0 16,-36 0-1</inkml:trace>
  <inkml:trace contextRef="#ctx0" brushRef="#br0" timeOffset="166109.658">27252 11536 0,'0'53'15,"0"-36"-15,0 36 16,0-17-16,0-1 0,35 35 15,-17-34 1,0-19-16,35 19 16,-36-36-16,1 17 0,-1-17 15,19 18-15,-19-18 16,1-18-16</inkml:trace>
  <inkml:trace contextRef="#ctx0" brushRef="#br0" timeOffset="166336.497">27587 11677 0,'0'35'16,"0"18"-1,18-18 1,-18-17-16,18 17 16,-1-35-1</inkml:trace>
  <inkml:trace contextRef="#ctx0" brushRef="#br0" timeOffset="166682.95">27711 11553 0,'17'0'16,"1"0"-16,17 0 16,-17 0-16,0 0 15,-1 18 1,1 0-1,-18-1-15,0 1 0,0 17 16,17 18 0,-17-35-16,0 0 15,0-1-15,0 1 0,0-1 16,0 1-16,-17-18 31,-1 0-15,1 0-1,-1-18 1</inkml:trace>
  <inkml:trace contextRef="#ctx0" brushRef="#br0" timeOffset="167036.297">27517 12294 0,'17'0'0,"1"18"15,0 0-15,-1-18 16,19 35-16,-19-17 15,1-18-15,-18 17 16,0 1-16,0-1 16,0 1-1,-18 0-15,1-18 16,17 17-16,17 1 16,1-18-1,17 18 1,-17-18-16,17-18 15</inkml:trace>
  <inkml:trace contextRef="#ctx0" brushRef="#br0" timeOffset="167248.162">28187 12083 0,'71'0'15,"-36"-18"1,0 18-16,18 0 16,-35 0-16</inkml:trace>
  <inkml:trace contextRef="#ctx0" brushRef="#br0" timeOffset="167386.622">28187 12241 0,'0'18'15,"35"-18"1,-17 18-16,35-18 16,-18 0-16,0-18 0,-17 18 15</inkml:trace>
  <inkml:trace contextRef="#ctx0" brushRef="#br0" timeOffset="168161.034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">29669 11606 0,'17'-17'31,"-34"17"-31,-1 53 16,0-18-16,-17 71 16,17-36-16,1 1 15,17 17-15,0 71 16,17-89-16,36 36 15,-35-53-15,17-18 16,18-17-16,-18 0 0,-17-1 16</inkml:trace>
  <inkml:trace contextRef="#ctx0" brushRef="#br0" timeOffset="168828.688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">30039 12171 0,'53'-18'0,"0"36"16,0-18-1,-18 0-15,53 0 16,-35-18-16</inkml:trace>
  <inkml:trace contextRef="#ctx0" brushRef="#br0" timeOffset="169243.609">30586 11536 0,'53'-18'15,"-18"18"1,-17 0-16,-1 0 16</inkml:trace>
  <inkml:trace contextRef="#ctx0" brushRef="#br0" timeOffset="169434.405">30551 11571 0,'17'53'16,"1"53"0,-1-88-16,-17 17 15,71 18-15,-18-36 16,-18-17-1,-17 0-15,0 0 16,-1-17-16</inkml:trace>
  <inkml:trace contextRef="#ctx0" brushRef="#br0" timeOffset="169640.133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">30674 12330 0,'18'0'16,"-1"0"-16,1 0 0,35 17 16,0-17-1,-36 18-15,1-18 0,-18 35 16,-18-17-16,-17 17 16,18-17-16,-19-1 15,36 1-15,-17 17 16,34-17-1,19-18 1,-1 0-16,-18 0 0,36-18 16</inkml:trace>
  <inkml:trace contextRef="#ctx0" brushRef="#br0" timeOffset="171035.348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">26247 11553 0,'17'-17'16,"-34"17"31,-1 53-47,0-18 15,1 0-15,-1 18 0,-17-17 16,-18 52 0,18-35-16,-1 0 0,1-1 15,-18 19-15,36-36 16,-1-17-16,18 0 0,18-36 16,-1-17-1</inkml:trace>
  <inkml:trace contextRef="#ctx0" brushRef="#br1" timeOffset="189488.221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-210573.693">23407 16316 0,'17'18'31,"19"-1"-15,-1 1-1,18 17-15,17 0 16,-17 1-16,0-19 0,53 19 16,-53-19-16,-18-17 15,18 18-15,18-18 16,-54 0-16,19 0 15,-36-18-15</inkml:trace>
  <inkml:trace contextRef="#ctx0" brushRef="#br0" timeOffset="-210183.534">23548 16563 0,'-18'0'16,"18"-18"-1,-17-35 1,-1 0-16,0 18 15,1-35-15,-1 34 16,0 1-16,1-35 16,-18 17-16,17 35 15,0 0 1,18 36 0,36 0-1,34 17 1,-35-17-16,1-18 0,-1 17 0,35 1 15,1-1 1,-36-17-16</inkml:trace>
  <inkml:trace contextRef="#ctx0" brushRef="#br0" timeOffset="-209734.628">23460 17586 0,'-18'0'16,"53"18"-1,-17-1 1,17 1-16,1-18 0,34 18 16,-35-1-1,1-17-15,-1 18 0,-17-18 16,35 17-16,-53 1 16,17-18-16,-17 18 15</inkml:trace>
  <inkml:trace contextRef="#ctx0" brushRef="#br0" timeOffset="-209349.019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-201550.097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-198204.52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">8061 5292 0,'-18'0'16,"36"-18"15,17 0-15,36-35-1,-36 36-15,36-36 16,-36 18-16,0-1 0,18-17 16,-35 36-16,-18-1 15,17 1-15,-34 34 16</inkml:trace>
  <inkml:trace contextRef="#ctx0" brushRef="#br0" timeOffset="1336.261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">26741 776 0,'17'0'47,"18"-18"-31,-17 18-16,0 0 0,-1-17 15</inkml:trace>
  <inkml:trace contextRef="#ctx0" brushRef="#br0" timeOffset="22378.92">26741 811 0,'0'36'15,"0"17"1,17-18-16,-17-17 16,18-1-1,-1-17-15,1 18 0,0-18 16,-1 0-16</inkml:trace>
  <inkml:trace contextRef="#ctx0" brushRef="#br0" timeOffset="22610.55">26970 829 0,'0'35'16,"18"18"-16,-18-17 15,17-19 1,-17 1-16,18-1 16,-1-17-1</inkml:trace>
  <inkml:trace contextRef="#ctx0" brushRef="#br0" timeOffset="22974.997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">25665 882 0,'-18'0'0,"0"0"15,1 35 1,-1 1-16,0 16 16,18 1-16,-17 0 0,17 35 15,0 54-15,0-72 16,35 1-16,-17-18 0,70 52 15,-35-52-15,0-17 16,17-19-16,1 19 16,-1-36-16</inkml:trace>
  <inkml:trace contextRef="#ctx0" brushRef="#br0" timeOffset="24170.768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">27817 635 0,'17'35'16,"-17"1"-1,18 34 1,-1-17-1,1-18-15,0 18 0,-1 0 16</inkml:trace>
  <inkml:trace contextRef="#ctx0" brushRef="#br0" timeOffset="26073.157">28116 1199 0,'-17'0'16,"17"18"-16,17 0 16,1-1-16,35 19 15,-18-1-15,1-17 16,52 34 0,-53-34-16,0 0 0,1-1 15,16 1-15,-34 0 16,-18-1-16,18-17 0,-36 18 15,0-18 1</inkml:trace>
  <inkml:trace contextRef="#ctx0" brushRef="#br0" timeOffset="26250.143">28399 1252 0,'-89'71'16,"1"17"-1,18 0-15,52-52 16,0 52-16</inkml:trace>
  <inkml:trace contextRef="#ctx0" brushRef="#br0" timeOffset="50364.272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6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">9737 11818 0,'17'0'63,"-17"18"-63,0-1 15,0 1-15,0 0 0,18-1 16,-18 1-16,0 0 0,18-1 16</inkml:trace>
  <inkml:trace contextRef="#ctx0" brushRef="#br0" timeOffset="107533.151">10054 11871 0,'18'18'15,"-18"17"-15,0-17 16,0-1-16,0 18 16,17-35-16,-17 36 15</inkml:trace>
  <inkml:trace contextRef="#ctx0" brushRef="#br0" timeOffset="107906.07">10054 11271 0,'18'0'15,"-1"0"-15,1 0 16,0 0-16,35 0 16,-36 0-16,1 0 15,0-17-15</inkml:trace>
  <inkml:trace contextRef="#ctx0" brushRef="#br0" timeOffset="108106.091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">10460 11218 0,'18'0'16,"-1"0"0,1 0-1,-1 0-15,1 18 16,0 0-16,-1 17 16,-17 0-16,18-17 0,-18 17 15,0 18-15,0-35 16,18 35-1,-18-18-15,-18-35 47,0 0-47,1-18 16</inkml:trace>
  <inkml:trace contextRef="#ctx0" brushRef="#br0" timeOffset="109813.733">8202 11783 0,'-18'0'16,"1"0"-1,17-18-15,17 18 32,54 0-17,17 0-15,-35 0 16,88 0 0,-53 0-16,89 0 0,-89 0 15,106 0-15,-106 0 16,71 18-1,-53-18-15</inkml:trace>
  <inkml:trace contextRef="#ctx0" brushRef="#br0" timeOffset="110402.035">10707 11218 0,'17'0'16,"36"0"-1,0-17 1,35 17-16,-52 0 0,-1-18 16,36 18-1,-36 0-15</inkml:trace>
  <inkml:trace contextRef="#ctx0" brushRef="#br0" timeOffset="110551.753">10936 11324 0,'18'53'16,"-18"-18"-16,17 18 15,-17-17 1,0-19-16,18 18 15</inkml:trace>
  <inkml:trace contextRef="#ctx0" brushRef="#br0" timeOffset="110898.965">11165 11748 0,'36'17'16,"-1"-17"-16,18 0 15,0 0-15,70 0 16,-35-17-16,-17 17 16,17 0-16,0-18 0,71 18 15,-88 0-15,35 0 16,-71 0-16,18 18 16,-53-1-1</inkml:trace>
  <inkml:trace contextRef="#ctx0" brushRef="#br0" timeOffset="115859.272">8237 12841 0,'18'0'15,"35"0"1,-18 0-16,18 0 16,0 0-16,0 0 0,35 18 15,-17-18-15,123 17 16,-88-17-16,105 0 15,-105 0-15,70 0 16,-105 0-16,-18-17 16,0 17-16,-36 0 0,1 0 15</inkml:trace>
  <inkml:trace contextRef="#ctx0" brushRef="#br0" timeOffset="117599.196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">10407 12365 0,'0'-18'16,"18"18"-16,-1 0 15,19 0-15,-1 0 16,-18 0-16,36 0 16,-35 0-1</inkml:trace>
  <inkml:trace contextRef="#ctx0" brushRef="#br0" timeOffset="118456.382">10495 12453 0,'0'35'16,"18"1"-1,-1-1-15,-17-17 0,36-1 16,-19 1-1,1-18-15,-18 17 0,18-17 16,-1-17-16</inkml:trace>
  <inkml:trace contextRef="#ctx0" brushRef="#br0" timeOffset="118627.705">10672 12488 0,'0'18'0,"17"17"16,-17-17-16,0 17 15,18-35-15,-18 18 16,17-18-16</inkml:trace>
  <inkml:trace contextRef="#ctx0" brushRef="#br0" timeOffset="118905.32">10795 12330 0,'18'0'16,"-1"0"-16,19 0 15,-19 0-15,1 17 16,-1 1-16,-17 0 0,36 34 15,-36-34-15,0 17 16,-18-17 0,0 0-1,1-18-15,-1 0 0,-17 17 16,17-34 0,18-1-1</inkml:trace>
  <inkml:trace contextRef="#ctx0" brushRef="#br0" timeOffset="119243.326">10601 12965 0,'35'0'15,"-17"17"1,17-17-16,-17 0 16,17 36-16,-35-19 15,0 18 1,0 1-16,-18-19 15,18 19-15,-17-36 16,17 17 0,0 1-16,17-18 0,1 0 15,17 0-15,-17 0 0,0-18 16</inkml:trace>
  <inkml:trace contextRef="#ctx0" brushRef="#br0" timeOffset="119792.752">11077 12294 0,'18'0'15,"0"-17"1,17 17 0,0 0-16,18-18 15,-18 18-15,-17-18 0,0 18 16</inkml:trace>
  <inkml:trace contextRef="#ctx0" brushRef="#br0" timeOffset="119922.457">11254 12347 0,'0'53'16,"0"-35"-16,17 35 15,-17-36 1,18 36-16</inkml:trace>
  <inkml:trace contextRef="#ctx0" brushRef="#br0" timeOffset="120512.311">11501 12859 0,'17'0'32,"36"0"-17,0 0 1,0 0-16,88 0 15,-70-18-15,17 18 0,88 0 16,1-18 0,-107 18-16,1 0 15,-18 0-15,17 18 16,-52-18-16,-1 18 16</inkml:trace>
  <inkml:trace contextRef="#ctx0" brushRef="#br0" timeOffset="121609.473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">10442 13741 0,'36'0'16,"-19"0"-16,36-18 16,0 0-1,-35 18-15,17-17 16</inkml:trace>
  <inkml:trace contextRef="#ctx0" brushRef="#br0" timeOffset="122063.249">10478 13776 0,'0'71'15,"0"-1"1,17-35 0,18 18-16,-17-53 0,17 18 15,18-18 1,-35 0-16,0 0 15,17-18-15</inkml:trace>
  <inkml:trace contextRef="#ctx0" brushRef="#br0" timeOffset="122348.53">10813 13794 0,'0'35'16,"0"-17"-16,0 34 15,17-34-15,1 0 16,0-1 0,17-17-16</inkml:trace>
  <inkml:trace contextRef="#ctx0" brushRef="#br0" timeOffset="122653.511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">11236 13776 0,'18'0'16,"-1"0"-16,1-18 15,35 18-15,-36-17 16,1 17-16,0 0 0,-1 0 16,-17-18-16</inkml:trace>
  <inkml:trace contextRef="#ctx0" brushRef="#br0" timeOffset="123464.955">11342 13847 0,'0'52'15,"17"1"-15,-17-17 16,18-1 0,-18-17-16</inkml:trace>
  <inkml:trace contextRef="#ctx0" brushRef="#br0" timeOffset="124472.211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">10389 15046 0,'0'-18'0,"18"18"16,17-17-16,1 17 15,-19 0-15,1 0 16</inkml:trace>
  <inkml:trace contextRef="#ctx0" brushRef="#br0" timeOffset="124856.724">10425 15081 0,'0'53'15,"0"-35"-15,0 35 16,0-36-1,0 1-15,17-18 0,1 18 16,0-1-16,-1-17 0,18 0 16,-17 0-16,0 0 15,-18-17-15</inkml:trace>
  <inkml:trace contextRef="#ctx0" brushRef="#br0" timeOffset="125045.402">10672 15081 0,'0'18'0,"0"0"16,0-1 0,0 1-16,17-1 0,1 19 15,-1-19 1</inkml:trace>
  <inkml:trace contextRef="#ctx0" brushRef="#br0" timeOffset="125446.495">10830 14958 0,'0'17'15,"36"-17"1,-19 0-16,18 0 15,1 0-15,-36 18 16,17 0 0,-17-1-16,0 1 0,0 17 15,0-17-15,0 0 0,0-1 16,0 1-16,0-1 0,0 1 31,-17-18-15,-1 0-16,0 0 15,1 0-15</inkml:trace>
  <inkml:trace contextRef="#ctx0" brushRef="#br0" timeOffset="125697.978">10530 15575 0,'0'18'16,"18"-1"0,0-17-16,-18 18 0,17 17 15,19 1 1,-19-19-16,36 1 15,-35-18 1</inkml:trace>
  <inkml:trace contextRef="#ctx0" brushRef="#br0" timeOffset="125823.795">10689 15716 0,'0'53'16,"0"-35"-16,18 17 15,-1-35-15,1 0 16</inkml:trace>
  <inkml:trace contextRef="#ctx0" brushRef="#br0" timeOffset="126048.421">11113 15028 0,'70'-17'16,"-17"-1"-1,-35 18-15,17-18 16</inkml:trace>
  <inkml:trace contextRef="#ctx0" brushRef="#br0" timeOffset="126169.477">11201 15064 0,'0'35'16,"0"18"-16,17-18 16,1-17-16,0 17 15,-1-17-15</inkml:trace>
  <inkml:trace contextRef="#ctx0" brushRef="#br0" timeOffset="126725.104">8220 14041 0,'35'0'15,"0"0"1,18 0-16,18 0 0,-1 0 15,36-18-15,88 0 16,-70 1-16,-19 17 0,1-18 16,-17 18-16,-1-18 15</inkml:trace>
  <inkml:trace contextRef="#ctx0" brushRef="#br0" timeOffset="127209.019">11959 14023 0,'-17'0'16,"34"0"-16,54 0 16,-18 0-1,35 0-15,71 0 16,-54-18-16,-16 1 0,-1-1 15,0 18-15,18-18 16,-71 18-16,-17 0 16</inkml:trace>
  <inkml:trace contextRef="#ctx0" brushRef="#br0" timeOffset="127608.639">8326 15505 0,'52'0'15,"-16"0"-15,17 0 16,17 0-16,195-36 16,-177 19-16,88-1 15</inkml:trace>
  <inkml:trace contextRef="#ctx0" brushRef="#br0" timeOffset="128008.872">11818 15346 0,'53'0'15,"35"0"1,141 0 0,-140 0-16,17 0 15,88-18-15,-36 1 16,-105 17-16,0-18 16</inkml:trace>
  <inkml:trace contextRef="#ctx0" brushRef="#br0" timeOffset="129305.11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3">11712 14076 0,'18'0'31,"35"0"-31,-18 0 16,0 0-16,36 0 15,-36 0-15,18 0 16,-18 0-16</inkml:trace>
  <inkml:trace contextRef="#ctx0" brushRef="#br0" timeOffset="131753.487">11571 15399 0,'0'17'16,"35"-17"15,1 0-31,-1 0 0,0-17 16,1 17-16,52 0 15,-71 0-15,19 0 0,-1 0 16</inkml:trace>
  <inkml:trace contextRef="#ctx0" brushRef="#br0" timeOffset="133025.653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">8149 7391 0,'-17'0'16,"34"-18"15,1-17-31,52-36 16,-34 18-16,-1 18 0,18 0 16,-18-1-16,18-16 15,-18 16-15,-17 1 16</inkml:trace>
  <inkml:trace contextRef="#ctx0" brushRef="#br0" timeOffset="140395.91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">7902 9031 0,'-17'0'0,"17"18"15,0-36 16,17 0-31,1 1 16,17-36 0,-17 18-16,-1 17 15,36-53-15,-35 54 16,17-36-16,-17 53 16,-18-18-16,0 36 15</inkml:trace>
  <inkml:trace contextRef="#ctx0" brushRef="#br0" timeOffset="141550.333">7779 8767 0,'0'17'31,"0"18"-15,0 1-16,0 34 15,17-34-15,-17-1 0,0-18 16,18 19-16,0-19 0,17 1 16,-17-18-16,-1 0 15,36-18 1,-35 1-16,17 17 0,-17-18 0,35 0 16,-18 1-1,0 17-15,0-18 16,1 18-1</inkml:trace>
  <inkml:trace contextRef="#ctx0" brushRef="#br0" timeOffset="153002.144">9701 16422 0,'0'-18'16,"0"1"-1,0-1 1,0 0 0,0 36 15,0 52-15,0-34-16,0-1 15,-17 18 1,17-18-16,17 18 15,1-18-15,0 1 16,-1-19-16,19-17 16,-1 18-16,-17-18 15,-1-18-15,18 1 16,-35-1-16</inkml:trace>
  <inkml:trace contextRef="#ctx0" brushRef="#br0" timeOffset="153261.852">10089 16387 0,'-17'-18'16,"-1"18"0,1 18-1,17-1-15,0 36 16,0-35-16,0-1 0,17 19 15,1-19 1,-1-17-16,1 0 0,0 18 16,35-18-16,-36 0 15,1 0-15,0 0 16,17 18-16,-18-18 16</inkml:trace>
  <inkml:trace contextRef="#ctx0" brushRef="#br0" timeOffset="153459.177">10231 16422 0,'0'0'0,"0"35"16,0 36-16,0-18 15,0-1-15,0-16 16,17-1 0</inkml:trace>
  <inkml:trace contextRef="#ctx0" brushRef="#br0" timeOffset="153690.633">10513 16616 0,'0'53'16,"0"-36"-16,-18 19 15,18-19-15,-17 1 16,17 0-16,-18-1 0,18 1 15</inkml:trace>
  <inkml:trace contextRef="#ctx0" brushRef="#br0" timeOffset="154659.798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">11289 16193 0,'18'0'31,"17"17"-15,-18-17-1,1 18-15,35-1 16,-35 1-16,-1 17 0,1-17 16,0 17-16,-18 36 15,0-36-15,-18 0 0,0 1 16,1-1-16,-1 0 0,-35 18 16,35-18-16</inkml:trace>
  <inkml:trace contextRef="#ctx0" brushRef="#br0" timeOffset="159657.183">13847 11254 0,'-18'-18'15,"18"0"16,18 18-31,-1 0 16,18-17-16,1 17 16,17-18-16,-36 18 15,19 0-15,-1 0 0,-18 0 16,19 0 0,-19-18-16,1 18 0</inkml:trace>
  <inkml:trace contextRef="#ctx0" brushRef="#br0" timeOffset="160699.655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">14182 11642 0,'17'0'32,"1"17"-17,0 19-15,35-1 16,17 18-16,-35-36 15,54 36-15,-72-35 16,36 17-16,-35-35 16,-1 18-16,-17 0 15</inkml:trace>
  <inkml:trace contextRef="#ctx0" brushRef="#br0" timeOffset="161560.175">14482 11642 0,'-36'53'16,"1"-18"-16,-18 35 16,18-34-16,17-1 0,-35 36 15,53-36 1,-17-18-16,34 19 15,1-19-15</inkml:trace>
  <inkml:trace contextRef="#ctx0" brushRef="#br0" timeOffset="161783.786">14746 11889 0,'0'35'0,"0"18"15,0-18 1,0-17-16,18 52 16,-1-34-16,-17-1 15,18-35-15,-18 17 16</inkml:trace>
  <inkml:trace contextRef="#ctx0" brushRef="#br0" timeOffset="162460.579">14235 12647 0,'0'18'47,"35"-1"-47,-17 1 16,-1 17-16,1-17 0,17 17 15,-17-17-15,-1 17 0,19-17 16,-1 35-1,-17-18-15,-1-17 16,1-18-16,-18 17 0</inkml:trace>
  <inkml:trace contextRef="#ctx0" brushRef="#br0" timeOffset="162651.07">14534 12700 0,'-52'35'16,"-1"1"-1,35-19-15,0 18 0,-17 18 16,17-17-16,18-1 16,0-17-16,0-1 15</inkml:trace>
  <inkml:trace contextRef="#ctx0" brushRef="#br0" timeOffset="163068.652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79">14340 13441 0,'-17'0'16,"-1"0"0,18 17-1,18 19 1,-1-19-1,19 19-15,-19-19 0,36 36 16,-35-35-16,17 35 16,-17-36-16,-1 19 15,1-19 1,-18-34 0</inkml:trace>
  <inkml:trace contextRef="#ctx0" brushRef="#br0" timeOffset="164330.26">14499 13529 0,'-17'18'16,"-19"17"-1,19 0-15,17-17 0,-36 52 16,19-17-1,-1-35-15,18 0 0,0 17 16</inkml:trace>
  <inkml:trace contextRef="#ctx0" brushRef="#br0" timeOffset="164697.487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1">20743 12947 0,'53'18'16,"0"-18"0,18 0-16,-36 0 15,18 0-15,-35 0 16</inkml:trace>
  <inkml:trace contextRef="#ctx0" brushRef="#br0" timeOffset="173799.097">23248 11307 0,'18'0'31,"35"-18"-31,-18 18 16,35-18 0,1 1-16,-36 17 15,-17 0-15,17 0 0,-17 0 16</inkml:trace>
  <inkml:trace contextRef="#ctx0" brushRef="#br0" timeOffset="174734.038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">24818 11977 0,'0'17'0,"0"1"16,0 0-16,18 35 15,-18-36-15,17 1 0,1 17 16,-18 0 0,0-17-16</inkml:trace>
  <inkml:trace contextRef="#ctx0" brushRef="#br0" timeOffset="177009.062">24871 11448 0,'17'0'16,"1"-18"0,0 18-16,35-18 15,-18 1-15,-17 17 16,-1-18-16</inkml:trace>
  <inkml:trace contextRef="#ctx0" brushRef="#br0" timeOffset="177210.12">24959 11483 0,'0'35'15,"0"-17"1,0-1-16,0 19 16,18-36-16,-18 17 15,0 1-15,17 0 16,1-1-16,-18 1 15,18-18-15,-1 18 16,1-18 0</inkml:trace>
  <inkml:trace contextRef="#ctx0" brushRef="#br0" timeOffset="177560.025">25206 11448 0,'0'17'31,"18"19"-15,-18 16-1,0-34-15,17 17 0,-17 1 16,18-36-16,-18 17 15</inkml:trace>
  <inkml:trace contextRef="#ctx0" brushRef="#br0" timeOffset="177887.362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">25612 11324 0,'0'0'0,"17"0"16,19-17-1,-19 17 1,19-18-16,16 18 16,-34 0-16,0 0 15</inkml:trace>
  <inkml:trace contextRef="#ctx0" brushRef="#br0" timeOffset="178421.067">25682 11342 0,'36'35'16,"-36"0"-16,17-17 0,1 17 16,17 18-1,-35-18 1,0-17-16</inkml:trace>
  <inkml:trace contextRef="#ctx0" brushRef="#br0" timeOffset="181430.519">26017 11783 0,'18'17'16,"35"19"0,-35-1-16,52 18 15,-35-18-15,18 0 16,18 1 0,-36-19-16,0 1 0,1 0 15,-19-18-15,-34 0 31</inkml:trace>
  <inkml:trace contextRef="#ctx0" brushRef="#br0" timeOffset="181608.744">26370 11818 0,'-53'53'15,"18"0"-15,0-18 0,-54 36 16,37-1 0,16 1-1,19-36-15</inkml:trace>
  <inkml:trace contextRef="#ctx0" brushRef="#br0" timeOffset="182370.552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">24694 13229 0,'36'53'15,"-36"-18"-15,17 36 16,-17-53-16,18 17 0,-18-18 15,0 1-15</inkml:trace>
  <inkml:trace contextRef="#ctx0" brushRef="#br0" timeOffset="183815.368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">24836 12682 0,'17'-17'15,"1"17"-15,-1 0 16,1 0-16,0 0 16,-1-18-16</inkml:trace>
  <inkml:trace contextRef="#ctx0" brushRef="#br0" timeOffset="184255.317">24871 12735 0,'0'36'16,"0"34"-1,0-52-15,17 35 16,1-18-16,0-17 16,-1-1-16,19 1 15,-19-18-15,1 18 16,0-18-16,-1-18 16</inkml:trace>
  <inkml:trace contextRef="#ctx0" brushRef="#br0" timeOffset="184440.252">25100 12841 0,'0'53'16,"0"-18"-1,35 1-15,-17-36 16,0-36-1</inkml:trace>
  <inkml:trace contextRef="#ctx0" brushRef="#br0" timeOffset="184711.393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">25382 12665 0,'18'0'15,"0"0"-15,-1 0 16,36 0-16,-35 0 16,-18 17-1</inkml:trace>
  <inkml:trace contextRef="#ctx0" brushRef="#br0" timeOffset="185006.113">25453 12718 0,'0'53'16,"0"-1"0,18 19-1,-18-53-15,17 17 0,1 0 16,-1-17-16,-17 0 16</inkml:trace>
  <inkml:trace contextRef="#ctx0" brushRef="#br0" timeOffset="185368.041">25859 13106 0,'17'17'16,"36"19"-1,-18-19-15,36 36 16,-18-35-16,-18-1 16,0 1-16,-17 0 0,17-1 15,-17-17-15</inkml:trace>
  <inkml:trace contextRef="#ctx0" brushRef="#br0" timeOffset="185525.292">26088 13053 0,'-53'70'15,"0"19"1,-17 69 0,34-70-16,19-52 15</inkml:trace>
  <inkml:trace contextRef="#ctx0" brushRef="#br0" timeOffset="186273.80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">24483 14676 0,'17'0'0,"1"0"16,0 0 15,-1 0-15,1 0-1,-18 17-15,18-17 16,-18 18-16,17-1 16,-17 1-16,-17 0 15,-1-1 1,-17 1-16,-1-18 15,19 18-15,-36-1 16,35-17-16,1 0 0,-1 0 16,0 0-16</inkml:trace>
  <inkml:trace contextRef="#ctx0" brushRef="#br0" timeOffset="188509.023">24589 13988 0,'17'-18'16,"-17"36"47,-17-1-63,17 1 15,-18 0-15,18 17 0,0-18 16,18 36-1,-1-17-15,1-19 16,0-17-16,-1 18 0,18 0 16,-17-18-16,0 0 15,-1 0-15,1-18 16</inkml:trace>
  <inkml:trace contextRef="#ctx0" brushRef="#br0" timeOffset="188771.179">24853 14023 0,'0'18'16,"18"17"-16,-18-18 16,0 19-16,0-1 15,0-17-15,0-1 0,17-17 16,-17 18-16,18-18 16,0 0-16</inkml:trace>
  <inkml:trace contextRef="#ctx0" brushRef="#br0" timeOffset="189131.851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">25329 13917 0,'18'0'16,"17"0"0,54 0-1,-54-18 1</inkml:trace>
  <inkml:trace contextRef="#ctx0" brushRef="#br0" timeOffset="189560.18">25418 13935 0,'0'17'0,"0"19"0,0-1 16,17 0-16,-17 18 15,18-18-15,0 18 16,-18-35-1,17 17-15</inkml:trace>
  <inkml:trace contextRef="#ctx0" brushRef="#br0" timeOffset="189906.407">25682 14411 0,'18'35'16,"35"18"-1,-36-35-15,72 35 16,-54-18-16,53 0 16,-53-17-16,18 17 15,-35-35-15</inkml:trace>
  <inkml:trace contextRef="#ctx0" brushRef="#br0" timeOffset="190083.465">25912 14499 0,'-36'106'16,"1"-71"-16,17 53 15,18-52 1,0-1-16,18-17 0,-18-1 16</inkml:trace>
  <inkml:trace contextRef="#ctx0" brushRef="#br0" timeOffset="191006.96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">24765 15946 0,'-18'-18'16,"1"36"-16,17-1 16,0 1-16,17 35 15,1-36-15,17 1 16,-17 0-16,0 17 0,52-17 16,-52-1-16,17 1 15,-17-18 1</inkml:trace>
  <inkml:trace contextRef="#ctx0" brushRef="#br0" timeOffset="191417.415">24906 16104 0,'0'18'16,"0"0"-16,18 17 16,-1-17-16,1 17 15,-18-18-15,18-17 0,-1 18 16,-17 0-16</inkml:trace>
  <inkml:trace contextRef="#ctx0" brushRef="#br0" timeOffset="191802.418">24959 15346 0,'0'0'0,"18"-18"16,-1 18-16,19-17 15,-19 17-15,1 0 16</inkml:trace>
  <inkml:trace contextRef="#ctx0" brushRef="#br0" timeOffset="192013.216">24994 15346 0,'-17'53'16,"17"17"-1,0 1-15,0-53 0,35 34 16,0-16 0,-17-19-16,0 1 15,34 0-15,-34-18 16,17-18-16,-17 0 16</inkml:trace>
  <inkml:trace contextRef="#ctx0" brushRef="#br0" timeOffset="192240.775">25259 15399 0,'18'35'15,"-18"0"-15,17 18 16,1-35-16,-18 0 16,17-1-16,-17 1 0,18-18 15</inkml:trace>
  <inkml:trace contextRef="#ctx0" brushRef="#br0" timeOffset="192592.715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">25612 15293 0,'17'0'0,"1"0"16,17 0-16,-17 0 0,35 0 15,-36 0-15,19 0 16,-54 0 15,0 0-15,1 18-16,-1 17 15,18 0-15,0-17 16,0 17-16,0 0 0,0 1 0,0-19 16,35 36-1,-35-35-15,18-1 0</inkml:trace>
  <inkml:trace contextRef="#ctx0" brushRef="#br0" timeOffset="193352.957">26070 15734 0,'18'18'16,"35"-1"-1,-36 1-15,54 17 16,-18 0-1,-18-17-15,36 17 16,-54-35-16,1 18 0,0 0 16,-36-18-1</inkml:trace>
  <inkml:trace contextRef="#ctx0" brushRef="#br0" timeOffset="193537.335">26353 15699 0,'-53'88'16,"35"-53"-16,0 18 0,-35 35 16,53-53-16,-17 1 0,17 17 15,17-53 1</inkml:trace>
  <inkml:trace contextRef="#ctx0" brushRef="#br0" timeOffset="196963.62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">15910 12806 0,'18'0'15,"0"0"1,52 0-16,-35 0 16,18 0-16,-17 0 0,17 0 15,17 0-15,-35 0 16,18 0-16,-35-18 15</inkml:trace>
  <inkml:trace contextRef="#ctx0" brushRef="#br1" timeOffset="207201.79">16210 12665 0,'18'88'0,"-18"-53"16,17 71-16,-17-53 15,0 0-15,18 53 16,-18-71-16</inkml:trace>
  <inkml:trace contextRef="#ctx0" brushRef="#br1" timeOffset="207812.34">16828 11148 0,'17'-18'16,"36"1"0,-18 17-1,18-18-15,18-17 0,-36 35 16,0-18-16,18 18 15,-35 0-15</inkml:trace>
  <inkml:trace contextRef="#ctx0" brushRef="#br1" timeOffset="208565.069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">17974 11218 0,'18'0'15,"17"-17"1,0-1-16,-17 18 0,0 0 15,-1-18-15,1 18 0,-1 0 16</inkml:trace>
  <inkml:trace contextRef="#ctx0" brushRef="#br1" timeOffset="209737.58">18027 11236 0,'0'53'0,"0"-35"16,0 52-1,0 1-15,18-54 16,-18 19-16,17-19 0,19 18 16,-19-35-16,18 0 15</inkml:trace>
  <inkml:trace contextRef="#ctx0" brushRef="#br1" timeOffset="209914.671">18274 11324 0,'0'53'16,"0"35"0,18-52-1,-1-36-15,1 17 0,-1-17 16</inkml:trace>
  <inkml:trace contextRef="#ctx0" brushRef="#br1" timeOffset="210193.324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">17657 11695 0,'0'17'16,"0"19"-16,0-19 16,0 18-16,0 1 15,17 17-15,-17-18 0,18 0 16,-18 0-16</inkml:trace>
  <inkml:trace contextRef="#ctx0" brushRef="#br1" timeOffset="211444.851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3">18239 11924 0,'0'18'0,"0"17"15,0-18 1,0 19-16,0-1 0,17 18 16,-17-18-16,18-17 15,-18 17-15</inkml:trace>
  <inkml:trace contextRef="#ctx0" brushRef="#br1" timeOffset="213296.915">18098 12506 0,'17'0'47,"18"18"-31,1-1-16,17-17 15,-36 0-15,19 0 16,-19 0-16</inkml:trace>
  <inkml:trace contextRef="#ctx0" brushRef="#br1" timeOffset="213451.282">18150 12541 0,'-17'36'16,"17"-1"-16,0 0 16,0 0-16,0 1 0,35 17 15,-17-36 1,-1 1-16,19-1 15,-1-17 1,-17 0-16</inkml:trace>
  <inkml:trace contextRef="#ctx0" brushRef="#br1" timeOffset="213614.2">18362 12665 0,'-18'35'15,"18"18"1,0-35-16,0-1 0,0 18 16,18-17-1,17-18 1</inkml:trace>
  <inkml:trace contextRef="#ctx0" brushRef="#br1" timeOffset="213874.566">18521 12559 0,'17'0'15,"1"0"-15,0 0 16,17 0-16,-17 18 16,-1-18-16,-17 35 0,18-18 15,0 36-15,-18-17 16,17 17-16,-17-36 15,0 18-15,0-17 16,-17-18 0,-1 0-1,0 0-15,1-18 16,-1 18-16</inkml:trace>
  <inkml:trace contextRef="#ctx0" brushRef="#br1" timeOffset="214197.458">18274 13159 0,'35'0'15,"-17"0"-15,17 17 16,-17 1-16,-1 0 0,1-1 16,-18 1-16,0 35 15,0-36-15,-18 1 0,18 0 16,0-1-16,-17 1 0,17 0 16,17-1-1,1-17 1,0 0-1,17 18-15,0-18 0,-17 0 16</inkml:trace>
  <inkml:trace contextRef="#ctx0" brushRef="#br1" timeOffset="-214598.385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-214391.543">18062 13758 0,'36'0'16,"-19"18"-16,1-18 16,-1 0-16,1 0 15</inkml:trace>
  <inkml:trace contextRef="#ctx0" brushRef="#br1" timeOffset="-214259.25">18098 13794 0,'0'0'0,"0"17"0,-18 1 16,18 0-16,0 17 0,0 18 15,18-18 1,-1 0-16,1-17 16,17 0-16,0-18 15,-17 0-15,0 0 0</inkml:trace>
  <inkml:trace contextRef="#ctx0" brushRef="#br1" timeOffset="-214089.666">18309 13917 0,'0'53'15,"0"-18"1,18-35-16,-1 18 16,1-18-16,0-18 15</inkml:trace>
  <inkml:trace contextRef="#ctx0" brushRef="#br1" timeOffset="-213837.471">18415 13776 0,'18'0'16,"-1"0"-16,19 0 16,-19 18-1,18-1 1,-35 1-16,18 0 0,-18 17 15,18-18-15,-18 19 16,0-1-16,0 0 16,0-17-16,0 0 15,-18-1-15,0 1 16,1-18 0,-1 0-1,1-35 1</inkml:trace>
  <inkml:trace contextRef="#ctx0" brushRef="#br1" timeOffset="-213463.668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-212789.996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-212618.727">17903 15081 0,'18'0'15,"0"0"-15,-1 0 16,1-17-16</inkml:trace>
  <inkml:trace contextRef="#ctx0" brushRef="#br1" timeOffset="-212457.923">18009 15081 0,'0'53'16,"-17"-18"-16,17-17 0,0 35 15,17 0 1,-17-35-16,18-1 16,0-17-16,-1 18 15,1-18-15</inkml:trace>
  <inkml:trace contextRef="#ctx0" brushRef="#br1" timeOffset="-212285.181">18168 15152 0,'-18'17'0,"18"19"15,18-19 1,-18 1-16,18 0 0,-18-1 0,17 1 16</inkml:trace>
  <inkml:trace contextRef="#ctx0" brushRef="#br1" timeOffset="-211918.965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-211662.578">17939 15117 0,'0'-18'31,"35"18"-16,-17-18-15,-1 18 16,19 0-16,-19 18 0</inkml:trace>
  <inkml:trace contextRef="#ctx0" brushRef="#br1" timeOffset="-211374.025">17974 15716 0,'0'18'15,"0"17"-15,18 0 16,-1-17-16,19 0 16,17-1-16,-18 1 15,-18-18-15,36 0 16,-35-18-16</inkml:trace>
  <inkml:trace contextRef="#ctx0" brushRef="#br1" timeOffset="-211245.163">18168 15787 0,'0'88'15,"0"-53"-15,18 53 16,-1-52-16,-17-19 16</inkml:trace>
  <inkml:trace contextRef="#ctx0" brushRef="#br1" timeOffset="-210160.176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-207368.473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-206523.28">26829 11906 0,'17'0'16,"19"0"-1,-1 0-15,-17 0 0,17 0 16,0 0-16,18 0 16,-35 0-16,-1 0 0</inkml:trace>
  <inkml:trace contextRef="#ctx0" brushRef="#br1" timeOffset="-206368.557">27005 11748 0,'0'88'16,"18"35"0,-1-35-1,1-35-15,17 18 16,-17-54-16,0 1 16</inkml:trace>
  <inkml:trace contextRef="#ctx0" brushRef="#br1" timeOffset="-206000.93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-205724.459">27587 11324 0,'18'0'16,"17"-17"-1,-17 17-15,17-18 16,-17 18-16,17 0 0,-17 0 16,-1-18-16</inkml:trace>
  <inkml:trace contextRef="#ctx0" brushRef="#br1" timeOffset="-205579.898">27675 11412 0,'0'36'16,"18"52"-1,0-53-15,-18 0 0,35 18 16,-17-35-16,17 0 16,-17-1-1,-1-17-15,1 0 0,-18-17 16,17 17-16</inkml:trace>
  <inkml:trace contextRef="#ctx0" brushRef="#br1" timeOffset="-205412.285">27887 11448 0,'0'53'15,"18"-18"-15,-1 18 16,1-36-16,17 19 15,-17-36 1,0 0-16,17-18 16</inkml:trace>
  <inkml:trace contextRef="#ctx0" brushRef="#br1" timeOffset="-205132.563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-204277.124">27852 11994 0,'17'0'15,"-17"18"-15,18 0 16,-18 17-16,18 36 15,-18-19-15,0 19 16,17-36-16,-17-17 16,0 0-16,0-1 0</inkml:trace>
  <inkml:trace contextRef="#ctx0" brushRef="#br1" timeOffset="-203660.514">26793 13300 0,'0'-36'16,"36"19"-1,-19 17-15,19-18 16,17 18-1,-18 0-15,-17 0 0,-1 0 16,-17 18-16,18-18 0</inkml:trace>
  <inkml:trace contextRef="#ctx0" brushRef="#br1" timeOffset="-203514.985">26882 13159 0,'35'53'15,"-35"-18"-15,18 35 16,-1-34-16,19 34 16,-19-35-1,1 1-15</inkml:trace>
  <inkml:trace contextRef="#ctx0" brushRef="#br1" timeOffset="-203170.326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-202903.468">27623 12841 0,'17'0'0,"1"-18"16,17 1-1,0-1 1,-17 18 0,-18-17-16</inkml:trace>
  <inkml:trace contextRef="#ctx0" brushRef="#br1" timeOffset="-202781.938">27693 12894 0,'0'88'16,"35"-52"-1,-17-19-15,17 1 16,1-1-16,-19-17 16,1 0-16</inkml:trace>
  <inkml:trace contextRef="#ctx0" brushRef="#br1" timeOffset="-202618.939">27922 12929 0,'18'36'16,"0"17"-1,-18-36-15,35 1 16,-17-18-16,-1 0 0</inkml:trace>
  <inkml:trace contextRef="#ctx0" brushRef="#br1" timeOffset="-202325.546">28063 12823 0,'18'0'15,"0"0"-15,-1 0 0,1 18 16,17 0-16,-17-1 16,0 19-1,-1-19-15,-17 1 16,0 0-16,0-1 15,-17 1-15,-1-18 16,0 18-16,1-1 16,-1 1-16,18-1 15,-18-17 32,1 0-31</inkml:trace>
  <inkml:trace contextRef="#ctx0" brushRef="#br1" timeOffset="-202002.714">27887 13441 0,'0'0'0,"18"17"0,-1-17 16,1 0-16,17 36 16,-17-19-16,0 19 15,-18-19-15,-18 1 16,18 0-16,-18-1 15,1 1-15,17 0 16,-18-18-16,18 17 0,18-17 16,-1 18-1,19-18-15,-19 0 16</inkml:trace>
  <inkml:trace contextRef="#ctx0" brushRef="#br1" timeOffset="-201562.198">26582 14552 0,'35'18'0,"-17"-18"15,17 0-15,53 0 16,-53 0-16,36-18 15</inkml:trace>
  <inkml:trace contextRef="#ctx0" brushRef="#br1" timeOffset="-201422.592">26793 14446 0,'18'71'16,"0"-18"-16,-1 53 15,1-18 1</inkml:trace>
  <inkml:trace contextRef="#ctx0" brushRef="#br1" timeOffset="-201023.673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-200768.104">27587 14041 0,'53'0'15,"-35"-18"-15,35 18 16,-36 0-16</inkml:trace>
  <inkml:trace contextRef="#ctx0" brushRef="#br1" timeOffset="-200589.496">27658 14076 0,'0'70'16,"17"1"-16,1-18 16,-18-35-16,35 17 15,-35-18-15,36 1 16,-19 0-16,1-18 16,17 0-1,-35-18-15</inkml:trace>
  <inkml:trace contextRef="#ctx0" brushRef="#br1" timeOffset="-200401.5">27887 14146 0,'0'53'16,"18"0"-1,-1-35-15,1 35 16,0-36-16,-1 1 0,1-18 16,0 0-16</inkml:trace>
  <inkml:trace contextRef="#ctx0" brushRef="#br1" timeOffset="-200033.271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-199610.515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-199240.097">26864 15699 0,'35'17'16,"1"1"-1,52 0-15,-35-18 16,0 0-16,35 0 16</inkml:trace>
  <inkml:trace contextRef="#ctx0" brushRef="#br1" timeOffset="-199070.843">27093 15540 0,'18'70'16,"0"19"-16,-18-36 15,35 35-15,-35-35 16,18-18-16,-1-17 15</inkml:trace>
  <inkml:trace contextRef="#ctx0" brushRef="#br1" timeOffset="-198672.488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-198438.335">27834 15399 0,'18'-18'16,"35"0"-1,0 18 1,-36-17-16,1 17 0</inkml:trace>
  <inkml:trace contextRef="#ctx0" brushRef="#br1" timeOffset="-198309.578">27905 15363 0,'0'53'16,"17"18"0,1-36-16,0 1 15,17 34 1,-17-17-16,-1-35 15,-17-1-15,18 1 0</inkml:trace>
  <inkml:trace contextRef="#ctx0" brushRef="#br1" timeOffset="-198010.054">28081 15416 0,'18'18'31,"-18"0"-31,0-1 16,17 19-16,-17-19 15,18 19-15,-18-19 16,0 1-16,18-1 15,-18 1 1,17-18-16,-34 0 31,17-18-31</inkml:trace>
  <inkml:trace contextRef="#ctx0" brushRef="#br1" timeOffset="-197774.552">28275 15381 0,'0'18'0</inkml:trace>
  <inkml:trace contextRef="#ctx0" brushRef="#br1" timeOffset="-197186.969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-196540.431">28081 16034 0,'-18'0'31,"18"35"-15,-17 0-16,-1-17 15,18 35-15,18-35 16,-1-1-16,1 1 0,17 17 16,1-35-16,-1 18 15,0-18 1,-17 0-16,17 0 15,-17 0-15,-1 0 16,-17-18-16</inkml:trace>
  <inkml:trace contextRef="#ctx0" brushRef="#br1" timeOffset="-196357.3">28187 16193 0,'0'70'15,"0"-35"-15,18 18 0,-1 18 16,1-36-16,0 18 16</inkml:trace>
  <inkml:trace contextRef="#ctx0" brushRef="#br2" timeOffset="-181214.498">23354 11871 0,'18'0'31,"17"0"-15,18 0-16,-18 0 15,-17 0-15,35 0 16,-36-18-16,18 18 16,-35-17-1</inkml:trace>
  <inkml:trace contextRef="#ctx0" brushRef="#br2" timeOffset="-180998.729">23513 11730 0,'17'0'16,"1"0"-16,0 0 0,34 18 16,-34-1-16,17-17 15,1 18 1,-19-1-16,19 1 15,-36 0-15,0-1 0,17 19 16,-34-36-16,17 17 16,-53 19-16,35-19 15,-17 1-15,-18 17 16,35-17-16</inkml:trace>
  <inkml:trace contextRef="#ctx0" brushRef="#br2" timeOffset="-180470.319">23354 13070 0,'18'18'32,"-1"-18"-32,1 0 15,-1 0-15,19-18 16,-19 18-16,19 0 16,-19-17-16,1 17 15</inkml:trace>
  <inkml:trace contextRef="#ctx0" brushRef="#br2" timeOffset="-180263.98">23460 12929 0,'53'18'16,"-36"-18"-16,19 18 15,-19-1-15,36 1 16,-35 0-16,17-1 15,-35 1-15,18-1 0,-18 19 16,-18-19-16,18 1 16,-35 17-16,17-17 15,0 0-15</inkml:trace>
  <inkml:trace contextRef="#ctx0" brushRef="#br2" timeOffset="-179722.199">23336 14464 0,'36'0'15,"-19"0"1,1 0-16,-1 0 0,19 0 16,-19-18-16,1 18 15,0 0-15,-1 0 0,1 0 16,0 0 0,-18-17-1</inkml:trace>
  <inkml:trace contextRef="#ctx0" brushRef="#br2" timeOffset="-179501.746">23495 14252 0,'18'18'0,"-18"0"16,35 17-16,-35-18 15,35 1-15,-17 0 16,17 17-1,-17-35-15,-18 35 16,0-17-16,0 0 16,0-1-16,-36 1 15,19-1-15,-1 1 16</inkml:trace>
  <inkml:trace contextRef="#ctx0" brushRef="#br2" timeOffset="-179129.668">23336 15681 0,'0'18'0,"18"-18"16,17 35 0,36-35-16,-36 0 15,18 0-15,-35 0 16</inkml:trace>
  <inkml:trace contextRef="#ctx0" brushRef="#br2" timeOffset="-178940.099">23530 15540 0,'36'18'15,"-19"-18"-15,1 17 0,-1 1 16,1-18 0,-18 17-16,0 1 0,-18 0 15,1-1-15,-1-17 16,-17 18-16,0-18 15</inkml:trace>
  <inkml:trace contextRef="#ctx0" brushRef="#br2" timeOffset="-176293.416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-174446.548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-172623.138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-170743.773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-167061.866">30110 13388 0,'17'0'125,"36"-18"-110,-35 18-15,52 0 16,-34-17-16,17 17 16,-36 0-16,18-18 15,-17 18-15,-18 18 31,-18-18-31</inkml:trace>
  <inkml:trace contextRef="#ctx0" brushRef="#br2" timeOffset="-166893.962">30092 13653 0,'18'0'16,"52"0"-16,-17 0 15,53 0 1,-71-18-16,18 18 0,-35 0 16,17 0-16,-17-18 15</inkml:trace>
  <inkml:trace contextRef="#ctx0" brushRef="#br2" timeOffset="-165470.661">31468 11395 0,'0'0'0,"17"0"0,19 0 16,-1 0 0,36-18-16,-36 18 15,18 0-15,17-18 16,-52 18-16,35-17 16,-71 17-1</inkml:trace>
  <inkml:trace contextRef="#ctx0" brushRef="#br2" timeOffset="-164748.798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-164069.734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-163930.825">31979 12118 0,'53'0'16,"-17"-18"-1,69 1-15,-16-1 16,-37 18-16,19-18 15,-36 18-15</inkml:trace>
  <inkml:trace contextRef="#ctx0" brushRef="#br2" timeOffset="-163740.786">32508 11501 0,'36'-18'16,"17"0"-16,0 1 15,-18 17-15,-17 0 16,-1 0-16</inkml:trace>
  <inkml:trace contextRef="#ctx0" brushRef="#br2" timeOffset="-163597.08">32561 11518 0,'0'18'0,"0"52"16,18-34-16,-18-19 15,53 54 1,-35-53-16,17 17 0,-17-18 0,34 1 16,-34-18-16,0 0 15</inkml:trace>
  <inkml:trace contextRef="#ctx0" brushRef="#br2" timeOffset="-163418.028">32861 11642 0,'0'53'0,"18"-18"16,-18-17-16,35 17 15,-17-18-15,-1 1 0,1-18 16</inkml:trace>
  <inkml:trace contextRef="#ctx0" brushRef="#br2" timeOffset="-163123.42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-162429.02">32703 12347 0,'0'18'16,"0"52"-1,0-34-15,17-1 16,1 36-16,-18-54 15,17 18-15,-17-17 16</inkml:trace>
  <inkml:trace contextRef="#ctx0" brushRef="#br2" timeOffset="-161868.16">32015 13282 0,'53'-18'15,"70"18"1,-70 18-16,0-18 0,35 35 16,-88-17-16,0 53 15,-18-36-15,-17 0 16,-35 71-1,-1 0-15,36-71 16,17 18-16,18-18 0,0 18 16,18-35-16,35 17 15,-36-35 1,19 0-16,-19 0 16</inkml:trace>
  <inkml:trace contextRef="#ctx0" brushRef="#br2" timeOffset="-161733.985">32050 13723 0,'35'0'15,"0"-18"-15,36 18 16,-18-17-16,35-1 16,-35 1-16</inkml:trace>
  <inkml:trace contextRef="#ctx0" brushRef="#br2" timeOffset="-161538.644">32544 13088 0,'35'-18'15,"0"18"-15,36 0 16,-36-17-16,-17 17 15,17 0-15,-35 17 16,-18-17-16</inkml:trace>
  <inkml:trace contextRef="#ctx0" brushRef="#br2" timeOffset="-161411.343">32632 13123 0,'-18'18'0,"1"35"16,17-18-16,0 36 15,17-36-15,36 18 16,-17-35-16,34-1 15,-52-17-15,17 0 16,-17-17 0</inkml:trace>
  <inkml:trace contextRef="#ctx0" brushRef="#br2" timeOffset="-161244.741">32879 13229 0,'0'35'16,"18"-17"-16,-18 0 0,17 17 15,1-35-15,17 18 16</inkml:trace>
  <inkml:trace contextRef="#ctx0" brushRef="#br2" timeOffset="-160977.229">33055 13106 0,'18'-36'16,"17"36"-1,-17 0 1,-1 18-16,1 0 16,0-1-16,-1 1 0,-17 0 15,0 17-15,-17 18 16,17-18-16,-18 36 15,18-54-15,0 19 0,0-1 16,0-18 0,18-17-16,-36 0 31,0-17-31,1 17 16,-1-18-16,1 18 0</inkml:trace>
  <inkml:trace contextRef="#ctx0" brushRef="#br2" timeOffset="-160677.565">32773 13705 0,'35'0'16,"1"0"-1,-19 0-15,19 18 0,-19 0 16,-17-1-16,-17 19 16,-19 17-1,1-18-15,17 0 16,1-17-16,-1-1 0,0 19 16,36-19-16,17 1 15,-17-18-15,35-18 16,-35 18-1,-1 0-15</inkml:trace>
  <inkml:trace contextRef="#ctx0" brushRef="#br2" timeOffset="-160081.983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-159987.479">32120 15240 0,'-17'0'16,"-1"0"-16,53 0 0,-52 0 0,52 0 16,0 0-1,1 0-15,34 0 16,-17-18-16,-18 18 0,1-17 16</inkml:trace>
  <inkml:trace contextRef="#ctx0" brushRef="#br2" timeOffset="-159764.127">32544 14534 0,'35'-17'16,"0"17"-16,-17 0 15,53-18 1,-36 18-16,0-17 0,-17 17 0,-1 0 16,-34 0-1</inkml:trace>
  <inkml:trace contextRef="#ctx0" brushRef="#br2" timeOffset="-159615.566">32597 14570 0,'0'53'15,"17"-18"-15,19 18 16,-19-18-16,1-17 0,35 17 16,-36-17-1,1-18-15,0 17 16,-1-17-16</inkml:trace>
  <inkml:trace contextRef="#ctx0" brushRef="#br2" timeOffset="-159447.208">32861 14640 0,'0'36'16,"0"-1"-16,0 0 15,18 0-15,0-17 16,-1-18-1</inkml:trace>
  <inkml:trace contextRef="#ctx0" brushRef="#br2" timeOffset="-159209.466">33002 14552 0,'18'-18'16,"0"18"-16,17 0 31,-35 18-31,18-18 15,-18 18-15,0-1 0,0 19 16,0-19-16,0 19 16,0-19-1,0 1-15,17-18 16,-17 17-16,18-17 16,-18-17-1,17 17-15,-17-18 16</inkml:trace>
  <inkml:trace contextRef="#ctx0" brushRef="#br2" timeOffset="-158463.9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-157985.134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-157848.541">32032 16616 0,'18'0'0,"0"0"15,34 0-15,37 0 16,-36 0-16,52-18 16,-69 18-16,17 0 15</inkml:trace>
  <inkml:trace contextRef="#ctx0" brushRef="#br2" timeOffset="-157430.063">32632 15981 0,'18'0'16,"17"0"0,-17 0-16,17 0 15,18 0-15,-18 0 16,0 0-1,-17 0-15</inkml:trace>
  <inkml:trace contextRef="#ctx0" brushRef="#br2" timeOffset="-157273.513">32685 16104 0,'0'53'15,"0"35"1,53-35-1,-18-35 1,18-18 0,-35 0-1</inkml:trace>
  <inkml:trace contextRef="#ctx0" brushRef="#br2" timeOffset="-157090.477">32914 16193 0,'0'70'15,"35"-17"1,-17-35-16,17-1 16,1-17-1</inkml:trace>
  <inkml:trace contextRef="#ctx0" brushRef="#br2" timeOffset="-156845.263">33108 16016 0,'18'0'15,"-18"18"-15,17-1 0,1 1 16,17 35-1,-35-35 1,0 17 0,0-17-16,-17-1 0,-1 1 15,0-18 1,18 17-16,-17-17 16,-1 0-16,1 0 15</inkml:trace>
  <inkml:trace contextRef="#ctx0" brushRef="#br2" timeOffset="-156495.214">32844 16722 0,'-36'35'16,"19"-17"-16,17 35 15,0-1 1,17-34-16,1 0 0,0-18 16,35 17-1,-18-17-15,-18 0 0,1 0 16,0 0-16,-1-17 15,-34 17 1,-19 0-16,1 53 16,35-36-16,-17 19 15,17-1-15,0 35 16,17-34-16</inkml:trace>
  <inkml:trace contextRef="#ctx0" brushRef="#br2" timeOffset="-155161.306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-152469.03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-142983.156">4392 12947 0,'18'0'15,"-18"18"-15,35-1 16,0-17-16,36 18 16,-36-18-16,71-18 15,-71 18-15,36-35 16,-36 35-16,-17 0 16</inkml:trace>
  <inkml:trace contextRef="#ctx0" brushRef="#br2" timeOffset="-142829.97">4480 13247 0,'53'17'16,"0"-17"-16,18 0 16,-18 0-16,-18 0 15,18 0-15,-18 0 16</inkml:trace>
  <inkml:trace contextRef="#ctx0" brushRef="#br2" timeOffset="-141923.387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-141741.557">2452 13123 0,'35'0'16,"-17"0"-16,52 0 16,-34 0-16,52-17 15,-35-1-15,17 0 16,-34 1-16</inkml:trace>
  <inkml:trace contextRef="#ctx0" brushRef="#br2" timeOffset="-141497.515">2928 12259 0,'35'0'16,"-17"-18"-16,53 1 16,-36-1-16,0 0 0,0 18 15,1-17-15,-1 17 16</inkml:trace>
  <inkml:trace contextRef="#ctx0" brushRef="#br2" timeOffset="-141235.525">2999 12312 0,'-18'71'15,"18"-1"1,0-35-16,18 1 0,17 17 15,-17-36-15,17 18 16,0-35-16,0 18 16,18-18-1,0-18-15,-35 1 16,17 17-16,-17 0 0,-18-18 16</inkml:trace>
  <inkml:trace contextRef="#ctx0" brushRef="#br2" timeOffset="-140990.44">3440 12330 0,'0'17'0,"0"19"15,0-1-15,0-18 16,0 19-16,0-1 16,0-17-16,0-1 15,17-17 1</inkml:trace>
  <inkml:trace contextRef="#ctx0" brushRef="#br2" timeOffset="-140630.386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-109401.972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-108891.318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-108513.189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-107684.272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-97768.64">32120 10672 0,'0'-18'32,"0"0"-17,18 18 1,-18 18 31,-18 17-32,18 0-15,0 1 16,18 52-16,-18-35 16,18 0-16,-18 0 0,17 35 15,-17-53-15,36 36 16,-36-36-1,17 0-15,1 18 16,-18-35-16,18-1 16,-36-17-16</inkml:trace>
  <inkml:trace contextRef="#ctx0" brushRef="#br0" timeOffset="-97446.333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-95928.036">2593 11042 0,'0'18'15,"0"17"1,0 35 0,18-34-16,-18 17 15,0-18-15,0 71 16,0-71-16,0 18 0,17-18 16,-17 0-16,18 1 15,-18-1-15,0-17 16,0-1-16,0 1 15,-18-18 1</inkml:trace>
  <inkml:trace contextRef="#ctx0" brushRef="#br0" timeOffset="-95683.9">2434 11553 0,'35'71'16,"1"-18"-16,-1 0 15,0-35-15,18 17 16,-35-35-16,17 0 16,-17 0-16,17-18 0,-17 1 15,35-54-15,-18 36 16,-17-18-16,34 0 15,-52 35-15</inkml:trace>
  <inkml:trace contextRef="#ctx0" brushRef="#br0" timeOffset="-89154.543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-80979.03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-80373.733">10866 8678 0,'17'-17'31,"1"17"-16,35 0-15,-18 0 0,0-18 16,-17 18-16,17 0 16,1 0-16,-19-18 0,18 18 15</inkml:trace>
  <inkml:trace contextRef="#ctx0" brushRef="#br0" timeOffset="-80033.538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-79688.319">11377 8714 0,'0'17'32,"0"19"-17,18-19-15,-18 36 0,17-35 16,-17 17-16,18 0 16,0-17-1,-1-18 1,1 0-1</inkml:trace>
  <inkml:trace contextRef="#ctx0" brushRef="#br0" timeOffset="-79238.787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-64067.997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-63094.054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-62632.25">18362 16669 0,'18'0'15,"17"0"1,-17 0-16,-1 0 0,1-18 15,0 18-15,17 0 16,-18 0-16,1 0 16,-36-18-1</inkml:trace>
  <inkml:trace contextRef="#ctx0" brushRef="#br1" timeOffset="-62322.144">18397 16686 0,'0'18'0,"-17"-18"16,17 18-16,0-1 15,0 1-15,0 17 16,0-17-16,17-18 15,-17 35-15,18-35 16,-18 18-16,18-18 16,-18 17-16,17 1 15,1-18 1,-18 18 0,18-18-16,-1 0 15,1 0-15,-1 0 16</inkml:trace>
  <inkml:trace contextRef="#ctx0" brushRef="#br1" timeOffset="-61931.777">18662 16722 0,'0'17'31,"18"1"-31,-18 35 16,0-35-16,0 17 16,0-18-16,0 1 0,17 0 15,-17-36 16</inkml:trace>
  <inkml:trace contextRef="#ctx0" brushRef="#br1" timeOffset="-61570.399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-58361.838">19826 16757 0,'0'18'15,"0"17"1,0 0-16,0 18 15,-18-18-15,18 1 16,0-1-16,36 53 16,-19-70-16,19-1 15,-19-17-15,19 0 16,17-17-16,-36-1 16</inkml:trace>
  <inkml:trace contextRef="#ctx0" brushRef="#br1" timeOffset="-58151.107">20108 16880 0,'0'36'16,"18"-1"-1,17 0 1,1-35-1,-1 0-15,35 0 16,-17 0-16,-35-17 16,0-1-16</inkml:trace>
  <inkml:trace contextRef="#ctx0" brushRef="#br1" timeOffset="-58018.266">20338 16898 0,'17'71'16,"-17"-36"-16,18 18 15,0-18-15</inkml:trace>
  <inkml:trace contextRef="#ctx0" brushRef="#br1" timeOffset="-57840.075">20567 17163 0,'-18'35'0,"18"-17"16</inkml:trace>
  <inkml:trace contextRef="#ctx0" brushRef="#br1" timeOffset="-57617.921">20884 17004 0,'-17'70'16,"34"-17"-16,1-17 15,17-1 1,-17-17-16</inkml:trace>
  <inkml:trace contextRef="#ctx0" brushRef="#br1" timeOffset="-57412.24">21131 16916 0,'53'88'16,"-35"-35"-16,0-18 0,17 36 15,-17-36 1,-18 0-16,0 0 0,-18-17 16</inkml:trace>
  <inkml:trace contextRef="#ctx0" brushRef="#br3" timeOffset="-25984.204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-19443.157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-19055.985">2558 16563 0,'17'0'47,"19"0"-31,-1 0-16,-18-18 0,19 18 15,-19-17-15,1 17 0,0 0 16,17-18-1</inkml:trace>
  <inkml:trace contextRef="#ctx0" brushRef="#br3" timeOffset="-18838.762">2611 16598 0,'0'71'15,"-18"-36"1,0 36 0,18-18-16,0-18 0,0 0 0,18 18 15,0-35-15,34-1 16,-16-17-16,17 0 16,-18-17-1,0-19-15</inkml:trace>
  <inkml:trace contextRef="#ctx0" brushRef="#br3" timeOffset="-18576.979">2963 16598 0,'-17'35'15,"-1"18"-15,18-17 16,0-19-16,0 19 16,0-19-16,18 1 15,-1-18 1</inkml:trace>
  <inkml:trace contextRef="#ctx0" brushRef="#br3" timeOffset="-18272.382">3069 16475 0,'35'0'0,"18"0"16,-17 17 0,-19-17-16,19 36 15,-1 17 1,-18-36-16,1 54 16,-18-36-16,18 0 15,-18 1-15,0-19 0,-18 36 16,0-35-1,1-1-15,-36 1 0,35-18 16,1 0-16,-1-18 16,18 1-1</inkml:trace>
  <inkml:trace contextRef="#ctx0" brushRef="#br3" timeOffset="-17993.216">3634 17074 0,'0'18'0,"35"-18"15,-17 0-15,34-18 16,-34 18-16,0 0 0</inkml:trace>
  <inkml:trace contextRef="#ctx0" brushRef="#br3" timeOffset="-17864.815">3651 17392 0,'53'0'16,"-35"0"-16,-1-18 16</inkml:trace>
  <inkml:trace contextRef="#ctx0" brushRef="#br3" timeOffset="-17293.442">4180 15822 0,'0'18'16,"18"-1"-16,0-17 15,35 0 1,-36-17-16,19 17 0,-1-18 0,0 18 15,0-18 1</inkml:trace>
  <inkml:trace contextRef="#ctx0" brushRef="#br3" timeOffset="-16857.269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-16130.274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-15919.206">5062 15646 0,'0'-18'0,"18"0"16,0 18-16,35-35 15,-18 18-15,18-19 16,-36 19-16,19 17 15,-54 0 1</inkml:trace>
  <inkml:trace contextRef="#ctx0" brushRef="#br3" timeOffset="-15762.418">5133 15663 0,'18'36'0,"-1"-19"15,-17 19-15,18-19 0,-18 1 16,17-1-16,1 1 16,0-18-16,-1 0 15,1 0-15</inkml:trace>
  <inkml:trace contextRef="#ctx0" brushRef="#br3" timeOffset="-15579.529">5398 15628 0,'0'18'0,"0"17"0,0-17 16,0 17-16,0-17 16,35-1-16,-18-17 15,1-17 1</inkml:trace>
  <inkml:trace contextRef="#ctx0" brushRef="#br3" timeOffset="-15290.986">5539 15416 0,'17'0'16,"1"0"-1,0 0-15,17 18 16,-18 0-16,1-1 16,17 19-16,-35-1 15,18-17-15,-18 34 16,18-34-16,-18 0 0,-18 17 16,18-17-1,-35-18 1,17 0-16,0 0 15,1 0-15,-1-18 16,1 18-16</inkml:trace>
  <inkml:trace contextRef="#ctx0" brushRef="#br3" timeOffset="-14535.259">5468 16122 0,'-18'0'16,"18"18"-1,0-1-15,0 1 16,18 0-16,-18 34 15,0-34-15,0 0 0,0 17 16,18 0 0</inkml:trace>
  <inkml:trace contextRef="#ctx0" brushRef="#br3" timeOffset="-14165.813">5203 16704 0,'18'0'31,"-18"35"-15</inkml:trace>
  <inkml:trace contextRef="#ctx0" brushRef="#br3" timeOffset="-14017.225">5256 16986 0,'0'18'16,"18"-18"-16,-18 18 16</inkml:trace>
  <inkml:trace contextRef="#ctx0" brushRef="#br3" timeOffset="-13761.126">5362 17339 0,'18'18'15,"-18"-1"-15</inkml:trace>
  <inkml:trace contextRef="#ctx0" brushRef="#br3" timeOffset="-13610.877">5415 17533 0,'0'35'15,"0"-17"1</inkml:trace>
  <inkml:trace contextRef="#ctx0" brushRef="#br3" timeOffset="-13333.063">4904 18221 0,'17'0'16</inkml:trace>
  <inkml:trace contextRef="#ctx0" brushRef="#br3" timeOffset="-13267.618">5009 18327 0,'18'17'15</inkml:trace>
  <inkml:trace contextRef="#ctx0" brushRef="#br3" timeOffset="-12883.399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-12671.72">5292 17815 0,'17'0'31,"1"0"-31,35-17 16,-18-1-16,0 0 15,-17 18-15</inkml:trace>
  <inkml:trace contextRef="#ctx0" brushRef="#br3" timeOffset="-12531.652">5380 17868 0,'0'35'15,"0"1"-15,18-1 16,-1 0-16,1-17 15,-1 0-15,1-18 16,0 17 0,-1-17-16</inkml:trace>
  <inkml:trace contextRef="#ctx0" brushRef="#br3" timeOffset="-12366.217">5592 17833 0,'-18'35'16,"0"18"-1,18-35-15,0-1 0,18 1 16,0-18-16,-1 0 0,1-18 0</inkml:trace>
  <inkml:trace contextRef="#ctx0" brushRef="#br3" timeOffset="-12104.571">5715 17709 0,'18'0'0,"-1"0"16,1 0 0,0 0-16,-1 0 0,18 18 15,1 17 1,-36-17-16,17 0 15,-17 17 1,0-17-16,0 17 16,-17-35-16,-1 17 0,0 1 15,-17-18 1,18 0-16,-1 0 16</inkml:trace>
  <inkml:trace contextRef="#ctx0" brushRef="#br3" timeOffset="-11874.703">5592 18221 0,'-18'35'16,"0"18"-1,36-35-15,-18-1 16,35 1 0,0 0-16,1-18 15,-19 0-15,1 0 16,0 0-16</inkml:trace>
  <inkml:trace contextRef="#ctx0" brushRef="#br3" timeOffset="-11735.488">5697 18362 0,'0'35'16,"0"1"0,0 17-16,18-1 15,-18-34-15,18-18 16,-1 0-16</inkml:trace>
  <inkml:trace contextRef="#ctx0" brushRef="#br3" timeOffset="-10842.635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-10028.539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-7260.563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-6653.71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-6180.997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-5909.117">30621 476 0,'18'0'15,"35"18"1,-36-18-16,36-18 15,-17 18-15,-19 0 0,1 0 16</inkml:trace>
  <inkml:trace contextRef="#ctx0" brushRef="#br3" timeOffset="-5713.223">30656 600 0,'18'53'15,"-18"-36"-15,18 19 16,17 16-16,-35-34 16,18-18-16,-1 18 0,19-1 15,-19 1 1,1-18-16,-1 18 16,1-18-16,0 0 0,-1 0 15</inkml:trace>
  <inkml:trace contextRef="#ctx0" brushRef="#br3" timeOffset="-5514.224">31044 653 0,'0'35'15,"18"18"1,0-18 0,17-35-1,-17 0-15</inkml:trace>
  <inkml:trace contextRef="#ctx0" brushRef="#br3" timeOffset="-5193.394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-3834.181">6826 17268 0,'18'18'16,"17"-18"0,53-18-1,-35 18-15,35-17 16,-35-1-16,-17 18 16,34-17-1,-52 17-15,-18 17 0</inkml:trace>
  <inkml:trace contextRef="#ctx0" brushRef="#br3" timeOffset="-3689.107">6879 17533 0,'53'0'16,"0"-18"-16,35-34 15,-35 34-15,-18 0 0,36 1 16,-36 17-1</inkml:trace>
  <inkml:trace contextRef="#ctx0" brushRef="#br3" timeOffset="-2576.94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-2177.704">8749 17022 0,'-18'0'0,"1"35"16,-1 0 0,18 0-16,-18 71 15,18-35-15,0-1 0,0 89 16,36 0 0,-19-106-16,1 0 0,0 0 15,34 17 1,-16-52-16,-19-1 0,1 1 15,17-18-15,1-18 16</inkml:trace>
  <inkml:trace contextRef="#ctx0" brushRef="#br3" timeOffset="-1804.758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-1639.066">9208 17762 0,'17'0'31,"36"-35"-31,-35 35 16,17-18-16,36 1 16,-54 17-16,18 0 0,1 0 15,-19 0-15</inkml:trace>
  <inkml:trace contextRef="#ctx0" brushRef="#br3" timeOffset="-1343.608">9543 17145 0,'17'0'16,"19"0"0,-19-18-16,1 18 15,-1 0 1,1 0-16,0 0 0,-1 0 16,-17-17-1</inkml:trace>
  <inkml:trace contextRef="#ctx0" brushRef="#br3" timeOffset="-1155.186">9543 17180 0,'17'18'16,"-17"17"-16,0 0 16,18 18-16,0-35 15,-18 17-15,17 18 16,1-35-16,17 0 15,-17-1-15,35-34 16,-18-1-16,0 0 16</inkml:trace>
  <inkml:trace contextRef="#ctx0" brushRef="#br3" timeOffset="-970.716">9878 17286 0,'0'35'15,"17"18"1,19-17 0</inkml:trace>
  <inkml:trace contextRef="#ctx0" brushRef="#br3" timeOffset="-648.34">10019 17163 0,'18'0'0,"-1"-18"16,1 18-16,-1 0 15,-17 35 1,18-17-16,-18 35 16,18 0-1,-18-18-15,17-17 0,-17-1 16,18 1 0,0 0-16,-18-1 0,0 1 31,-18-18-31,0 0 15,1 0-15,-19 0 16,19 0-16</inkml:trace>
  <inkml:trace contextRef="#ctx0" brushRef="#br3" timeOffset="-358.015">10319 17145 0,'17'18'31,"36"17"-15,-35 0-16,17 0 0,18 54 15,-35-36-15,-1 0 16,1 70 0,0-17-16,-36-53 0,18-18 15,-35 0-15,0 18 16,-1-18-16,-17 1 16</inkml:trace>
  <inkml:trace contextRef="#ctx0" brushRef="#br3" timeOffset="1026.727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1382.31">8026 18521 0,'35'0'0,"0"-18"16,1-35-1,-1 18-15,-18-36 16,1 36-16,0 0 16,-18 17-16,0 1 15,17 34 16,19 1-15,-19-18-16,36 35 16,-35-17-16,17-1 15,0 1-15,1 0 16,-19-1-16,1-17 16</inkml:trace>
  <inkml:trace contextRef="#ctx0" brushRef="#br3" timeOffset="4991.239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5463.795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32941.246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33324.868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35195.454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36340.046">14605 14693 0,'0'18'47,"0"17"-47,0-17 16,0 17-16,0-17 15,0 17-15,0 0 16,-18 18-16,18 0 0,0 0 16,0 70-1,18-52-15,-18-18 0,18-18 16,-1 53-16,1-35 16,-18-35-1,18-18-15,-1-18 31,-17-17-15,-17 0-16</inkml:trace>
  <inkml:trace contextRef="#ctx0" brushRef="#br0" timeOffset="36833.54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38118.562">18662 17533 0,'0'35'0,"18"1"16,-18-1-16,17 18 0,-17 0 16,53 70-1,-35-52-15,-1-1 0,19-17 16,-1 0-16,-17 0 0,17-18 15,-17 1-15,-1-19 0,1 1 16,-1-18-16,-34-18 16,-1-35-1,1 36 1</inkml:trace>
  <inkml:trace contextRef="#ctx0" brushRef="#br0" timeOffset="38452.969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0911.134">582 17445 0,'-18'0'16,"36"0"0,0 0-1,-1 18-15,19-18 16,-19 0-16,36 17 15,-18-17-15,1 0 16,17 18-16,-18-18 16,0 0-16,18 0 15,-35 0-15,17 0 16,-17 0-16,-18 17 16,17-34-1,-17-1-15</inkml:trace>
  <inkml:trace contextRef="#ctx0" brushRef="#br0" timeOffset="41188.432">864 17304 0,'18'17'15,"0"1"-15,17 0 16,0 17-16,0-35 15,18 18 1,-17-1-16,-1 1 16,-17 17-16,17 0 15,-35-17-15,0 17 16,-18-17-16,1 0 16,-1-1-16,-35 1 15,35-18-15,-17 0 16,17 18-16,1-1 15,17 1-15</inkml:trace>
  <inkml:trace contextRef="#ctx0" brushRef="#br0" timeOffset="42279.836">7708 18203 0,'0'18'47,"18"-18"-16,17-18-15,36 18-16,-36 0 0,18 0 16,53-17-1,0 17-15,-71 0 16,53 0 0,-53 17-16,1-17 0,-1 0 0,-18 0 15</inkml:trace>
  <inkml:trace contextRef="#ctx0" brushRef="#br0" timeOffset="42779.553">9172 18256 0,'18'18'16,"35"0"0,0-18-16,35 0 15,-35 0-15,0 0 16,0 0-16,52 0 16,-52 0-16,-17 17 0,17-17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">21678 6668 0,'0'17'94,"0"18"-78,0 1-1,0-1-15,0 36 16,0-36-16,18 0 0,-18 0 16,35 18-16,-35-17 15,35 16 1,-17-34-16,17-18 0,1 18 16,-19-18-16,1 0 15,-18-18-15</inkml:trace>
  <inkml:trace contextRef="#ctx0" brushRef="#br0" timeOffset="16232.233">22031 6703 0,'-18'0'16,"1"0"-16,-1 17 16,18 1-16,-18 0 15,18-1-15,0 1 0,0 0 16,18 35-16,0-36 15,-1 1-15,19-18 0,-19 17 16,1 1 0,17-18-16,0 0 0,1 0 15,-19 0-15,1-18 16,0 18-16,-18-17 0</inkml:trace>
  <inkml:trace contextRef="#ctx0" brushRef="#br0" timeOffset="16461.528">22207 6738 0,'0'18'0,"0"35"15,0-18-15,18 0 16,-18-17-16,0 17 0,0-17 16,18 17-16,-18 0 15,0-17-15,17 0 16,-17-1 0</inkml:trace>
  <inkml:trace contextRef="#ctx0" brushRef="#br0" timeOffset="16699.447">22525 6950 0,'0'17'15,"-18"1"-15,1 35 16,17-35-16,-18-1 16,18 1-16,-18-1 0,18 1 15</inkml:trace>
  <inkml:trace contextRef="#ctx0" brushRef="#br0" timeOffset="16915.931">22684 6897 0,'17'35'15,"-17"-17"-15,18 17 16,-18 0-16,0-17 0,18 0 15,-18-1 1,17-17-16,1 0 16</inkml:trace>
  <inkml:trace contextRef="#ctx0" brushRef="#br0" timeOffset="17150.101">22825 6668 0,'35'52'15,"0"19"1,-17-36-16,17 36 16,0-1-1,-35-34-15,0-1 0,0-17 16,-17 34-1,-1-16-15,1-19 0,-1 1 16</inkml:trace>
  <inkml:trace contextRef="#ctx0" brushRef="#br0" timeOffset="17945.91">24518 6685 0,'-18'0'16,"18"18"-16,-17 35 15,-1-18-15,1 36 16,17-19-16,17-16 0,1 52 15,-1-35 1,1-18-16,0-17 0,-1 17 16,1-17-16,0-1 0,17 1 15,-17-18-15</inkml:trace>
  <inkml:trace contextRef="#ctx0" brushRef="#br0" timeOffset="19607.685">24836 6720 0,'-18'0'16,"0"18"-1,18 0-15,0-1 16,-17-17-16,17 18 0,0 0 15,17 17-15,1-17 16,0-1 0,17-17-16,0 18 15,0-18-15,-17 0 16,0 0-16,-1-18 0,-17 1 31</inkml:trace>
  <inkml:trace contextRef="#ctx0" brushRef="#br0" timeOffset="19786.411">24941 6773 0,'0'53'0,"-17"53"15,34-35 1,1-18-1,0-18 1</inkml:trace>
  <inkml:trace contextRef="#ctx0" brushRef="#br0" timeOffset="19974.992">25206 6967 0,'0'36'16,"0"-19"-16,0 1 0,0 17 15,-18-17 1,18 35-16,-17-53 16,17 17-16</inkml:trace>
  <inkml:trace contextRef="#ctx0" brushRef="#br0" timeOffset="20331.634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">25594 6650 0,'18'0'16,"17"0"-16,18 18 15,-18-1-15,18 54 16,-18-18-1,-17 0-15,0 35 16,-1-53-16,-17 18 0,-35 0 16,17-18-16,-17 0 15,0-17-15,0 0 0,-1-1 16,1-17-16,17 18 16</inkml:trace>
  <inkml:trace contextRef="#ctx0" brushRef="#br0" timeOffset="21188.706">26458 6720 0,'-17'0'16,"17"18"0,-18 17-16,0 18 15,18 0-15,0 18 16,0-36-16,0 36 15,18-36-15,17 18 16,-17-36 0,17 1-16,-17 0 15</inkml:trace>
  <inkml:trace contextRef="#ctx0" brushRef="#br0" timeOffset="22617.173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">27023 7073 0,'-18'35'0,"1"-17"16,17 0-16,0 17 15,0-17 1,17-18 0</inkml:trace>
  <inkml:trace contextRef="#ctx0" brushRef="#br0" timeOffset="23025.234">27217 6932 0,'0'18'0,"0"35"16,0-18-16,0-17 16,17 34-1,-17-34-15,18 17 16,0-17-1,-1 0-15,-17-36 0</inkml:trace>
  <inkml:trace contextRef="#ctx0" brushRef="#br0" timeOffset="23235.265">27411 6844 0,'35'53'16,"0"17"-16,1 1 16,-36-36-16,17 0 15,-17 18-15,0-17 16,-17-1-16,-1-17 16,-17 17-1,17-35-15</inkml:trace>
  <inkml:trace contextRef="#ctx0" brushRef="#br0" timeOffset="24624.557">28822 6738 0,'0'18'140,"0"-1"-124,0 19-16,0-1 15,0 35 1,0-34-16,0-1 0,0 18 16,18-18-16,-1 18 15,1-18-15,17 1 16,-17-19-16,-1 1 0,1 0 16,0-1-16,-1-17 15,1 0-15,-18-17 16</inkml:trace>
  <inkml:trace contextRef="#ctx0" brushRef="#br0" timeOffset="25086.376">29263 6826 0,'0'-17'15,"-18"34"48,1 19-48,17-19-15,-18 1 0,18-1 0,0 1 16,0 0 0,0-1-16,35 1 15,-17 0-15,35-1 16,-36-17-16,36 18 15,-35-18-15,35 0 16,-35 0-16,17-18 16,-17 1-16,-36 17 31</inkml:trace>
  <inkml:trace contextRef="#ctx0" brushRef="#br0" timeOffset="25363.127">29422 6879 0,'0'53'16,"0"-18"-16,17 36 15,-17-53-15,0 17 0,18 0 16,0-17-16,-18-1 16,17-17-16,-17 18 15</inkml:trace>
  <inkml:trace contextRef="#ctx0" brushRef="#br0" timeOffset="25593.826">29792 7091 0,'-18'35'0,"1"-17"16,-18 17-1,17-17-15,18-1 0,-18 1 0,1 0 16,-1-18 0</inkml:trace>
  <inkml:trace contextRef="#ctx0" brushRef="#br0" timeOffset="25842.623">29933 6967 0,'0'53'16,"18"0"0,-1-35-16,1 35 15,0-18-15,-18-17 0,17-1 16,1-17 0</inkml:trace>
  <inkml:trace contextRef="#ctx0" brushRef="#br0" timeOffset="26110.257">30074 6668 0,'18'0'16,"35"35"-1,-18-18-15,18 54 16,-35-36-16,35 53 16,-36-35-16,-17 0 0,18 53 15,-18-53-15,-18 35 16,1-52-16,-1 16 16,-17-16-1,17-19-15</inkml:trace>
  <inkml:trace contextRef="#ctx0" brushRef="#br0" timeOffset="32616.076">21643 9384 0,'18'-18'15,"-36"36"16,18 17-31,0 0 16,-18 18-16,18-17 16,0 34-16,0-35 15,18 18 1,-18-35-16,35 17 16,-17-17-16,17-18 15,-17-18-15,17 1 16</inkml:trace>
  <inkml:trace contextRef="#ctx0" brushRef="#br0" timeOffset="32855.593">21960 9402 0,'-17'17'16,"-1"18"-1,18-17 1,0 0-16,18 17 0,-1-17 16,19-1-16,-19-17 15,36 0 1,-35 0-16,17 0 16,-17 0-16</inkml:trace>
  <inkml:trace contextRef="#ctx0" brushRef="#br0" timeOffset="33016.719">22102 9419 0,'17'53'16,"-17"0"-16,18-18 0,-18-17 15,0 17-15,17 0 16,-17-17-16,0 0 15</inkml:trace>
  <inkml:trace contextRef="#ctx0" brushRef="#br0" timeOffset="33178.845">22313 9631 0,'-17'35'15,"-1"0"-15,0-17 16,18 0-16,0-1 16,0 1-16</inkml:trace>
  <inkml:trace contextRef="#ctx0" brushRef="#br0" timeOffset="33383.254">22543 9507 0,'0'36'16,"0"17"0,0-18-1,0-18-15,17 1 0,1 0 16,-1-18-1</inkml:trace>
  <inkml:trace contextRef="#ctx0" brushRef="#br0" timeOffset="33606.453">22701 9331 0,'18'0'15,"17"53"-15,0-18 16,1 36-16,-19-36 16,1 36-1,-18-36-15,0 35 16,0-34-16,-18 17 16,1-18-16,-1-35 0,0 18 15</inkml:trace>
  <inkml:trace contextRef="#ctx0" brushRef="#br0" timeOffset="34219.57">25788 9419 0,'18'0'16,"-18"-17"-1,-18 52 1,18-18-16,-35 36 15,17-17-15,18-1 0,0 0 16,0 0-16,0 1 16,0-19-16,0 19 0,18-1 0,17-17 15,-17-1-15,35-17 16,0 0 0</inkml:trace>
  <inkml:trace contextRef="#ctx0" brushRef="#br0" timeOffset="34462.751">26035 9437 0,'-18'53'15,"1"-18"1,17-17-16,17-1 15,1 1-15,0 0 0,35-1 16,-36-17-16,36 0 16,-18 0-16,-17 0 15,0-17-15,-1-1 16</inkml:trace>
  <inkml:trace contextRef="#ctx0" brushRef="#br0" timeOffset="34611.806">26194 9507 0,'0'71'16,"0"-53"-16,0 52 0,0-52 16,0 35-1,17-18-15</inkml:trace>
  <inkml:trace contextRef="#ctx0" brushRef="#br0" timeOffset="34802.636">26370 9631 0,'0'53'16,"-17"-18"-1,17 0-15,0-17 32</inkml:trace>
  <inkml:trace contextRef="#ctx0" brushRef="#br0" timeOffset="35040.662">26564 9490 0,'-17'53'16,"17"17"-1,17-17 1,1 0-1,-18-35 1,17-18-16</inkml:trace>
  <inkml:trace contextRef="#ctx0" brushRef="#br0" timeOffset="35273.424">26670 9313 0,'18'18'0,"-1"0"15,1 17-15,0-17 0,52 52 16,-35-35 0,18 36-16,-35-36 15,-18 0-15,18 36 16,-54 17-16,1-52 15,-36 34 1</inkml:trace>
  <inkml:trace contextRef="#ctx0" brushRef="#br0" timeOffset="41749.787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 timeOffset="42059.751">1958 10301 0,'0'-18'0,"35"1"16,-17-1-16,35-52 16,-18 17-1,0 0-15,1 18 0,17-36 16,-18 36 0,-18 35-16,1 0 0,0 17 15,-1 19 1,1-19-16,0 36 15,-1-18-15,19 1 16,-19-19-16,1 1 16,35 35-16,-36-35 15</inkml:trace>
  <inkml:trace contextRef="#ctx0" brushRef="#br0" timeOffset="42342.828">2999 10901 0,'35'17'15,"-17"1"1,-1 17-16,36 18 16,-35-17-16,17-19 0,0 19 15,-17-1-15,17-18 0,18 19 16,-35-36-16,-1 0 16</inkml:trace>
  <inkml:trace contextRef="#ctx0" brushRef="#br0" timeOffset="42526.672">3157 10989 0,'-70'124'15,"17"-19"1,35-52-16,1 0 15,34-53-15</inkml:trace>
  <inkml:trace contextRef="#ctx0" brushRef="#br0" timeOffset="42753.918">3581 10901 0,'53'0'16,"0"0"-1,-18 0-15,0 0 0,-17 0 16,-18 17-16</inkml:trace>
  <inkml:trace contextRef="#ctx0" brushRef="#br0" timeOffset="42876.863">3634 11130 0,'70'0'15,"18"-17"1,-70 17-16</inkml:trace>
  <inkml:trace contextRef="#ctx0" brushRef="#br0" timeOffset="43612.373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 timeOffset="43844.288">4410 10583 0,'0'-17'15,"17"17"1,1-18-16,35 18 16,-35 0-16,52 0 15,-52 0-15,-1 0 16,19 18-16</inkml:trace>
  <inkml:trace contextRef="#ctx0" brushRef="#br0" timeOffset="44022.896">4516 10619 0,'0'53'16,"17"-1"0,-17-16-16,35-1 15,-35-17-15,18-18 0,0 17 16,-1-17-16,36 0 15,-35-17-15</inkml:trace>
  <inkml:trace contextRef="#ctx0" brushRef="#br0" timeOffset="44311.42">4780 10707 0,'0'35'0,"0"-17"16,18-1-16,17 19 15,-17-19-15,35-17 16,-36 0-16,36 0 16,-53-17-16,35-19 15,-35 19-15,0-19 16,-17 19-16,-1-1 15,-35-17-15,36 35 16,-1 0-16,0 0 0,1-18 16,-1 18-16</inkml:trace>
  <inkml:trace contextRef="#ctx0" brushRef="#br0" timeOffset="44678.706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 timeOffset="45585.64">14887 8008 0,'0'71'0,"0"-18"16,0-1-16,0 1 15,0 18-15,0-1 0,0-17 0,0 71 16,0-89-16,18 0 16,-18 1-1,18-36-15,-18 17 0,0-34 16,0-1 0</inkml:trace>
  <inkml:trace contextRef="#ctx0" brushRef="#br0" timeOffset="45851.813">14693 8132 0,'18'-18'0,"17"-17"16,0-1-16,-17 1 15,17 17-15,18-34 0,-17 16 16,-1 1-16,18-18 15,-36 35-15,1 1 16,0 52 0,-18 0-16,17 1 0,1 69 15,0-52-15,-1-17 16,18 17-16,-17-36 16,17 18-16</inkml:trace>
  <inkml:trace contextRef="#ctx0" brushRef="#br0" timeOffset="46798.659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">13053 8978 0,'-18'-17'16,"36"-19"-1,-18 19-15,35-19 16,0 19-16,-17-1 0,17 0 15,-17 1-15,0 17 16,-1-18-16,1 36 31,-18 17-15,0-17-16,17 35 16,-17-18-16,36 18 15,-1-18-15,0 18 16</inkml:trace>
  <inkml:trace contextRef="#ctx0" brushRef="#br0" timeOffset="48810.954">13617 9331 0,'18'0'0,"0"0"16,-1 0-16,18 0 16,-17 0-16</inkml:trace>
  <inkml:trace contextRef="#ctx0" brushRef="#br0" timeOffset="48915.622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">14870 8996 0,'0'53'15,"0"0"1,35 0 0,-17-36-16,17 36 15,0-35 1,-17-18-16,-1 0 0,1 0 15</inkml:trace>
  <inkml:trace contextRef="#ctx0" brushRef="#br0" timeOffset="49738.592">15117 9031 0,'0'0'0,"17"0"0,1 0 15,17 0 1,0 0-16,-17 0 16,0 35-16,-1-17 15,-17 0-15,0 17 16,0-17-16,0-1 16,-17 1-16,17 0 15,-18-18 1,36 0 46,-1 0-62,1 0 16,0 0-16,17 0 16,-18 0-16,1-18 15</inkml:trace>
  <inkml:trace contextRef="#ctx0" brushRef="#br0" timeOffset="50086.321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">26846 5080 0,'18'18'15,"0"-18"1,17 0-16,-17 0 0,-1 0 0,19 0 16,-19-18-1,1 18-15,-1 0 0,-17-18 16</inkml:trace>
  <inkml:trace contextRef="#ctx0" brushRef="#br0" timeOffset="53992.36">26935 5080 0,'17'0'16,"-52"35"0,35-17-1,0 17-15,-18-17 0,18 52 16,0-52-16,0 17 15,18 1 1,17-1-16,-35-17 16,18-18-16,0 17 0,-1-17 15,1 0 1,-1 18-16,1-18 16,-18 17-1,18-17-15</inkml:trace>
  <inkml:trace contextRef="#ctx0" brushRef="#br0" timeOffset="54510.486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2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0572.903">3281 10777 0,'0'-17'15,"0"34"32,-18-17-31,18 18-16,-35 17 15,17 1-15,-17 16 16,0-16-16,17-1 16,-17 53-1,17-52-15,1-1 0,17 0 0</inkml:trace>
  <inkml:trace contextRef="#ctx0" brushRef="#br0" timeOffset="69036.714">20091 11659 0</inkml:trace>
  <inkml:trace contextRef="#ctx0" brushRef="#br0" timeOffset="69338.514">20091 11659 0,'-18'-17'16,"0"17"-1,1 0 1,34 0 62,19 0-78,-1 17 16,36-17-1,-19 0-15,54 0 16,-35-17-16,17 17 16,-35 0-16,-18-18 0,18 18 15,-35 0-15,-1 0 16,-17-18-16</inkml:trace>
  <inkml:trace contextRef="#ctx0" brushRef="#br0" timeOffset="69809.341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">20020 14305 0,'18'0'47,"17"0"-32,-17 0-15,35 18 16,-18-18-16,71 17 15,-71-17-15,71 18 16,-53-18-16,-18 0 16,36-18-16,-36 18 15,-17 0-15,-36 0 32</inkml:trace>
  <inkml:trace contextRef="#ctx0" brushRef="#br0" timeOffset="71407.302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">11430 7990 0,'0'-17'16,"0"34"77,0 36-77,0-17-16,0 69 16,0-34-16,0 123 15,-18-70 1,18-1-16,-17 0 0,-1-17 0,0 106 15,18-124 1,0 0-16,0-35 0,0 53 16,0-35-1,0-36-15,0-17 0</inkml:trace>
  <inkml:trace contextRef="#ctx0" brushRef="#br0" timeOffset="78039.88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6">10936 10936 0,'18'0'31,"17"18"-15,18-18-1,-35 0-15,35 0 16,-36 0-16,1 0 0,-36 0 31</inkml:trace>
  <inkml:trace contextRef="#ctx0" brushRef="#br0" timeOffset="82089.858">10989 10989 0,'0'53'16,"-18"-18"-16,18 18 15,0-18-15,18-17 16,0 17-16,-1-17 16,1 17-16,0-35 15,-1 0-15,1 18 16,0 0 0</inkml:trace>
  <inkml:trace contextRef="#ctx0" brushRef="#br0" timeOffset="82584.245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">12047 11677 0,'18'0'47,"-18"18"-32,0 17-15,-18 0 16,-17 18-1,17-35-15,1 17 0,-18-17 0,17 17 16,18-17-16</inkml:trace>
  <inkml:trace contextRef="#ctx0" brushRef="#br0" timeOffset="84251.96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7">12876 10936 0,'18'-18'31,"17"18"-15,1-17-16,17-1 16,-36 1-16,18 17 15</inkml:trace>
  <inkml:trace contextRef="#ctx0" brushRef="#br0" timeOffset="84803.999">12947 10936 0,'-18'53'16,"18"-35"-16,0 52 16,0-34-16,0-19 15,18 36-15,0-35 16,-1-1-16,19-17 15,-19 18-15,36-36 16,-35 18 0,-1-17-16</inkml:trace>
  <inkml:trace contextRef="#ctx0" brushRef="#br0" timeOffset="85074.811">13176 10971 0,'36'18'15,"-19"-18"-15,-17 18 0,35-1 16,-17-17-16,0 36 16,-18-19-1,-18 19-15,0-19 16,1 1-16,-1-1 15,18 1 1,18-18 0,-1 0-16,36 0 15,-35-18-15,17 18 16</inkml:trace>
  <inkml:trace contextRef="#ctx0" brushRef="#br0" timeOffset="85431.027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88478.446">10107 12206 0,'-18'18'15,"1"-1"1,17 1-16,-18 35 15,1 0-15,17-18 16,-18 89-16,18-54 16,18 71-16,17-88 15,-18 0-15,36 18 16,-17-54-16,17 1 16,-18-36-1</inkml:trace>
  <inkml:trace contextRef="#ctx0" brushRef="#br0" timeOffset="88862.631">10407 12418 0,'0'17'0,"0"36"16,0-17-16,0 34 16,18-17-16,-18-18 15,17 36-15,1-36 16,0-17-16,-18-1 0,17 1 16,1-18-1</inkml:trace>
  <inkml:trace contextRef="#ctx0" brushRef="#br0" timeOffset="89074.65">10636 12700 0,'18'35'15,"-18"-17"-15,0 0 0,-18 17 0,18-18 16,-17 1-16,-1 17 0,18-17 16,-18 0-16,1 17 15,17-17 1</inkml:trace>
  <inkml:trace contextRef="#ctx0" brushRef="#br0" timeOffset="89313.886">10883 12488 0,'-17'36'16,"-1"-19"-16,0 1 15,18 17-15,0 0 16,18-17-16,0 0 0,17-1 15,-18 1-15,19-18 16,-19 18-16,19-18 16,-19 0-16,1 0 15,0 0-15</inkml:trace>
  <inkml:trace contextRef="#ctx0" brushRef="#br0" timeOffset="89462.586">11007 12682 0,'0'53'16,"-18"-17"-1,18-19-15,18 1 0,-1 17 16,1-17 0</inkml:trace>
  <inkml:trace contextRef="#ctx0" brushRef="#br0" timeOffset="89696.011">11165 12400 0,'53'53'15,"0"35"1,-35-35-16,17 35 15,-35-35-15,0 0 0,18-18 16,-36 1-16,18-1 16,-17 0-16,-1-17 0,0 0 0,-35 17 15,36-17-15</inkml:trace>
  <inkml:trace contextRef="#ctx0" brushRef="#br0" timeOffset="90359.231">12735 12153 0,'-17'-17'16,"-1"34"15,18 36-16,-18 0-15,18-18 0,-17 71 16,17-53-16,0 53 16,17-71-16,-17 0 15,53 36-15,-35-36 16,0-17-16,34 0 16,-16-18-16,-19 0 0,1 0 15</inkml:trace>
  <inkml:trace contextRef="#ctx0" brushRef="#br0" timeOffset="90741.985">13000 12294 0,'18'0'31,"-18"18"-15,0 0-16,17-1 0,-17 19 16,0-19-16,0 1 0,18 17 15,-18 0 1,0-17-16,17 17 16,-17-17-16,18 0 15</inkml:trace>
  <inkml:trace contextRef="#ctx0" brushRef="#br0" timeOffset="90948.25">13282 12559 0,'0'35'15,"0"-17"-15,0-1 16,0 1-16,-18 0 16,1-18-1</inkml:trace>
  <inkml:trace contextRef="#ctx0" brushRef="#br0" timeOffset="91194.011">13564 12330 0,'0'17'15,"18"1"-15,-18 0 0,0 17 16,0-18-1,0 19-15,0-19 0,0 1 0,0 17 16,18-35 0,-1 0-16,1-17 15</inkml:trace>
  <inkml:trace contextRef="#ctx0" brushRef="#br0" timeOffset="91427.392">13723 12030 0,'53'53'16,"18"0"0,-36-36-16,35 36 15,-52-18-15,17 1 16,-17-1-16,-18 0 0,0 53 15,0-52-15,-18 70 16,-17-71 0,17 0-16,-17 0 15</inkml:trace>
  <inkml:trace contextRef="#ctx0" brushRef="#br0" timeOffset="92005.317">13264 12488 0,'18'18'15,"-18"17"1,0-17 0,-18 35-16,18-36 0,-17 1 15,-1 17-15,-17 18 16,17-35-16</inkml:trace>
  <inkml:trace contextRef="#ctx0" brushRef="#br0" timeOffset="95508.245">21608 12206 0</inkml:trace>
  <inkml:trace contextRef="#ctx0" brushRef="#br0" timeOffset="95724.999">21608 12206 0,'35'-18'0,"-70"36"0,88-36 31,-53 1-31,-18 17 32,0 0-17,1 53 1,17-36-16,0 54 15,0-36-15,17 53 16,-17-52-16,18-1 16,0 0-16,-1-17 0,1 17 0,17-17 15,0-1 1,-17-17-16,0-17 16</inkml:trace>
  <inkml:trace contextRef="#ctx0" brushRef="#br0" timeOffset="96025.2">21925 12153 0,'0'18'16,"18"17"-1,-1-17-15,1 35 16,-18-18-16,18 0 16,-18 1-16,0-19 15,0 36-15,0-35 16,0-1-16,17 1 15,1 0 1</inkml:trace>
  <inkml:trace contextRef="#ctx0" brushRef="#br0" timeOffset="96203.664">22225 12471 0,'-18'35'15,"1"0"1,-19-17 0,36 0-16,-17-1 15,17 1 1</inkml:trace>
  <inkml:trace contextRef="#ctx0" brushRef="#br0" timeOffset="96396.854">22437 12347 0,'17'18'16,"-17"0"-16,0-1 0,0 36 16,0-35-16,0 17 15,0-17 1,0-1-16,18 1 15</inkml:trace>
  <inkml:trace contextRef="#ctx0" brushRef="#br0" timeOffset="96642.001">22613 12118 0,'35'70'0,"1"19"15,-19-72 1,19 54-16,-19-36 0,1 0 16,-18 18-1,0-17-15,-18-1 16,1 0-16,-36 0 15,35-35-15</inkml:trace>
  <inkml:trace contextRef="#ctx0" brushRef="#br0" timeOffset="100462.349">24518 12188 0,'0'-17'16,"18"17"-16,-36 0 31,18 17-15,-18 1-16,18 17 15,0 36 1,0-36-16,0 1 0,18 16 15,-18-16-15,35 17 16,-17-18-16,0-17 0,-18-1 16,17 1-16,19-1 15,-36 1-15,17-18 16</inkml:trace>
  <inkml:trace contextRef="#ctx0" brushRef="#br0" timeOffset="100970.75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">25259 12294 0,'-18'0'0,"18"36"16,0-19-16,0 36 16,0-35-16,36-1 15,-19 1-15,18 0 16,18-18-16,-35 0 15,17 0-15,-17-18 16,17 18-16,-17 0 0,-18-18 0,17 18 16,-17-17-16</inkml:trace>
  <inkml:trace contextRef="#ctx0" brushRef="#br0" timeOffset="101598.915">25471 12365 0,'0'53'16,"0"17"-1,17 19-15,-17-72 16,18 1-16,-1-18 16,1 0-1</inkml:trace>
  <inkml:trace contextRef="#ctx0" brushRef="#br0" timeOffset="101838.712">25682 12118 0,'53'53'15,"-18"-18"-15,1 36 16,-19-18-16,1 0 15,-18-18-15,18 0 16,-18 18-16,-18 0 16,0-18-16,1-17 0,-1-1 15,-35 19-15,36-36 16,-19 17 0</inkml:trace>
  <inkml:trace contextRef="#ctx0" brushRef="#br0" timeOffset="103211.021">26723 12206 0,'18'-18'16,"-18"1"-16,0-1 15,0 36 17,-18 17-17,0 0-15,18 54 16,-17-54-16,17 53 15,35-17-15,-17-36 16,-1 0-16,1 0 16,17-17-16,-17 0 0,-1-1 15,19 19-15</inkml:trace>
  <inkml:trace contextRef="#ctx0" brushRef="#br0" timeOffset="104583.051">27023 12188 0,'0'18'31,"-18"35"-15,18-35-16,0 17 15,0 18-15,0-35 16,0-1-16,0 1 0,0-1 15,35 1-15,-35 0 16,18-18-16,0 0 0,-1 0 16,36 0-1,-35 0-15,0-18 16,-1 0-16</inkml:trace>
  <inkml:trace contextRef="#ctx0" brushRef="#br0" timeOffset="104772.89">27146 12383 0,'-17'52'16,"17"-16"-1,0-1-15,17 0 16,1 18-1,17-53 1</inkml:trace>
  <inkml:trace contextRef="#ctx0" brushRef="#br0" timeOffset="104961.819">27428 12506 0,'-17'35'16,"-1"18"0,-17-18-16,17 1 15,1-36-15,-1 17 16</inkml:trace>
  <inkml:trace contextRef="#ctx0" brushRef="#br0" timeOffset="105172.489">27605 12435 0,'0'53'15,"18"-17"1,-1 17-16,-17-36 15,18 18-15,-1-35 16,1 18-16</inkml:trace>
  <inkml:trace contextRef="#ctx0" brushRef="#br0" timeOffset="105412.465">27817 12188 0,'35'71'0,"-18"-36"16,1 54 0,0-54-16,-18 0 0,17 36 15,-17-54-15,0 36 16,0-35-16,0-1 15,-17 1-15,-1-18 0,0 18 16,1-18-16</inkml:trace>
  <inkml:trace contextRef="#ctx0" brushRef="#br0" timeOffset="106052.449">29386 12206 0,'0'-18'15,"-17"18"-15,-1 0 16,0 53 0,1 0-16,17 36 15,0-37-15,17 37 16,-17-54-16,18 18 0,35 0 15,-18 0 1,-17-53-16,0 17 16,-1-17-16,1 0 15</inkml:trace>
  <inkml:trace contextRef="#ctx0" brushRef="#br0" timeOffset="106484.909">29704 12277 0,'0'17'31,"0"36"-31,18-35 16,-1 52-1,1-34-15,-18-19 0,17 36 16,1-17 0,-18-19-16,18 1 0</inkml:trace>
  <inkml:trace contextRef="#ctx0" brushRef="#br0" timeOffset="106675.035">30004 12577 0,'-18'35'15,"0"18"1,1-36-16,17 19 15,-18-1-15,18 0 16</inkml:trace>
  <inkml:trace contextRef="#ctx0" brushRef="#br0" timeOffset="106958.795">30268 12418 0,'18'17'0,"-18"19"16,0-19-16,0 54 15,0-53-15,18 17 0,-1 0 16,-17-17 0,18-1-16,-18 1 15,0-36 1</inkml:trace>
  <inkml:trace contextRef="#ctx0" brushRef="#br0" timeOffset="107213.811">30462 12188 0,'36'36'15,"-19"-19"-15,36 19 16,0 17-16,-18-18 15,-17 0-15,0 0 0,-1 54 16,-17-54 0,0 18-16,0-18 0,-35 36 15,17-36-15,1-17 16,-1 17-16,0-18 0,1-17 16</inkml:trace>
  <inkml:trace contextRef="#ctx0" brushRef="#br0" timeOffset="108304.61">21661 14940 0,'-18'0'16,"0"0"-16,1 35 16,-1 1-16,18 17 0,0-18 15,0 53-15,18-35 16,-1-18-16,36 36 15,-35-36-15,35 0 16,-36-17-16,36 0 16,-17-18-16</inkml:trace>
  <inkml:trace contextRef="#ctx0" brushRef="#br0" timeOffset="108515.709">21943 14993 0,'0'35'15,"17"36"1,-17-36-16,18 36 16,0-54-16,-18 19 0,17 17 15,1-18 1,-18-18-16,18-17 15</inkml:trace>
  <inkml:trace contextRef="#ctx0" brushRef="#br0" timeOffset="108688.068">22260 15258 0,'-17'35'16,"-1"35"-1,-17-34 1,17-19 0,36-17-1</inkml:trace>
  <inkml:trace contextRef="#ctx0" brushRef="#br0" timeOffset="108904.094">22490 15117 0,'17'35'15,"-17"0"-15,0 18 16,18-35 0,0 52-16,-1-52 15,1 35-15,-1-36 16,-17 1-16,18 17 15,0-35-15</inkml:trace>
  <inkml:trace contextRef="#ctx0" brushRef="#br0" timeOffset="109189.045">22789 14940 0,'36'53'15,"17"0"1,0 18-1,-18-36-15,0 35 16,-17 1-16,-18-36 16,0 0-16,-36 18 15,1-35-15</inkml:trace>
  <inkml:trace contextRef="#ctx0" brushRef="#br0" timeOffset="109762.829">25629 14993 0,'18'-35'16,"-18"17"-1,0 53 17,-18 1-32,18-1 0,0 18 15,0 35-15,0-35 16,18-18-16,-18 18 0,18-18 16,35 18-16,-36-35 15,18 0-15,-17-1 16,17-17-16,1 0 15</inkml:trace>
  <inkml:trace contextRef="#ctx0" brushRef="#br0" timeOffset="109955.709">25982 15028 0,'0'53'15,"0"-17"-15,0-1 16,0 35-16,0-52 16,18 53-16,-1-54 15,-17 1-15,18-1 0,0 1 16</inkml:trace>
  <inkml:trace contextRef="#ctx0" brushRef="#br0" timeOffset="110129.542">26264 15328 0,'-17'35'16,"-1"-17"-16,-17 17 16,17 1-1,0-19-15,18 1 0,-17 0 16</inkml:trace>
  <inkml:trace contextRef="#ctx0" brushRef="#br0" timeOffset="110329.281">26494 15134 0,'0'35'15,"0"1"-15,0-19 0,0 19 16,-18 17 0,18-18-16,0-18 0,18 19 15,-18-19-15,17-17 16</inkml:trace>
  <inkml:trace contextRef="#ctx0" brushRef="#br0" timeOffset="110557.229">26617 14940 0,'35'71'15,"18"-1"1,-17-17-16,-1-18 0,-18 18 15,19-17-15,-36 17 0,0-1 0,0 37 16,-18-36-16,0-18 16,-34 35-1</inkml:trace>
  <inkml:trace contextRef="#ctx0" brushRef="#br1" timeOffset="146889.20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5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">13282 4269 0,'0'17'16,"0"1"-16,0 17 15,18-17-15,-18 17 0,17 0 16,-17-17-16,18 17 0,0 1 15,-1-19-15</inkml:trace>
  <inkml:trace contextRef="#ctx0" brushRef="#br1" timeOffset="154413.223">14058 3210 0,'18'18'31,"17"-18"-15,-17 0-16,17 0 15,36-18-15,-18 18 16,-36 0-1,1 0-15,-1 0 0,-17 18 16</inkml:trace>
  <inkml:trace contextRef="#ctx0" brushRef="#br1" timeOffset="154580.118">14111 3387 0,'0'17'15,"18"-17"1,-18 18-16,17-18 0,19 0 16,-1-18-16,18 18 15,-35 0-15,-1 0 16</inkml:trace>
  <inkml:trace contextRef="#ctx0" brushRef="#br1" timeOffset="157025.967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">15663 2734 0,'0'-18'15,"18"18"1,0 0-1,17 0-15,-17 0 0,-1 0 16,1 0-16,-1 0 0,1 0 16,-36 0-1</inkml:trace>
  <inkml:trace contextRef="#ctx0" brushRef="#br1" timeOffset="157494.588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">13617 2699 0,'18'0'32,"17"0"-17,-17 0-15,17 0 16,0 0-16,18 0 16,-35 0-16,-18-18 15,18 18-15</inkml:trace>
  <inkml:trace contextRef="#ctx0" brushRef="#br1" timeOffset="161631.712">13705 2769 0,'0'53'16,"18"0"-16,-18-35 15,35 17-15,-17-17 16,-18-1-16</inkml:trace>
  <inkml:trace contextRef="#ctx0" brushRef="#br1" timeOffset="162569.532">14217 4286 0,'18'0'15,"-1"0"1,36-17-16,-35 17 16,-1 0-16,36-18 15</inkml:trace>
  <inkml:trace contextRef="#ctx0" brushRef="#br1" timeOffset="162686.985">14270 4445 0,'18'18'16,"34"-18"0,-16 0-16,-19-18 0,36 0 15</inkml:trace>
  <inkml:trace contextRef="#ctx0" brushRef="#br1" timeOffset="163654.555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">15399 3933 0,'17'0'15,"1"0"-15,17-17 16,1-1-16,17 1 16,-36 17-16,1 0 0,-1-18 15,1 18 1</inkml:trace>
  <inkml:trace contextRef="#ctx0" brushRef="#br1" timeOffset="164194.532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">15734 3986 0,'0'-17'32,"35"17"-17,0 0-15,-17 0 16,0 0-16</inkml:trace>
  <inkml:trace contextRef="#ctx0" brushRef="#br1" timeOffset="166858.113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 timeOffset="168294.138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 timeOffset="169005.714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 timeOffset="169607.395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 timeOffset="170134.32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 timeOffset="170551.193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 timeOffset="170807.15">6985 11077 0,'88'-106'15,"-17"36"-15,211-265 16,-176 211-1,123-123-15,-105 141 16,-19-17-16,89-53 16,-105 105-16,-19 18 0</inkml:trace>
  <inkml:trace contextRef="#ctx0" brushRef="#br1" timeOffset="180213.977">9225 11712 0,'18'0'31,"17"0"-15,53-17-1,-52 17-15,-1-18 16,18 18-16,17-18 16,1 1-16,-54 17 15,19 0-15,-19-18 16,1 18-16,-18-18 16</inkml:trace>
  <inkml:trace contextRef="#ctx0" brushRef="#br1" timeOffset="180444.479">9543 11501 0,'17'0'16,"19"0"-1,-19 0 1,18 0-16,-17 0 0,53 17 16,-54 1-16,1-1 15,17 19-15,-17-1 16,-18 0-16,-18 1 15,18-1-15,-17-17 0,-54 34 16,36-16-16,-36-1 16,36-17-16,-18 17 15,35-17-15</inkml:trace>
  <inkml:trace contextRef="#ctx0" brushRef="#br1" timeOffset="181673.243">13917 10989 0,'18'-18'16,"17"1"-16,-17-1 0,17 0 15,35-34-15,-34 34 16,52-35-1,-35 35-15,-18 1 0,-17-1 16,17 0-16,-17 1 16,-18-1-16</inkml:trace>
  <inkml:trace contextRef="#ctx0" brushRef="#br1" timeOffset="181979.483">14005 10707 0,'-35'35'0,"0"0"15,-1 18 1,19-17-16,17 16 15,0-16 1,0-19-16,17 1 0,19 17 16,-1-17-16,36 17 15,-19-17-15,19 0 16,-36-18-16,1 17 16</inkml:trace>
  <inkml:trace contextRef="#ctx0" brushRef="#br1" timeOffset="-214099.898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-213905.902">7197 15011 0,'35'-18'16,"0"0"-16,1 18 16,34-35-1,-35 35-15,36-17 16,-53 17-16,34-18 16</inkml:trace>
  <inkml:trace contextRef="#ctx0" brushRef="#br1" timeOffset="-213666.399">7973 14781 0,'35'0'16,"0"0"-16,18-17 15,-17 17-15,16-18 16,-34 18-16</inkml:trace>
  <inkml:trace contextRef="#ctx0" brushRef="#br1" timeOffset="-213538.155">7973 14958 0,'35'0'0,"18"17"15,-18-17-15,18-17 16,-18-1-16,1 18 0</inkml:trace>
  <inkml:trace contextRef="#ctx0" brushRef="#br1" timeOffset="-212875.365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-212653.753">9296 14429 0,'17'-18'15,"19"0"1,-1 1-16,18-1 16,-18 0-16,0 18 15,-17-17-15,0 17 16</inkml:trace>
  <inkml:trace contextRef="#ctx0" brushRef="#br1" timeOffset="-212531.62">9437 14376 0,'0'17'0,"0"36"16,17-17-16,1 34 16,0-35-16,-18 1 15,35 17 1,0-36-16,-17 1 16</inkml:trace>
  <inkml:trace contextRef="#ctx0" brushRef="#br1" timeOffset="-212323.668">9719 14587 0,'53'53'0,"-18"-17"16,1-1-16,34 0 15,-35 0 1,18-17 0,-35-18-16</inkml:trace>
  <inkml:trace contextRef="#ctx0" brushRef="#br1" timeOffset="-212153.385">9895 14587 0,'-52'71'16,"-19"70"-1,36-70 1,35-54-16,0 19 16,17-19-16</inkml:trace>
  <inkml:trace contextRef="#ctx0" brushRef="#br1" timeOffset="-211852.768">10478 14517 0,'35'17'16,"18"-17"-1,-18-17-15,36-1 16,-54 1-16,18-1 0,-17 18 15,-18-18-15</inkml:trace>
  <inkml:trace contextRef="#ctx0" brushRef="#br1" timeOffset="-211674.081">10636 14323 0,'0'123'31,"0"-70"-31,36 53 16,-19-53-16,18 35 16,-17-53-16,0-17 0,17 17 15,-17-35-15</inkml:trace>
  <inkml:trace contextRef="#ctx0" brushRef="#br1" timeOffset="-211330.613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-210796.947">10954 14640 0,'-18'18'31,"18"0"-31,0 17 15,0-18-15,0 19 0,0-19 16,0 1-16,18 35 16,-18-35-16,0-1 15,0 19-15</inkml:trace>
  <inkml:trace contextRef="#ctx0" brushRef="#br1" timeOffset="-209623.585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-207836.34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-207582.104">5768 16016 0,'0'18'15,"18"-18"1,-18-18-16,17 0 0,18-17 16,-17 0-16,35-18 15,-53 18-15,35 17 16,-35 0-16,18 18 16,-18 18-16,18 17 15,-1-17 1,1 53-16,17-54 15,18 36-15,-18-35 16,36 17-16</inkml:trace>
  <inkml:trace contextRef="#ctx0" brushRef="#br1" timeOffset="-207409.986">6562 16104 0,'53'0'0,"0"-17"15,-1-1 1,-34 18-16</inkml:trace>
  <inkml:trace contextRef="#ctx0" brushRef="#br1" timeOffset="-207284.765">6526 16263 0,'36'18'16,"34"-18"-1,-17 0-15,53-36 16,-71 36-16</inkml:trace>
  <inkml:trace contextRef="#ctx0" brushRef="#br1" timeOffset="-206668.733">8573 16122 0,'17'0'31,"18"0"-15,1 0-16,17 0 16,-36 0-16,19 0 15,-1 0 1</inkml:trace>
  <inkml:trace contextRef="#ctx0" brushRef="#br1" timeOffset="-206542.469">8573 16334 0,'17'0'16,"18"0"-16,18-18 15,0 0-15,18-17 16,-54 35-16</inkml:trace>
  <inkml:trace contextRef="#ctx0" brushRef="#br1" timeOffset="-205980.259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-205724.918">10213 15681 0,'-35'0'16,"17"35"-16,0 36 15,1 52 1,17-70-16,0 18 0,0-18 16,17 53-16,1-71 15,17 0-15,-17 0 16,17-17-16,18 0 15,-18-18-15,-17-18 0</inkml:trace>
  <inkml:trace contextRef="#ctx0" brushRef="#br1" timeOffset="-205396.193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-205246.778">10583 16140 0,'36'0'16,"17"-18"0,-36 18-16,18 0 0,18-18 15,-35 18 1,0 0-16</inkml:trace>
  <inkml:trace contextRef="#ctx0" brushRef="#br1" timeOffset="-205012.025">10866 15575 0,'88'106'15,"-53"-71"-15,53 71 16,-35-53-16,-18 0 16,1-18-16,-1 0 0,0 1 15,-17-1-15,-18 53 16,0-52-16,-71 52 16,36-53-16,-18 18 15,0 0-15</inkml:trace>
  <inkml:trace contextRef="#ctx0" brushRef="#br1" timeOffset="-190876.6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-178085.407">7285 11853 0,'-18'18'16,"18"0"-1,0 17-15,0 71 16,0-53-16,0 70 16,0-52-16,0 87 15,0-52-15,0 71 16,0-107-16,0 71 16,0-88-16,18 18 15,-18-54-15,0 19 16,18-36-16,-18-18 31,0 0-15</inkml:trace>
  <inkml:trace contextRef="#ctx0" brushRef="#br1" timeOffset="-177634.857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 timeOffset="-174036.88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-172245.084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-171802.627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-169448.85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4:16.0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17357 3775 0,'-18'0'15,"18"-18"-15,0 0 16,0 1 0,-18-1-16,18 1 0,-35-1 15,35 0 1,-18 18-16,1 0 0,-1 0 16,-35 18-16,18 0 15,17-1-15,-17 1 0,0-1 16,0 19-1,17-19-15,-17 54 16,17-36-16,0 0 0,-17 54 16,17-36-16,-17 52 15,18-34-15,-1 52 16,18-52-16,-18 52 16,18-52-16,0 70 15,0-70 1,0 70-16,0-71 15,18 89-15,-18-88 16,18 70-16,-18-71 16,0 89-1,0-88-15,-18 70 16,18-71-16,0 36 16,-18-53-16,18 35 15,-17-52-15,-1 34 16,18-35-16,-35-17 15,17 0-15,-17-1 16,17-17-16,0 18 16,1-18-16,-1 0 0,1 0 15,34 0 17,1 0-17,-1 0-15,1 0 16,0 0-16,-1 18 0,19-1 15,-36 1 1,17-1-16,19 36 0,-36-35 16,35 53-1,-35-36-15,18 18 16,-1-18-16,1 53 16,-18-52-16,17 52 15,-17-53-15,0 71 16,0-36-16,-17 1 15,17 0-15,0-1 0,0 18 16,0 53-16,0-70 16,17-18-16,-17 0 15,0 0-15,18 0 0,-18 0 0,35 52 16,-35-52-16,18 0 16,0 71-1,-1-54-15,-17 1 0,18 105 16,0-105-16,-18 17 15,35 53-15,-18-88 16,-17 17-16,18 1 0,17 53 16,-17-72-1,0 1-15,-18 18 0,17-18 16,19 53-16,-19-71 16,1 18-16,-1-18 15,1-17-15,35 17 16,-35-35-16,17 0 0,-17 0 15</inkml:trace>
  <inkml:trace contextRef="#ctx0" brushRef="#br0" timeOffset="8494.002">2928 10336 0,'0'-17'16,"-18"17"-1,36 0 17,0 53-17,17-36 1,-17 1-16,35 35 15,-18-18-15,-18-17 16,19 17-16,-1-17 0,0-1 0,1 19 16,-19-19-16,36 36 15,-35-35-15,-1-18 0,1 17 16,0 1-16,-18-36 31,-36-17-15</inkml:trace>
  <inkml:trace contextRef="#ctx0" brushRef="#br0" timeOffset="8730.971">3387 10195 0,'0'-17'15,"-36"17"1,19 53 0,-36 35-16,0-35 0,-35 88 15,-18-18 1,71-70-16,-1-18 16,1 36-16,35 0 15,0-54-15</inkml:trace>
  <inkml:trace contextRef="#ctx0" brushRef="#br0" timeOffset="11689.556">3722 10478 0,'-18'0'31,"36"0"31,-1 0-46,1 0 0,17 0-16,-17 0 15,17-18-15,-17 18 16,17 0-1,-17 0-15,35 0 16,-36 0-16,19 0 16,-1 0-16,0 0 15,1 0-15,16 0 16,-16 0-16,17 18 16,-36-18-16,54 17 15,-36-17-15,53 0 16,-35 18-16,71-18 15,-54 0-15,-17 0 16,88 0 0,0 0-16,-52 0 15,-19 0-15,18 0 0,89 0 16,-71 0-16,-18 0 16,106 0-16,-88 0 15,88 0 1,-106 0-16,106 0 15,-88 0-15,105 0 16,-105 0-16,88 0 16,-88 0-16,-18 0 0,106 0 15,-88 17 1,-18-17-16,106 0 16,-88 0-16,-18 0 0,1 0 15,16 0-15,72 0 16,-89 0-16,0 0 0,0 0 15,89 0 1,-89 0-16,-18 0 0,19 0 16,-19 0-16,1 0 0,70 0 15,-71 0-15,1 18 16,52-18-16,-52 0 16,-18 0-16,70 0 15,-70 0-15,0 0 0,53 0 16,-71 18-1,-17-18-15,17 0 16,-17 0-16,0 0 0,-1 17 0,18-17 16,-17 0-1,17 0 1,-17 0-16,0 0 16,-1 0-16,1-17 62,0 17-46,-1-18-1</inkml:trace>
  <inkml:trace contextRef="#ctx0" brushRef="#br0" timeOffset="12014.912">10301 10336 0,'-18'0'15,"1"18"-15,17 0 16,0-1-1,53 19 1,35-19-16,-53 1 16,18 0-16,18-1 0,17 18 15,-35-17-15,-18 0 16,36 17-16,-54-35 16,1 18-1,-18-1-15,-35 1 0,-1-18 16,-52 35-1,35-17-15,0-1 16</inkml:trace>
  <inkml:trace contextRef="#ctx0" brushRef="#br0" timeOffset="13681.135">11712 10354 0,'0'-18'0,"18"1"16,-18-1-16,-18 0 15,1 18-15,-1 0 16,-35 18 0,18 0-16,17 17 0,-17 0 15,0 1-15,-36 69 16,36 1 0,17-53-16,18 0 0,0-18 15,18 18-15,17-35 16,18-18-16,-18 0 15,0-18-15,36-35 16,-53 18-16,35-35 16,-36 34-16,-17-17 15,18 18-15,-18 0 0,0 17 16,0 1-16,0-1 0,-18 18 16,18 18-1,0 34 1,0-16-16,36 34 15,-1-17-15,-18-18 16,19-17-16,-1 0 0,18-1 16,-35-17-16,-1 0 15,1 0-15</inkml:trace>
  <inkml:trace contextRef="#ctx0" brushRef="#br0" timeOffset="13965.349">11906 9790 0,'18'0'31,"17"0"-15,0 0-16,1 0 16,-1 0-16,-17-18 15,-1 18-15,1 0 16,-36 0 0</inkml:trace>
  <inkml:trace contextRef="#ctx0" brushRef="#br0" timeOffset="14136.09">11942 9843 0,'0'35'15,"0"-18"-15,0 19 0,0-1 16,17-17-16,1 17 16,-18-17-16,35-1 15,-17-17 1,-1 0-1,19 0-15</inkml:trace>
  <inkml:trace contextRef="#ctx0" brushRef="#br0" timeOffset="14425.326">12259 9825 0,'18'0'15,"-1"18"1,1-1 0,-18 1-16,0-1 15,0 1 1,-18 17-16,1-17 16,17 0-1,17-1 1,1-17-1,17 18 1,-17-18-16,0 0 0,-1 0 16,1 0-16</inkml:trace>
  <inkml:trace contextRef="#ctx0" brushRef="#br0" timeOffset="14759.59">12471 9719 0,'17'0'31,"19"-18"-31,-19 18 16,19 0-1,-19 18-15,-17 17 16,0-17-16,0 35 15,0-18 1,18 36-16,-18-54 16,0 36-16,0-35 15,-18 0 1,18-1-16,-17-17 16,-1 0-16,0 0 15,1-17 1,-1 17-1</inkml:trace>
  <inkml:trace contextRef="#ctx0" brushRef="#br0" timeOffset="15148.569">12788 10372 0,'18'0'0,"35"0"31,-18 0-31,18 17 15,-35-17 1</inkml:trace>
  <inkml:trace contextRef="#ctx0" brushRef="#br0" timeOffset="15267.471">12788 10548 0,'35'18'16,"18"-18"-1,36-18-15</inkml:trace>
  <inkml:trace contextRef="#ctx0" brushRef="#br0" timeOffset="15755.262">13547 10389 0,'-18'36'0,"0"-19"15,18 36-15,0-35 16,0 17-16,18-17 0,-18 17 15,35 0 1,-17-17-16,35 0 16,-35-18-16,-1 0 0,18-36 15,-35 19-15,18-1 16,0-35 0,-1 35-16,-17 1 0,18-18 15,-18 52 1,18 36-1,-1 18-15,-17-18 16,36 35-16,-36-35 16,17 52-1,-17-69-15,-17 34 16,17-52-16,-36 0 16,19-18-16,-19 0 15,19-18-15,-1 0 0,-52-35 16,52 18-16,-17-18 15</inkml:trace>
  <inkml:trace contextRef="#ctx0" brushRef="#br0" timeOffset="16100.409">13494 10019 0,'0'-18'16,"17"-17"0,1 17-16,0-17 15,17-18-15,-17 18 16,-1 0-16,1-1 0,0 19 15,-1-36 1,1 35-16,-1 18 16,1 0-16,0 53 15,-18-18-15,35 54 16,-17-54-16,17 53 16,-17-53-16,-1 1 15</inkml:trace>
  <inkml:trace contextRef="#ctx0" brushRef="#br0" timeOffset="23325.294">2681 12012 0,'18'18'31,"35"35"-15,-36-18-16,54 18 15,-53-18-15,17 0 16,0 1-16,0-1 0,54 18 15,-54-35-15,18-1 16,-18 1 0,-17-18-16,-1 17 0,-17 1 31</inkml:trace>
  <inkml:trace contextRef="#ctx0" brushRef="#br0" timeOffset="23590.961">3016 11959 0,'-17'18'16,"-19"17"-1,19 0-15,-19 36 16,19-36-16,-1 18 0,-17 18 16,17-36-1,18 0-15,-17 18 0,-1-35 16,18 17 0,0-17-16</inkml:trace>
  <inkml:trace contextRef="#ctx0" brushRef="#br0" timeOffset="24042.62">3157 11518 0,'-17'0'16,"-1"0"-1,18 18 1,-18-1-16,18 36 16,0 0-16,18 0 15,-18-17 1,0-19-16,18 18 0,-1 1 15,1-1-15,17-17 16,-17-18-16,17 0 16</inkml:trace>
  <inkml:trace contextRef="#ctx0" brushRef="#br0" timeOffset="24241.616">3387 11642 0,'-18'35'0,"18"0"15,0-17-15,18 17 16,-18 0-16,17-17 16,-17 0-16,18-18 0,-18 17 0,35 1 15,-17-18 1</inkml:trace>
  <inkml:trace contextRef="#ctx0" brushRef="#br0" timeOffset="24470.518">3510 11395 0,'18'35'15,"-1"0"1,19 18-16,-1 0 16,-17-35-16,17 70 15,-35-35 1,-35 0 0,35-18-16,-18-17 15</inkml:trace>
  <inkml:trace contextRef="#ctx0" brushRef="#br0" timeOffset="28741.023">4004 12224 0,'18'0'47,"-1"0"-31,1 0-16,17 0 15,-17 0-15,17 0 16,18 17-16,18-17 15,-36 18-15,0-18 16,18 0-16,-18 18 16,1-18-16,17 0 0,-1 17 15,-16-17-15,17 0 0,70 18 16,-70-18 0,18 18-16,70-18 0,-53 0 15,106 0 1,-71-18-16,107 18 15,-107-18-15,107 18 16,-107 0-16,124 0 16,-124 0-16,142 0 15,-142-17-15,124 17 16,-123 0-16,105 0 16,-105 0-16,105 17 15,-123-17-15,123 18 16,-141-18-16,18 18 15,-18-18-15,1 17 0,87-17 16,-88 0 0,88 18-16,-87-18 15,69 0-15,-87 0 16,70-18-16,-70 18 16,52 0-1,-70 0-15,35 0 0,-52 0 16,-1 0-1,-18 0-15,1 0 16,0 0-16,-1 18 16,1-18-16,0 0 15,-1 0-15,19 18 16,-1-18 0,-18 0-16,36 0 15,-17 0-15,17 17 16,-36-17-16,36 0 15,-18 0-15,1 0 16,-19 0 0,19 0-16,-19 0 15,-17-17 17,0-1-1</inkml:trace>
  <inkml:trace contextRef="#ctx0" brushRef="#br0" timeOffset="29124.085">10195 12100 0,'18'0'31,"35"18"-31,-18 0 16,53 17-16,-35-18 15,53 19 1,-53-36-16,53 17 15,-71 1-15,53-18 16,-70 18-16,0-1 16,-18 1-16,-18 17 15,-53 18 1,36-18-16,-35 18 16,34-35-16,-17 35 15,36-35-15,-19 34 16,36-34-16</inkml:trace>
  <inkml:trace contextRef="#ctx0" brushRef="#br0" timeOffset="30369.595">13864 12100 0,'0'-17'15,"-17"17"1,17 17 0,0 36-1,17-35-15,-17 17 0,18 0 16,-1-17-16,19 35 15,-19-35-15,19-1 16,-19-17-16,1 0 0,35 0 16,-36-17-1,1-1-15,0 0 16,-18 1-16,0 34 16,17 19-1,-17-1 1,18 53-16,0-35 15,-18 35-15,17-35 16,-17-18-16,0 54 16,0-54-16,-17 18 15,17-36-15,-36 1 16,19-18-16,-19 0 16,19-18-16,-36-17 15,18 0-15,-1 0 16,19-1-16</inkml:trace>
  <inkml:trace contextRef="#ctx0" brushRef="#br0" timeOffset="30787.283">13899 11642 0,'18'-36'31,"-18"1"-31,35-18 16,-17 18-16,17-18 16,-17 35-1,0-17-15,-1 17 0,1 36 32,-1 53-17,-17-36-15,18 53 16,0-53-16,-1 36 15,1-53-15,0-1 16,-1 1-16,1 0 0,-18-1 16,18-17-16</inkml:trace>
  <inkml:trace contextRef="#ctx0" brushRef="#br0" timeOffset="31243.27">14517 11483 0,'-18'-18'16,"18"36"-1,-17 17 1,17-17-16,0 17 16,0 0-16,0 36 15,0 0 1,0-36-16,17 0 0,-17-17 0,18 17 16,-1-17-16,1-1 15,17 1-15,1-18 16</inkml:trace>
  <inkml:trace contextRef="#ctx0" brushRef="#br0" timeOffset="31488.289">14746 11606 0,'0'36'16,"0"-19"-16,0 36 0,0-35 15,0 17-15,0 0 0,0-17 16,0 0-16,18-1 16,-18 1-16,17 0 0,1-1 15</inkml:trace>
  <inkml:trace contextRef="#ctx0" brushRef="#br0" timeOffset="31847.698">14940 11483 0,'18'18'31,"-1"-1"-15,19 1-16,-1 35 15,-17-36-15,-1 19 0,19 52 16,-36-53-16,0 18 16,0-18-16,-18 71 15</inkml:trace>
  <inkml:trace contextRef="#ctx0" brushRef="#br0" timeOffset="32629.008">14164 12030 0,'0'-18'16,"0"36"31,0 17-31,0 0-16,0 18 15,18-18-15,-1 36 16,-17-36-1,18 1-15</inkml:trace>
  <inkml:trace contextRef="#ctx0" brushRef="#br0" timeOffset="35231.47">2858 13406 0,'17'17'15,"18"1"1,1-1-16,-1 1 16,0 0-16,18 17 0,-18-17 0,54 52 15,-19-34 1,-35-1-16,-17-18 16,0 1-16,-1 0 15,-17-1-15</inkml:trace>
  <inkml:trace contextRef="#ctx0" brushRef="#br0" timeOffset="35442.888">3122 13282 0,'-18'35'0,"-34"54"16,34-54-16,-35 88 15,35-70 1,1 0-16,17 0 0,-18-18 16,36 36-16,-18-36 15,17-17-15,1-18 0,17 0 16</inkml:trace>
  <inkml:trace contextRef="#ctx0" brushRef="#br0" timeOffset="35713.439">3387 13053 0,'-18'17'16,"18"19"-1,0-19-15,0 1 16,18 17-16,-1-17 16,1-18-16,-18 18 0,18-18 15,17 0 1,-17 0-16</inkml:trace>
  <inkml:trace contextRef="#ctx0" brushRef="#br0" timeOffset="36203.436">3598 12965 0,'18'-18'15,"35"18"-15,-35 0 16,-1 0-16,1 18 16,-18 17-16,0-17 15,0 17 1,0-18-16,-18 19 15,1-36-15,17 17 0,0 1 16,17 0 0,18-18-1,1 0-15,-19 0 0,19 0 16,-19 0 0</inkml:trace>
  <inkml:trace contextRef="#ctx0" brushRef="#br0" timeOffset="36426.982">3881 12841 0,'35'18'16,"18"-1"-1,-36 1-15,19 35 16,-19-18-16,1 18 15,-18-35-15,-18 17 0,18-17 16,-17-1-16,-19 36 16,1-35-16,17 0 0,1-18 15</inkml:trace>
  <inkml:trace contextRef="#ctx0" brushRef="#br0" timeOffset="37161.807">4904 13600 0,'-18'0'15,"36"0"16,-1 0-31,19 0 0,-1 0 16,18 0-16,0 0 0,105 0 16,19 0-1,-89 17-15,35-17 16,1 0-16,158 0 16,-123 0-16,0-17 0,17 17 15,18-18-15,212-17 16,-195 35-16,213-36 15,-213 19-15,19 17 16,175 0-16,-193 0 0,-18 0 16,194 17-1,-211 1-15,-19-18 0,160 18 16,-177-18 0,-18 0-16,107 0 15,-124 0-15,-18 0 0,70 0 16,-69 0-1,-54 17-15,-17-17 0,-36 0 32</inkml:trace>
  <inkml:trace contextRef="#ctx0" brushRef="#br0" timeOffset="37477.8">10707 13229 0,'17'0'0,"19"35"16,-1-17 0,-17 0-16,70 35 15,0 0-15,-35-18 16,0-18-16,35 54 15,-53-53-15,1 17 16,-36-17-16,0-1 0,-18 19 16,-35-1-1,0-18-15,18 1 16,-18 0-16,-35 17 16,52 0-16,-16-17 0,34 0 15,-17 17-15</inkml:trace>
  <inkml:trace contextRef="#ctx0" brushRef="#br0" timeOffset="38478.375">14023 13635 0,'0'-18'0,"18"1"16,-18-1-1,0 36 1,17-1-16,-17 19 16,18-1-16,-1 35 15,1-17-15,0-17 16,-1 16-16,1-34 15,0 0-15,35-18 16,-36 0-16,1-18 16,0 18-16,-18-35 0,35 0 15,-35-1 1,0 19-16,17-19 0,-17 19 16,0 52-1,0 36 1,18-19-16,-18 1 15,18 0-15,-1 53 16,-17-53-16,18 35 16,-18-70-16,-18 35 15,1-36-15,-1-17 16,-17 0-16,17 0 16,1-17-16,-19-1 0,1 1 15,0-19-15</inkml:trace>
  <inkml:trace contextRef="#ctx0" brushRef="#br0" timeOffset="38861.589">14023 13353 0,'18'-18'15,"-1"0"-15,1 1 16,17-19-16,-17 19 16,-1-1-16,1 1 0,0-19 15,-1 19-15,1 17 16,0-36-1,-1 19-15,-17 34 32,18 19-32,-18-19 15,18 36-15,-18-35 16,17 17 0,1 0-16,-1-17 15,1-18-15,0 18 0,-1-18 0,1 17 16</inkml:trace>
  <inkml:trace contextRef="#ctx0" brushRef="#br0" timeOffset="39105.944">14570 13141 0,'-18'53'0,"0"0"16,36 17-1,17-17 1,-17-17-16,17-1 16,18-18-16,-35-17 15,-1 0-15</inkml:trace>
  <inkml:trace contextRef="#ctx0" brushRef="#br0" timeOffset="39357.098">14799 13194 0,'18'18'16,"-1"-1"-1,1-17-15,0 18 16,-18 17-16,0 0 15,-18-17-15,18 0 16,0-1-16,0 1 16,18-18-1,-1 18 1,1-18-16,0 0 16,17 17-1</inkml:trace>
  <inkml:trace contextRef="#ctx0" brushRef="#br0" timeOffset="39574.476">15028 13000 0,'18'53'15,"0"-18"-15,17 36 16,0-1 0,-35-35-16,0 1 0,0 17 0,0-18 15,-35 53 1,0-35-16,17-18 16</inkml:trace>
  <inkml:trace contextRef="#ctx0" brushRef="#br0" timeOffset="40619.96">3334 14305 0,'0'18'16,"0"-1"-1,0 1 1,0 0-16,0 17 0</inkml:trace>
  <inkml:trace contextRef="#ctx0" brushRef="#br0" timeOffset="40765.077">3334 14711 0,'17'0'15</inkml:trace>
  <inkml:trace contextRef="#ctx0" brushRef="#br0" timeOffset="40886.302">3351 14817 0,'0'17'15</inkml:trace>
  <inkml:trace contextRef="#ctx0" brushRef="#br0" timeOffset="41426.23">2910 15522 0,'0'18'0,"18"0"31,17 52-15,36 1-1,-18-36-15,-18 0 0,53 18 16,-52-18-1,-1 1-15,18-1 16,-36-17-16,1-1 0,0 1 16,-1-18-16,-34 0 15</inkml:trace>
  <inkml:trace contextRef="#ctx0" brushRef="#br0" timeOffset="41660.126">3193 15416 0,'-36'53'16,"-17"0"0,36-17-16,-1 52 15,1-53-15,17 0 16,-18 18-16,18 0 15,18-35-15,-18-1 0,17 1 16,1-18-16</inkml:trace>
  <inkml:trace contextRef="#ctx0" brushRef="#br0" timeOffset="41982.234">3545 15117 0,'-17'0'15,"-1"17"1,18 1-16,0 17 16,0 0-16,0 54 15,18-54-15,-18 0 0,17 0 16,1 1-16,35-1 16,-35-17-16,17-18 15,0-18-15</inkml:trace>
  <inkml:trace contextRef="#ctx0" brushRef="#br0" timeOffset="42382.075">3739 15293 0,'-17'70'15,"17"-52"-15,-18 0 0,36-18 16,-18-18-1,17 0 1,-17-34-16,18 34 16,-18 0-16,18 1 0,-18-1 15,17 18-15,1-18 16,0 18 0,-1 18-16,1-18 15,0 0 32,-1 0-31,1 0-1,-1 0-15,1 0 16,-18 18-16,18-1 0,-18 1 16,17 0-16,-17 17 15,18-18 1,-18 1-1</inkml:trace>
  <inkml:trace contextRef="#ctx0" brushRef="#br0" timeOffset="42638.951">4075 14993 0,'35'18'15,"-17"-1"-15,-1 1 16,1 17-16,-1-17 0,1 17 0,17 36 16,-17-54-1,0 19-15,-18 17 16,0-36-16,-18 36 15,18-35-15,-18-18 0</inkml:trace>
  <inkml:trace contextRef="#ctx0" brushRef="#br0" timeOffset="43595.634">4727 15699 0,'18'0'63,"17"0"-47,-17 17-16,35-17 15,-18 0 1,0 18-16,89-18 0,-54 18 15,1-18-15,105 0 16,-70 0-16,18 0 16,140 0-16,-123-18 15,0 0-15,177 1 16,-142 17-16,-17 0 0,194-18 16,-177 0-1,1 18-15,175-17 16,-175-1-16,-19 18 0,1 0 15,0 0-15,141 0 16,-159 0-16,-18 0 16,1 0-16,-1 18 0,-17-18 0,106 0 15,-106 0 1,70 0-16,-88-18 16,53 0-16,-70 1 15,35-1 1,-53 1-16,0 17 15,-36-18-15,-34 18 32,-1 0-17,36 0 17,17 0-17</inkml:trace>
  <inkml:trace contextRef="#ctx0" brushRef="#br0" timeOffset="43933.109">10336 15240 0,'0'18'16,"0"-1"0,53 19-16,18-1 15,-18-18-15,53 19 16,-1 17 0,-52-18-16,-17 0 0,-19-17 15,1 17-15,0 0 0,-18 18 16,-18-35-16,-35 17 15,18 1-15,-36-1 16,36-18-16,-18 19 16,35-36-1,-17 17-15</inkml:trace>
  <inkml:trace contextRef="#ctx0" brushRef="#br0" timeOffset="44850.551">13917 15558 0,'0'0'0,"0"-18"15,18 0-15,-18 36 32,0 17-17,0 0-15,17 54 16,-17-36-16,18 17 16,-18-17-16,35-18 15,-17-17-15,35-18 16,-18-18-16,0-17 15,-17 0-15,-18-36 16,0 54 0,18-19-16,-18 19 15,-18 17-15,18 35 16,0 35 0,0-17-16,18-17 0,-18 69 15,0-52 1,0 0-16,-18 53 15,18-71-15,-18 1 0,-17 34 16,35-34 0,-18-19-16,-17 1 0,18-18 15,-1-18 1,0 1-16,18-19 16,-17-17-16,-1 0 15,0 18-15</inkml:trace>
  <inkml:trace contextRef="#ctx0" brushRef="#br0" timeOffset="45213.325">13917 15222 0,'18'-17'16,"-1"-36"-1,1 35-15,17-52 16,1 34-16,-19 1 0,1-35 16,-1 34-16,-17 19 15,18-19-15,0 72 31,-18 17-15,17-18-16,-17 18 0,18 17 16,0-34-16,-18-1 15,35 18-15,-35-36 16,18 19-16,-1-19 16,-17 1-1</inkml:trace>
  <inkml:trace contextRef="#ctx0" brushRef="#br0" timeOffset="45447.248">14446 14993 0,'0'-18'0,"-35"36"15,35 35 1,-18-18-16,36 36 15,-18-36-15,35 36 16,-17-54-16,35 36 16,-36-53-1,1 18-15,17-18 0,-17 0 16,0 0-16</inkml:trace>
  <inkml:trace contextRef="#ctx0" brushRef="#br0" timeOffset="45902.592">14693 15187 0,'-17'88'16,"17"-52"0,17-36-1,1-18 1,-1-35-1,1 35-15,0 1 16,-1-36-16,-17 18 16,0 17-16,0 36 31,18 17-31,-18 0 16,0 18-1,18-35-15,-1-1 16,1-17-16,0 0 15,-18-17-15,17-1 16,1 0-16,0-35 16,-1 53-1,1-17-15,-1 17 16,1 0-16,-18 35 16,18-35-16,-18 35 15,0-17-15,17 0 16,-17-1-16,0 1 15,0 0-15</inkml:trace>
  <inkml:trace contextRef="#ctx0" brushRef="#br0" timeOffset="46165.314">15099 14870 0,'18'35'16,"-1"-17"-16,1-1 0,-1 18 0,36 36 15,-35-18-15,17-18 16,1 53-1,-1-17-15,-35-18 16,0-36-16,0 19 0,-35 34 16</inkml:trace>
  <inkml:trace contextRef="#ctx0" brushRef="#br0" timeOffset="47699.174">12894 12136 0,'18'0'47,"17"0"-32,0 0-15,1 0 0,52-18 16,-53 18 0,0 0-16,1 0 0,-19 0 0,18 18 15,-35-1 1,-17-17 0</inkml:trace>
  <inkml:trace contextRef="#ctx0" brushRef="#br0" timeOffset="47937.772">12982 12400 0,'18'0'0,"0"0"15,17 0-15,18-17 16,-18 17-16,0 0 16,1 0-16,-19 0 15,1 0-15,-1 17 16</inkml:trace>
  <inkml:trace contextRef="#ctx0" brushRef="#br0" timeOffset="49888.678">11324 12136 0,'-17'-18'0,"17"0"16,-18 1-1,0 17 1,1 0 0,-1 0-1,-17 35 1,17-17-16,-35 34 15,36-16-15,17-1 0,-18 0 0,18 36 16,0-36 0,18 0-16,-1-17 0,18 0 15,36 17-15,-36-35 16,1-18-16,-1 18 0,18-35 16,-36 17-16,1-17 15,-18 18-15,0-19 16,0 1-16,-18-36 15,1 54-15,-1-19 0,0-16 16,1 34-16,-1 0 16,18 36-1,0 35 1,18 0-16,17 35 16,0-35-16,1-18 15,17 36-15,-18-36 16,-18 0-16,19-17 15,-19 0-15</inkml:trace>
  <inkml:trace contextRef="#ctx0" brushRef="#br0" timeOffset="50486.145">11465 11589 0,'18'0'31,"17"-18"-15,-17 18-16,-1 0 15,19-18-15,-19 18 16,1-17-16,-18 34 31,-18-17-15</inkml:trace>
  <inkml:trace contextRef="#ctx0" brushRef="#br0" timeOffset="50818.086">11465 11606 0,'18'0'16,"-18"18"0,0 0-16,0-1 15,0 19-15,0-19 16,0 1-16,0 17 0,0 0 16,0 18-1,0-17-15,18-19 0,-18 19 0,17-19 16,18 1-1,1-1-15,17-17 16,-36 0-16,1 0 0,17-17 16,-35-1-1</inkml:trace>
  <inkml:trace contextRef="#ctx0" brushRef="#br0" timeOffset="51579.969">11730 11624 0,'-18'0'15,"36"0"16,0 0-15,-1 0-16,1 0 16,-1 18-16,19-1 15,-36 1-15,17 0 0,-17-1 16,0 1 0,0 0-16,-17-1 0,-1 1 15,0-1 1,18 1-16,0 0 15,18-1 1,17-17 0,-17 0-16,0 18 15,-1-18 1,1 0-16</inkml:trace>
  <inkml:trace contextRef="#ctx0" brushRef="#br0" timeOffset="52025.453">11906 11553 0,'18'0'16,"0"-17"-16,-1 17 0,1-18 16,-1 18-16,1 0 15,0 0 17,-1 0-17,-17 18 1,18 17-1,-18-17 1,18-1-16,-1 1 0,1 35 16,0 0-1,-18-35-15,17-1 0,-17 1 16,0 35-16,-17-53 16,17 17-16,-18-17 15,-17 0 1,17 0-16,0 0 15,1-17-15,-1 17 16,18-18-16</inkml:trace>
  <inkml:trace contextRef="#ctx0" brushRef="#br0" timeOffset="53675.46">12383 11412 0,'0'-17'31,"-18"17"-15,18 17 0,-18-17-1,18 36-15,-17-19 16,17 19-16,-18-1 16,18-18-16,0 19 15,0-19-15,18 36 16,-1-17-16,19-1 15,-19-17-15,1-1 0,-1 1 16,1-1-16,0 1 16</inkml:trace>
  <inkml:trace contextRef="#ctx0" brushRef="#br0" timeOffset="53982.604">12559 11553 0,'0'18'16,"0"0"0,0-1-16,0 36 15,0-35-15,0 0 0,0 17 16,0-17-16,18-1 16,-1-17-16,-17 18 15</inkml:trace>
  <inkml:trace contextRef="#ctx0" brushRef="#br0" timeOffset="54288.272">12612 11430 0,'17'0'16,"19"18"-1,-19-1-15,19 19 16,-36-19-16,17 1 16,-17 17-16,18 18 15,-18-18-15,0-17 0,0 17 16,0 1-16,-18-19 15,18 18-15,-17-17 0,-1 17 16,0-17-16,-17 0 16</inkml:trace>
  <inkml:trace contextRef="#ctx0" brushRef="#br0" timeOffset="56335.29">11800 13529 0,'0'-18'15,"-17"1"1,-1-1-1,1 18-15,-1-18 16,0 18-16,1 18 0,-19 0 16,19-1-16,-19 54 15,19-36 1,17 1-16,-18 34 16,18-35-16,18 18 15,-18-35-15,35 0 16,-17-18-16,35 0 15,-36-18-15,1 0 0,17-17 16,-35 0 0,18-1-16,-18 19 15,0-18-15,0-18 16,0 35-16,0 0 0,0 1 16,0 34 15,17 36-16,-17-17-15,18-1 0,0 0 0,17 36 16,0-54-16,1 36 16,-19-35-1,1-18-15,-1 0 16,1 0-16,-18-18 16,0-17-16</inkml:trace>
  <inkml:trace contextRef="#ctx0" brushRef="#br0" timeOffset="56637.295">11889 13018 0,'0'0'16,"17"0"0,1 0-1,17 0 1,-17 0-16,-1 0 16,1 0-16,-36 0 31,-17 0-16,18 0-15</inkml:trace>
  <inkml:trace contextRef="#ctx0" brushRef="#br0" timeOffset="56820.136">11889 13018 0,'0'35'16,"17"-18"-1,-17 1-15,0 35 16,18-35-16,-18 17 15,18 18-15,-18-36 16,35 19 0,-35-19-16,35-17 15,-17 0-15,-1-17 16</inkml:trace>
  <inkml:trace contextRef="#ctx0" brushRef="#br0" timeOffset="57112.587">12100 13035 0,'18'-17'16,"0"17"-16,17 0 15,-18 17-15,1-17 0,0 35 16,-18 1-16,-18-1 15,18 0 1,-18-17-16,1 0 0,-1-1 16,18 1-1,18-18 1,17 17 0,-17-17-16,-1 0 15,1 0-15,0 0 16,-1 0-16</inkml:trace>
  <inkml:trace contextRef="#ctx0" brushRef="#br0" timeOffset="57530.383">12330 12947 0,'17'0'16,"1"0"-1,0 0 1,-1 0 0,-17 18-1,0-1-15,18 1 16,-18 0-1,0 17-15,17 18 16,-17-18-16,18-17 16,0 52-16,-18-17 15,0-35-15,0-1 16,0 1 0,-18-18-1,0-18-15,-17 18 16,18-17-1,-1 17-15,0-18 0,1 18 16</inkml:trace>
  <inkml:trace contextRef="#ctx0" brushRef="#br0" timeOffset="57980.989">12682 13000 0,'0'-18'15,"0"36"16,-17 17-15,17 0-16,0 1 16,0 17-16,0-18 15,0 0-15,17-17 16,1 35-16,0-36 16,17 1-16,-17 0 15,-1-18-15</inkml:trace>
  <inkml:trace contextRef="#ctx0" brushRef="#br0" timeOffset="58364.819">12859 13070 0,'17'0'31,"1"18"-15,17 0-16,-35-1 15,0 1-15,0 17 16,0-17 0,-17-18-16,-1 35 15,18-17-15,18-1 16,-1 1-16,1-18 16,0 0-1,-1 0-15,1 0 16</inkml:trace>
  <inkml:trace contextRef="#ctx0" brushRef="#br0" timeOffset="58621.317">12982 12912 0,'18'17'15,"0"1"1,-1 0-16,1-1 0,17 19 16,-17-19-16,35 36 15,-36-35-15,-17 17 0,18 18 16,-18-18-16,0 0 16,-18 18-16,1-35 15,17 0-15,-18-1 16,0 1-16,1-18 15</inkml:trace>
  <inkml:trace contextRef="#ctx0" brushRef="#br0" timeOffset="59615.604">11695 15610 0,'-18'-17'0,"18"-1"15,-18 1-15,1-1 16,-1 18 0,0 0-16,-17 35 15,17 0-15,1 1 16,-1 52-16,18-35 15,0-18-15,35 36 16,-17-54-16,17 1 0,-17 0 16,17-18-16,-17 0 15,17 0-15,1-18 0,-19-17 16,1 17-16,-18-17 0,17-36 16,-17 36-1,-17 0-15,17-18 0,-18 35 16,18 0-16,-17 18 0,17 18 31,0 53-15,17-36-16,18 35 15,-17-34-15,53 17 16,-54-36-16,54 19 16,-54-19-16,19-17 15,-19 0-15,-17-53 16</inkml:trace>
  <inkml:trace contextRef="#ctx0" brushRef="#br0" timeOffset="59932.972">11924 14940 0,'18'0'15,"-18"18"-15,35-18 16,-18 0-16,19-18 15,-19 18-15,1 0 32,-36 0-17</inkml:trace>
  <inkml:trace contextRef="#ctx0" brushRef="#br0" timeOffset="60129.589">11959 14993 0,'18'18'16,"-18"-1"-16,0 36 16,17-17-16,-17-19 15,0 54-15,18-54 16,-18 19-16,18-1 16,-1-17-16,1-1 15,0-17 1,-1 0-16,1 0 15</inkml:trace>
  <inkml:trace contextRef="#ctx0" brushRef="#br0" timeOffset="60433.562">12153 15011 0,'35'-18'0,"18"18"16,-17 0-1,-1 18-15,-17 17 16,-18 0 0,0-17-16,0 17 0,-18 0 15,18-17-15,-18 0 16,1-1-16,17 1 15,17-18 1,19 0 0,-19 0-16,19 0 15</inkml:trace>
  <inkml:trace contextRef="#ctx0" brushRef="#br0" timeOffset="60917.67">12383 14905 0,'17'0'0,"1"-18"16,-1 1-16,1 17 15,17-18-15,-17 18 16,0 0-16,-1-18 16,1 18-1,-18 18 1,0 0-1,0-1-15,18 36 16,-1-18-16,1 36 16,-1-36-16,1 36 15,-18-36-15,18 18 16,-18-35-16,0-1 16,-18 1-16,-17-18 15,17 0-15,-17 0 16,0 0-16,-1 0 15,19-18-15,-1 18 16,36 0 0</inkml:trace>
  <inkml:trace contextRef="#ctx0" brushRef="#br0" timeOffset="61245.21">12859 14870 0,'-18'0'15,"0"0"-15,1 17 0,-1 19 16,18-1-16,-17 18 16,17-18-16,0-17 15,0 35-15,17-18 16,1 0-16,-1 0 16,1-17-16,0 0 0,17-18 15,-17 0 1</inkml:trace>
  <inkml:trace contextRef="#ctx0" brushRef="#br0" timeOffset="62180.489">12982 15028 0,'0'-17'16,"0"34"15,0 1 63,0 0-79,0-1 1,0 1-16,0 0 16,0-1-1,0 1 1,0-1 15,0-34 47,0-1-62,0 1-16,0-1 0,18 0 16,-18 1-16,18-1 15,-1 18 1,1 0-1,-1-18 1,1 36 0,0 0-16,-18-1 15,17 1 1,-17 17-16,0-17 16,0-1-16,0 1 15,0-36 32,18-17-47,-18 18 16,35-1-1,-35 0-15,18 18 16,0 0-16,-1 0 16,-17 18-16,18-18 15,-1 18-15,-17-1 16,18 1-16,0-1 15,-18 1 1,17 0 0</inkml:trace>
  <inkml:trace contextRef="#ctx0" brushRef="#br0" timeOffset="62468.797">13300 14834 0,'17'0'0,"1"18"16,0-18-16,-1 35 15,1-17-15,17 17 16,-17-17-16,-1 17 15,-17-17-15,18 17 0,-18 18 16,0-18-16,0-17 16,0 35-16,-18-36 15,1 36-15,-1-35 16,1 17 0,-1-35-16,-17 35 15</inkml:trace>
  <inkml:trace contextRef="#ctx0" brushRef="#br1" timeOffset="88659.539">6562 17233 0,'0'-17'31,"-18"-1"-15,0 0-16,1 1 15,-1 17-15,-35 0 16,18 0 0,0 17-16,-36 1 0,36 17 15,-18 18-15,35-18 16,1 36 0,17-36-16,0 53 15,17-35-15,19 18 16,-1-36-16,35 0 15,-34-35-15,34 0 16,-35-17-16,18-18 16,-17-18-16,-1-36 15,-35 37-15,0-19 16,0 36-16,-18-18 16,18 35-16,-35-17 15,17 17-15,1 1 16,-1 17-1,0-18-15,18 36 32,18 34-17,0-34-15,-1 35 0,1-18 16,35 54-16,-18-54 16,36 53-16,-36-53 15,0-17-15,1 17 0,-1-17 16,0-1-16,-17-17 15,-1 18-15,-17-36 32</inkml:trace>
  <inkml:trace contextRef="#ctx0" brushRef="#br1" timeOffset="89580.627">6703 16439 0,'17'0'16,"1"0"-1,0 0 1,-1 0-16,1 0 15,35-17-15,-35 17 16,17 0-16,-18 0 16,36-18-1</inkml:trace>
  <inkml:trace contextRef="#ctx0" brushRef="#br1" timeOffset="89980.01">6720 16387 0,'0'17'31,"0"18"-15,0 1 0,0-19-16,18 19 0,-18 17 15,0-18-15,0 0 16,18 36-16,-18-54 16,0 19-16,0-1 15,0-17-15,17 17 16,-17-18-16,36-17 15,-36 18 1,17-18-16,1 0 0,-18 18 16,35-18-16,0 17 15,-17-17-15,0 0 0,-1 0 16,1 0-16,17 0 16,-17 0-1</inkml:trace>
  <inkml:trace contextRef="#ctx0" brushRef="#br1" timeOffset="90547.093">7073 16457 0,'0'-18'16,"18"18"0,-1 0-1,19 18 1,-19 0-16,1 17 16,0-17-16,-1 35 15,-17-18-15,0 18 16,-17-36-16,-1 19 15,0-19-15,1 1 16,-1-18 0,36 0 15,-1 18-15,19-18-16,-19 17 15,1-17 1,0 0-16,-1 0 15,1 0 1,0 0 0,-18-17-1</inkml:trace>
  <inkml:trace contextRef="#ctx0" brushRef="#br1" timeOffset="91104.665">7391 16351 0,'17'0'47,"1"0"-47,0 0 15,-1 0-15,1 0 16,0 0-1,-1 36-15,-17-19 16,18 18 0,-1-17-16,-17 0 0,18 35 15,0-36-15,-18 36 16,17-18-16,-17 18 16,18-35-1,-18 17-15,18-17 16,-18 0-16,0-1 15,-18-17 1,0 0-16,1 0 16,-1 0-1,0 0-15,1-17 0,-1 17 16,-17 0 0,17 17-1</inkml:trace>
  <inkml:trace contextRef="#ctx0" brushRef="#br1" timeOffset="91872.095">8132 16334 0,'-18'0'0,"0"-18"15,1 18 17,-1 0-17,18 35 1,-18 1-16,1-19 15,-1 54 1,18-36-16,-18 36 16,18-36-16,0 0 0,0 0 15,18-17-15,17 35 16,1-35-16,-1-1 0,18 1 16,-36-18-1,19 0-15,-1 0 16,-35-18-16,18 1 0</inkml:trace>
  <inkml:trace contextRef="#ctx0" brushRef="#br1" timeOffset="92104.725">8361 16581 0,'17'35'0,"-17"18"15,18-18 1,0-17 0,-1-1-16</inkml:trace>
  <inkml:trace contextRef="#ctx0" brushRef="#br1" timeOffset="92267.187">8343 16387 0,'-17'0'16,"34"0"-1,1 0 1</inkml:trace>
  <inkml:trace contextRef="#ctx0" brushRef="#br1" timeOffset="92528.607">8502 16281 0,'18'17'16,"-18"1"-16,35 35 15,18 0-15,-18-18 16,-17 0-16,17-17 0,0 70 16,-17-53-16,-18-17 15,0 53-15,0-36 16,0-17-16,-35 35 15,17-18-15,0-18 16,-17 1-16</inkml:trace>
  <inkml:trace contextRef="#ctx0" brushRef="#br1" timeOffset="93784.718">8643 17127 0,'18'18'31,"-18"0"-15,17 17 0,1-17-16,35 52 15,-18-52-15,0 35 0,54 17 16,-36-52 0,-1 17-16,72 18 0,-71-35 15,53 17 1,-53-35-16,0 18 15,-18-18-15,-18 0 16</inkml:trace>
  <inkml:trace contextRef="#ctx0" brushRef="#br1" timeOffset="94346.138">8643 17374 0,'0'18'16,"18"-18"30,-18-18-30,-18 1-16,18-1 16,-18 0-16,18 1 15,0-1-15,0-17 16,0 17 0,0 1-16,0-36 0,0 35 15,0-17 1,0-1-16,0 19 15,0-1-15,18 18 16,17 0 0,1 0-1,-19 18-15,54-18 0,-36 17 16,18-17 0,-35 18-16,-1-18 0</inkml:trace>
  <inkml:trace contextRef="#ctx0" brushRef="#br1" timeOffset="96654.087">9860 17463 0,'-17'0'32,"17"-18"-1,17 18-16,-17 18 1,18-18-16,17 17 16,-17-17-16,17-17 15,-17-1-15,-1 18 16,1-71 0,0 54-16,-18-1 0,-18-17 15,0 17-15,1 0 16,-19 1-1,19-1-15,-1 18 0,-17 0 16,35 18-16,-18-1 16,18 19-16,-17-19 0,17 19 15,0-1-15,35 18 16,0 0 0,0-36-16,1 1 0,-19 0 15,54-1-15,-54-17 16,19-17-16,-19-1 0,-17 0 15,18-17-15,-18 18 16,0-19 0,0 19-16,0-1 0,0 0 15,18 18 1,17 18 0,-17-18-16,17 18 0,53 35 15,-53-36-15,18 1 16,-17 17-16,-1-17 0,35 17 15,-52-17-15,17-18 16,-17 0-16</inkml:trace>
  <inkml:trace contextRef="#ctx0" brushRef="#br1" timeOffset="96842.625">10478 17374 0,'-36'36'0,"19"-19"16,-19 36-16,1-18 15,35-17-15,0 35 16,18-35-16,-1-1 16,36-34-1</inkml:trace>
  <inkml:trace contextRef="#ctx0" brushRef="#br1" timeOffset="97459.269">10760 17304 0,'-18'0'16,"-35"17"-16,36 1 15,-1 17-15,18-17 16,0 17-16,18-17 15,-1 0-15,18 17 16,1-18-16,17-17 16,-36 0-16,1 0 0,17-35 15,-35 18-15,0-1 16,0-17-16,0 17 16,-17-35-1,-1 18-15,0 35 16,18 17-1,18 19 1,-18-19-16,18 1 0,-1 17 16,1-35-16,-1 18 15,1-36 17,-18 1-32,0-19 15,0 19-15,0-19 16,18 19-16,-1-19 15,1 19-15,0 17 16,-1 0 0,1 17-16,0 19 15,-1-19-15,1 19 16,-18-19-16,0 1 31,18-18-15,-18-18-16,17 18 0,-17-17 15,18 17-15,-1 0 32,1 0-32,0 0 31</inkml:trace>
  <inkml:trace contextRef="#ctx0" brushRef="#br1" timeOffset="97811.165">11307 17463 0,'17'105'15,"18"1"1,-17-71-16,17 18 16,-17-53-16,-36-17 31,18-54-31,-17 18 15,-1 0-15,18 0 0,-18 1 16,18-37-16,0 54 16,0-36-1,18 54-15,17-1 16,1 18-16,-1 18 16,-17-1-16,-1 36 15,-17-17-15,-17 17 16,-1-36-16,-17 19 15,-1-36-15,-17 0 16,36 0-16,-18-18 16,35 0-16,0-17 15,0 17-15</inkml:trace>
  <inkml:trace contextRef="#ctx0" brushRef="#br1" timeOffset="98252.988">11483 16898 0,'0'18'31,"0"52"-15,0-34-16,0 16 0,18 54 15,-1-53 1,1 0-16,-1-18 0,19 1 15,-19-19-15,19 36 16,-1-35-16,-17-18 0,17 0 16,-17 0-16,17-18 15,-35 1-15,35-1 16,-35 0-16,18-17 16,-18 17-16,-18 1 15,0 17 1,1 0-16,-18 0 15,17 17 1,0-17-16,18 18 0,0 0 16,36 17-16,-19-17 15,36-1 1,-35 1-16,17-18 0,-17 0 16,17 0-16,18-18 15,-36 1-15,1 17 0,0-36 16,-18 19-1</inkml:trace>
  <inkml:trace contextRef="#ctx0" brushRef="#br1" timeOffset="98834.245">12629 17233 0,'18'-17'0,"-18"-1"16,18 18-1,-1 0 1,-17 18 0,-17 34-1,17-34-15,0 17 0,17 18 16,19 0-1,-19-35-15,1 0 16,17-18-16,18 17 16,-18-17-16,1 0 15,-1 0-15,-35-17 0,18-1 16,-18 0 0</inkml:trace>
  <inkml:trace contextRef="#ctx0" brushRef="#br1" timeOffset="98994.238">12647 16863 0,'0'-18'16,"18"1"-16,-1-1 15,1 18-15,17-18 16,-35 1-16</inkml:trace>
  <inkml:trace contextRef="#ctx0" brushRef="#br1" timeOffset="99851.925">7602 17216 0,'0'17'32,"36"1"-32,-1 17 15,18 36 1,-18-36-16,18 18 0,53 53 15,-36-36-15,72 54 16,-54-71-16,53 52 16,-71-69-16,72 34 15,-72-34 1,18-1-16,-52-17 16,-1-18-16,-18 0 15</inkml:trace>
  <inkml:trace contextRef="#ctx0" brushRef="#br1" timeOffset="100463.993">7655 17621 0,'0'-17'47,"-17"17"-32,17-18 1,0 0-16,0-17 15,-18 17-15,18-17 16,0 18-16,-18-36 16,18 17-16,0 1 15,0-18 1,0 18-16,-17 0 0,-1-54 16,18 72-16,0-19 15,0 19-15,0 34 31,18 1-15,-1-18-16,19 35 16,-19-35-16,36 18 15,-35-18-15,52 18 16,-52-18-16,17 17 16,-17-17-16</inkml:trace>
  <inkml:trace contextRef="#ctx0" brushRef="#br1" timeOffset="101292.698">9102 17903 0,'-18'0'0,"36"0"31,17 71-15,-35-18 0,35-18-16,-17 71 15,0-35-15,17 17 16,-18-35-16,1-18 0,0 36 15,-18-54-15,17 18 16,1-35-16,0-17 16</inkml:trace>
  <inkml:trace contextRef="#ctx0" brushRef="#br1" timeOffset="102082.281">9631 18203 0,'-18'-17'0,"1"17"15,-1 0 1,0 0-16,1 17 16,-1 36-1,18-17-15,0-1 0,18 35 16,-18-34-16,35 17 15,-17-36-15,34 1 16,-34-18-16,17-35 16,-17 17-1,0-17-15,-1-1 16,-17 19-16,-17-19 0,17 19 16,-18-36-16,0 18 15,1 17 1,-1 18-16,18 18 15,18 52 1,-1 1 0,1-36-16,17-17 0,-17 17 15,53-17 1,-54-18-16,18 0 0,-17-18 16,17 0-16,-17-35 15,-18 18-15,0 17 16,0-17-16,-18-18 15,1 36-15,-1 17 16,18 17 0,18 36-1,-18-18-15,53 18 16,-36-17-16,19-19 0,16-17 16,-34 0-1,17 0-15,-17-17 0,0-1 16,-1-17-16,-17 17 0,0-35 15,-17 36-15,-1-1 16,0 0-16,18 54 31,18 34-31,0-17 16,17 53 0,0-71-16,-17 18 0,17 0 15,-17-18-15,-1 18 16,-17-35-16,-17-18 15,-36 0 1,18 0-16,-1-18 16,1 18-16,0-17 0,-18-1 15,0-17-15,18 35 16,17-36-16,18 19 16</inkml:trace>
  <inkml:trace contextRef="#ctx0" brushRef="#br1" timeOffset="102555.311">10354 18380 0,'18'0'15,"17"-18"-15,-17 18 16,-1-18-16,19-17 15,-19 18-15,1-1 0,-18 0 16,17 18-16,-17-35 16,-17 35-16,-18 0 15,17 0-15,0 0 16,-17 18-16,17-1 16,1 19-1,17-1-15,0 0 16,0 0-16,17-17 15,19 0-15,-19-1 0,54 19 16,-36-36-16,36 17 16,-36-17-16,0-17 15,-17 17-15,-18-36 16,0 19-16,0-19 16,0 1-16,-18 17 15,18-17 1,0 0-16,18 17 0,-1 1 15,19 17 1,-19-18-16,19 18 16,-19 0-1</inkml:trace>
  <inkml:trace contextRef="#ctx0" brushRef="#br1" timeOffset="103288.103">11465 18027 0,'-35'0'16,"53"0"0,-1 0-16,19 0 0,34 18 15,-35-1 1,1 1-16,34 35 15,-52-36-15,17 54 16,-35-53-16,0 52 16,-17-35-16,-36 18 15,35-17-15,-35-1 16,53-17-16,0-1 16,18-17-16,35 18 15,-18-18-15,35 0 16,-34 0-16,34 0 15,-34 0-15,-19 17 16,1-17-16,-18 18 16</inkml:trace>
  <inkml:trace contextRef="#ctx0" brushRef="#br0" timeOffset="128286.5">18627 10425 0,'0'-18'0,"0"-17"15,0 17-15,0-35 16,0 18-16,0-36 15,-18 36 1,0-18-16,1 35 16,-19 36-16,19 0 15,-18 88-15,17-36 16,18 89-16,0-89 16,18 89-1,-18-88-15,17-1 0,18 54 16,1-36-1,-19-53-15,-17 1 0,0 16 16,-17-52 0,-1 0-16</inkml:trace>
  <inkml:trace contextRef="#ctx0" brushRef="#br0" timeOffset="128401.554">18309 10918 0,'53'-17'16,"-18"17"-16,54-35 15,-54 35 1,53-18-16</inkml:trace>
  <inkml:trace contextRef="#ctx0" brushRef="#br0" timeOffset="128692.7">18803 10848 0,'-18'53'0,"18"-36"15,0 19-15,18-1 16,35 18-16,-35-53 16,17 18-16,-17-18 0,17 0 15,0 0-15,-17-18 0,17-17 16,-35 17-16,0-35 15,0 35 1,-35-34-16,-1 34 16,1-17-16,18 35 15,-1 0 1</inkml:trace>
  <inkml:trace contextRef="#ctx0" brushRef="#br0" timeOffset="128926.51">19279 11060 0,'-17'-36'16,"17"19"-16,-18-19 16,18-34-1,-18 35-15,18-18 0,18 35 16,0 0-16,-1 18 15,19-17-15,-1 34 16,-17-17-16,17 18 0,35 0 16,-52-18-1,0 17-15</inkml:trace>
  <inkml:trace contextRef="#ctx0" brushRef="#br0" timeOffset="129721.565">20902 10724 0,'-18'18'15,"18"53"1,0-36-16,0 0 0,36 53 16,-19-52-1,1-19-15,17 19 0,-17-19 16,17 1-16,-17-18 0,35 18 16,-36-36-16,1 0 15</inkml:trace>
  <inkml:trace contextRef="#ctx0" brushRef="#br0" timeOffset="129860.291">20902 10548 0,'0'-18'0,"0"1"16,35 17-1,-17-18-15,0 18 16</inkml:trace>
  <inkml:trace contextRef="#ctx0" brushRef="#br0" timeOffset="131227.736">21678 10566 0,'-17'0'0,"34"17"31,18-17-15,1 18-16,-1-18 16,0 35-16,-17-35 15,0 18-15</inkml:trace>
  <inkml:trace contextRef="#ctx0" brushRef="#br0" timeOffset="131361.098">21696 10866 0,'35'0'16,"36"0"0,-1 0-1,1-18-15,-36 18 16</inkml:trace>
  <inkml:trace contextRef="#ctx0" brushRef="#br0" timeOffset="131656.949">22472 10319 0,'0'88'16,"0"18"-1,35 17 1,1-17-1,-19-53-15,18 18 16,1-54-16,-19 18 0</inkml:trace>
  <inkml:trace contextRef="#ctx0" brushRef="#br0" timeOffset="132472.753">23530 10724 0,'18'0'16,"35"0"-1,-18-17-15,53 17 16,-52-18-16,34 1 16,-35 17-16,18-18 15</inkml:trace>
  <inkml:trace contextRef="#ctx0" brushRef="#br0" timeOffset="132862.649">23724 10548 0,'0'53'16,"0"18"-1,0-36-15,18 35 16,0-34-16,-1-19 15,1 1-15,17 0 0,-17-18 0,35 17 16,-36-17 0,1 0-16,0-17 0,-1-1 15,-17 0 1,0 1-16,0 34 16,18 1-1,0 0 1,-1-1-16,36 1 15,-18-18-15,1 17 0,-1-17 16,-17 0-16,34-17 16,-34-1-16,-18 1 15,0-1-15,-35 0 16,-18 1-16,18-1 16,-1 18-16,1 0 15,17 0-15</inkml:trace>
  <inkml:trace contextRef="#ctx0" brushRef="#br0" timeOffset="133518.826">25259 10777 0,'18'89'15,"-18"-1"1,0-53-16,0 0 16,0-17-1,17-18-15,1-71 16,-18 36-16,17-18 15,-17 0-15,18-35 16,-18 53-16,18 17 0,-1-17 16,-17 53-1,18 17 1,-18 0-16,0 0 16,0 1-16,0-19 15,0 1-15,18-18 16,-1 0-16,19-18 15,-19 1-15,18-19 16,-17 36 0,0-17-16,-1 17 15,1-18-15,0 18 0,-1 0 0,19 35 16,-19 1 0,1-1-16,-18-17 15,18-1-15,-1 18 16,1-17-16,-1 17 15,1-35-15,0 0 0</inkml:trace>
  <inkml:trace contextRef="#ctx0" brushRef="#br0" timeOffset="134018.215">26494 10989 0,'-36'71'0,"-34"17"16,35-35-1,-1-18 1</inkml:trace>
  <inkml:trace contextRef="#ctx0" brushRef="#br0" timeOffset="136074.129">27481 3898 0,'36'-17'0,"34"-1"15,-34 18-15,-19 0 16,54 18 0,-18-1-16,-18 1 0,35 52 15,-34-34-15,-1 70 16,-17-36-16,-18 1 15,-18 17-15,-17 106 16,17-71-16,-35 160 16,36-125-16,-19 142 15,36-159-15,-17 124 16,17-159-16,17 123 16,1-141-16,17 89 15,0-107-15,54 71 16,-36-88-16,70 18 15,-70-36-15,35 18 16,-53-35 0,1-1-16,-36 1 15,0 17-15,-18-17 16,-35 52 0,18-34-16,0-1 0,-18 53 15,35-35-15,-17 70 16,17-34-16,0-1 15,-17 123-15,35-87 16,0 158-16,0-141 16,18 0-16,17 142 15,-17-160-15,35 124 16,-18-141-16,36 88 16,-36-124-16,0 89 15,-17-106-15,-18 35 16,-18-52-16,-17-19 15,-36 1 1,18 0-16,0-18 0,-88 35 16,71-35-1,-1 17-15,-70 19 0,71-1 16,17 0-16</inkml:trace>
  <inkml:trace contextRef="#ctx0" brushRef="#br0" timeOffset="137501.438">19791 12136 0,'0'-18'32,"-18"18"-32,36 0 46,17 0-30,0 0-16,1 18 16,52 17-16,-53-18 15,36 19-15,-36-1 16,0 18 0,-35-18-16,0 36 15,-17-18-15,-36 35 16,17-53-16,1 0 0,-18 36 15,18-18 1,35-35-16,0-1 16,0 1-16,53-1 15,-18 1-15,0-18 0,1 0 16,52 18-16,-53-18 16,0 0-16,-17 0 0,17 0 15,-52 0 16</inkml:trace>
  <inkml:trace contextRef="#ctx0" brushRef="#br0" timeOffset="137706.517">19844 12541 0,'17'0'16,"36"18"0,-35-18-16,17 0 15,18 0-15,-18 0 16,-17 0-16,17 0 0</inkml:trace>
  <inkml:trace contextRef="#ctx0" brushRef="#br0" timeOffset="139230.679">20373 11748 0,'0'-18'16,"18"18"0,34-18-16,1 18 15,-17-17-15,34-1 16,-52 18-16,0 0 0,-1-18 16,1 18-1,-36 18-15</inkml:trace>
  <inkml:trace contextRef="#ctx0" brushRef="#br0" timeOffset="139429.203">20391 11712 0,'17'53'0,"-17"-18"16,0 1-16,18-19 0,-18 19 15,0-1-15,17 18 16,-17-36-16,18 36 15,0-53-15,17 18 16,-17-18-16,17 0 16,0 0-16,1-18 15</inkml:trace>
  <inkml:trace contextRef="#ctx0" brushRef="#br0" timeOffset="139833.205">20867 11836 0,'0'17'16,"0"1"-1,0 35 1,0-35-16,0 34 16,17-16-16,-17-19 15,18-17-15,0 0 16</inkml:trace>
  <inkml:trace contextRef="#ctx0" brushRef="#br0" timeOffset="140430.497">20990 11730 0,'0'-18'0,"0"1"46,18 17-46,0 0 16,-1 0 0,1 0-16,17-18 15,-17 18-15,-1 0 16,1 0 15,-18 35-15,0-17-16,18 0 0,-1 17 15,-17-18 1,18 1-16,0 53 16,-18-54-16,17 54 15,-17-36-15,18 18 16,-18-35-16,18 17 16,-18-17-16,-18-1 15,0-17 1,1 0-1,-1 0-15,-17-17 16,17 17 0,0 0-1,-17 0-15</inkml:trace>
  <inkml:trace contextRef="#ctx0" brushRef="#br0" timeOffset="141500.039">21643 11677 0,'-18'0'16,"1"0"-1,-1 35 1,18-17-16,-18 0 0,18-1 16,0 18-16,-17 1 15,17-19-15,0 19 0,0-1 16,17-17-16,-17 17 0,18 18 16,0-36-16,-1 1 15,19 17-15,-19-17 16,1-18-1</inkml:trace>
  <inkml:trace contextRef="#ctx0" brushRef="#br0" timeOffset="141676.52">21872 11994 0,'0'36'15,"0"-1"1,0-17-16,18-1 0,17 19 16,-17-36-16,-1 0 15,1 0-15</inkml:trace>
  <inkml:trace contextRef="#ctx0" brushRef="#br0" timeOffset="141843.62">21872 11712 0,'18'0'15,"0"0"1,-1 18 0,1 0-16</inkml:trace>
  <inkml:trace contextRef="#ctx0" brushRef="#br0" timeOffset="142066.731">22066 11642 0,'18'53'16,"17"0"-1,0-18-15,-17 0 16,17 0-16,18 36 15,-35-36-15,0 0 0,-18-17 16,0 35-16,-18-18 16,0-17-16,-35 17 15,36-17-15,-19-18 0,19 17 16</inkml:trace>
  <inkml:trace contextRef="#ctx0" brushRef="#br0" timeOffset="142511.214">22772 12488 0,'0'0'0,"0"18"0,53-18 16,-18-18-16,0 18 15,36-17 1,-36 17-16,-17 0 0,-1 0 15,1 0-15</inkml:trace>
  <inkml:trace contextRef="#ctx0" brushRef="#br0" timeOffset="142631.141">22789 12665 0,'53'17'15,"36"-17"1,-54 0-16,53 0 15,-53-17-15</inkml:trace>
  <inkml:trace contextRef="#ctx0" brushRef="#br0" timeOffset="143257.159">23848 12153 0,'0'35'16,"0"54"0,0-36-1,-18 17-15,1 54 0,-1-54 16,0 54-1,18-71-15,18 17 16,-18-52-16,35-1 16,0-17-16,1-17 15,-1-19-15,0-16 16,-17 16-16,0 1 16,-1 35-16,1 0 15,-1 18-15,19 35 16,-1-18-16,18 18 15,-18-36-15,36 1 16,-36-18-16,36-18 16,-36 1-1,0-36-15,-35 18 16,-17-54-16,17 54 16,-36-53-1,1 53-15,17-1 0,1-17 16,17 18-16,0 18 15,0-1-15</inkml:trace>
  <inkml:trace contextRef="#ctx0" brushRef="#br0" timeOffset="143479.726">24589 11765 0,'17'-17'0,"1"17"16,17-18-16,18 0 16,-35 18-16,17 0 15,-17-17-15</inkml:trace>
  <inkml:trace contextRef="#ctx0" brushRef="#br0" timeOffset="143631.588">24659 11836 0,'-17'35'0,"17"36"15,0-36-15,35 35 16,-18-34-16,54 17 16,-36-36-16,18 1 15,-35-18-15,17 0 16,-17 0-1</inkml:trace>
  <inkml:trace contextRef="#ctx0" brushRef="#br0" timeOffset="143813.805">24977 11994 0,'-18'53'15,"18"-17"-15,18-1 16,-18-17-16,17-1 16,36-17-1,-17-17-15</inkml:trace>
  <inkml:trace contextRef="#ctx0" brushRef="#br0" timeOffset="144091.262">25153 11695 0,'35'35'15,"-17"-17"-15,0-18 16,35 35-16,-18-18 16,0 54-16,-17-53 15,-1 70 1,1-53-16,-18 36 15,0-54-15,0 19 16,-18-19-16,1-17 16,-1 0-1,0 0-15,-17 0 16,0 0-16,17 0 0,-17 0 16</inkml:trace>
  <inkml:trace contextRef="#ctx0" brushRef="#br0" timeOffset="144474.768">25665 12471 0,'35'17'15,"0"19"-15,0-1 16,36 35-16,-18-17 16,-18-17-16,18 52 15,0 0 1,-18-53-16,-17 1 16,-18-19-16</inkml:trace>
  <inkml:trace contextRef="#ctx0" brushRef="#br0" timeOffset="144641.674">25947 12488 0,'-35'36'0,"-54"105"16,54-18-1,17-17 1,18-71-16,18 36 15,0-53-15,-1-1 16</inkml:trace>
  <inkml:trace contextRef="#ctx0" brushRef="#br0" timeOffset="144980.988">26317 11712 0,'0'36'15,"-17"52"-15,34 35 16,-17-70-16,18 0 16,35 35-1,-36-53-15,19 36 0,-19-53 16,19-1-16,-36 1 16,17-18-1,1 0-15</inkml:trace>
  <inkml:trace contextRef="#ctx0" brushRef="#br0" timeOffset="145253.433">26617 11977 0,'0'53'15,"0"-18"1,0-17-16,18 17 16,-18-17-16,35 17 15,-17-18-15,-1 1 16</inkml:trace>
  <inkml:trace contextRef="#ctx0" brushRef="#br0" timeOffset="145482.626">26741 11748 0,'0'0'0,"17"17"16,18 18 0,1 1-16,-19-1 0,19 0 0,-19 18 15,19 0-15,-19 0 16,-17 0-16,18 17 16,-18-34-16,0-1 0,-35 36 15,17-54-15</inkml:trace>
  <inkml:trace contextRef="#ctx0" brushRef="#br0" timeOffset="146570.608">27270 12577 0,'17'0'15,"54"0"1,-36 0-16,71 0 16,-71 0-16,71 0 15,-71 0-15,1-18 16</inkml:trace>
  <inkml:trace contextRef="#ctx0" brushRef="#br0" timeOffset="146732.041">27517 12365 0,'0'106'15,"17"0"-15,19-1 16,-1 19 0,0-71-16,0 17 15,18-17 1</inkml:trace>
  <inkml:trace contextRef="#ctx0" brushRef="#br0" timeOffset="147094.135">27975 12330 0,'18'176'16,"-18"-88"-16,18 36 16,-1-71-16,1-1 0,-1-34 15,1 0-15,17-1 0,-17-17 16,0-17-16,35-19 16,-18 1-16,-17 0 0,17 17 15,18 1-15,-18 17 16,-17 0-16,-1 17 0,-17 1 15,18 35 1,-18-36-16,-35 19 16,17-19-16,-17 1 0,-18-18 15,18 0-15,-1 0 16,19 0-16,-1-35 16,18 17-16</inkml:trace>
  <inkml:trace contextRef="#ctx0" brushRef="#br0" timeOffset="147317.757">28663 11783 0,'18'0'16,"17"0"-16,36-18 16,-36 18-16,53 0 15,-53 0-15,-17-17 16</inkml:trace>
  <inkml:trace contextRef="#ctx0" brushRef="#br0" timeOffset="147461.502">28822 11836 0,'-18'88'16,"18"-53"-16,0 53 16,18-52-16,0-1 0,35 18 15,-18-36 1,0-17-16,-17 18 16,17-18-16,-17 0 0</inkml:trace>
  <inkml:trace contextRef="#ctx0" brushRef="#br0" timeOffset="147649.332">29157 12012 0,'0'35'0,"0"36"15,18-53-15,17 17 16,-17-18-16,17-17 15,-17 0 1,-1 0-16</inkml:trace>
  <inkml:trace contextRef="#ctx0" brushRef="#br0" timeOffset="147945.436">29422 11748 0,'35'17'16,"0"1"0,-17-18-16,0 17 0,-1 1 15,1 0-15,-1-1 0,19 36 16,-36-17-16,17-1 16,1 53-1,-18-53-15,0 1 0,0 16 16,0-34-1,0 0-15,0-1 0,-18-17 16,1 18 0,-19-36-1,19 18-15,-18 0 0,-1 0 16,1-17-16</inkml:trace>
  <inkml:trace contextRef="#ctx0" brushRef="#br0" timeOffset="148986.77">20232 13776 0,'-18'-18'15,"-52"36"1,34 0-16,-17 35 15,18-1-15,18 1 0,-1 0 16,0 0-16,18 0 0,0 35 16,18-52-16,17 17 15,-17-36-15,35-17 16,-18 0 0,0-53-16,-17 36 15,17-54-15,-35 36 16,0-1-16,18 1 0,-18 0 15,-18 0 1,18 17-16,0 36 16,0 17-1,0 0-15,18 0 0,-1 1 16,19 34 0,-19-34-16,19-19 0,-1 1 0,0 0 15,18-18 1</inkml:trace>
  <inkml:trace contextRef="#ctx0" brushRef="#br0" timeOffset="149197.37">20532 13300 0,'70'0'16,"-34"-18"-16,52 0 16,-35 1-16,-18-1 15,35 1-15,-52 17 16</inkml:trace>
  <inkml:trace contextRef="#ctx0" brushRef="#br0" timeOffset="149385.357">20655 13353 0,'18'70'15,"-18"-35"-15,0-17 16,17 53-16,19-18 16,-1-36-16,-17-17 15,-1 18-15,19-18 0,-1 18 16,0-18-16,-17-18 15</inkml:trace>
  <inkml:trace contextRef="#ctx0" brushRef="#br0" timeOffset="149556.99">21008 13441 0,'18'70'16,"-1"-34"-16,1-1 16,-1-17-16,1-1 0,0 1 15,-1-18-15</inkml:trace>
  <inkml:trace contextRef="#ctx0" brushRef="#br0" timeOffset="149886.93">21220 13194 0,'17'0'16,"36"0"0,0 0-16,0 18 15,-35-1-15,17 18 16,-17 36-1,-18-36-15,0 18 0,0 35 16,0-17 0,0-36-16,0 1 15,0-19 1,-18-17-16,0 0 16,1-17-1,-1-1-15,0 0 16,1 1-16,-1 17 15</inkml:trace>
  <inkml:trace contextRef="#ctx0" brushRef="#br0" timeOffset="150185.574">21802 13899 0,'70'-17'16,"18"-1"0,1 18-1,-54 0-15,0 0 0</inkml:trace>
  <inkml:trace contextRef="#ctx0" brushRef="#br0" timeOffset="150302.653">21819 14076 0,'36'17'16,"52"-17"0,-35-17-16,53-1 15</inkml:trace>
  <inkml:trace contextRef="#ctx0" brushRef="#br0" timeOffset="150775.568">23336 13617 0,'0'-17'0,"-17"17"16,-19 35-16,19-17 16,-71 70-16,52-35 15,-70 52 1,53-52-16,-17 53 15,52-53-15,18 0 0,0 18 16,36-18 0,-1-53-16,18 0 0,-18 0 15,53-36 1,-52 19-16,-19-19 0,1 1 0,-1 0 16,-17-18-1,-17 18-15,-1-1 0,-17 19 16,0-1-16,-36 0 15,53 18-15,-35 0 16,36 0-16</inkml:trace>
  <inkml:trace contextRef="#ctx0" brushRef="#br0" timeOffset="152216.186">21519 13018 0,'-17'0'16,"-1"52"-16,18-16 15,-17 34-15,17-17 16,17 18-16,-17-36 16,18 0-16,-1 1 15,1-1-15,35 0 16,-35-35-16,17 18 0,-17-18 16,-1-18-16,1 0 0</inkml:trace>
  <inkml:trace contextRef="#ctx0" brushRef="#br0" timeOffset="152377.198">21713 13264 0,'0'53'16,"18"18"0,0-53-16,-1 17 15,1-18-15,0-17 16,-1 0-16,1 0 15</inkml:trace>
  <inkml:trace contextRef="#ctx0" brushRef="#br0" timeOffset="152510.789">21696 13106 0</inkml:trace>
  <inkml:trace contextRef="#ctx0" brushRef="#br0" timeOffset="152706.149">21819 12841 0,'53'71'15,"-17"-18"-15,16 35 16,-16-35-16,17 35 16,-36-35-16,1 17 15,-18-34-15,-35 17 16,17-36-16,0 1 16</inkml:trace>
  <inkml:trace contextRef="#ctx0" brushRef="#br0" timeOffset="153984.574">23848 13423 0,'-18'35'0,"1"71"16,17-53 0,0 88-16,0 0 15,17-70-15,-17-18 16,18 17-16,35 36 16,-18-70-16,0-1 0,1-17 15,-1-1-15,-18-17 16</inkml:trace>
  <inkml:trace contextRef="#ctx0" brushRef="#br0" timeOffset="154279.349">24271 13758 0,'18'0'0,"35"0"16,17 0-1,-34 18-15,-1 17 16,-35 36 0,0-36-16,0 0 0,-35 54 15,17-1 1,18-53-16,0 0 0,0 18 16,35 0-1,-17-35-15,17-18 16,18 17-16,0 1 15,-35-18-15,-36 0 32</inkml:trace>
  <inkml:trace contextRef="#ctx0" brushRef="#br0" timeOffset="154418.616">24253 14076 0,'36'0'15,"-1"0"-15,53 0 0,-35 0 16,18-18-16,-18 18 16,0-17-16,-18 17 15</inkml:trace>
  <inkml:trace contextRef="#ctx0" brushRef="#br0" timeOffset="154651.2">24765 13300 0,'53'-18'15,"-18"18"-15,18 0 16,18 0-1,-36 0-15,-17 0 16,-1 0-16</inkml:trace>
  <inkml:trace contextRef="#ctx0" brushRef="#br0" timeOffset="154835.677">24888 13353 0,'0'70'15,"0"1"1,0-36-16,36 36 16,-1-18-1,0-36-15,18 1 16,-35-18-16,17 0 0,-17 0 16,-1 0-16</inkml:trace>
  <inkml:trace contextRef="#ctx0" brushRef="#br0" timeOffset="155030.634">25241 13494 0,'0'17'0,"18"54"15,0-53 1,-1 35-16,1-18 15,-1-18-15,1 1 16,0-18-16</inkml:trace>
  <inkml:trace contextRef="#ctx0" brushRef="#br0" timeOffset="155597.233">25453 13317 0,'18'0'0,"-1"0"16,18 0 0,1 0-16,-19 0 0,1 0 15,0 0-15,-1 0 16,-17 18-16,18 17 16,-18-17-1,0 52-15,18-34 16,-1 34-16,-17-34 15,0 17-15,0-18 16,0 0 0,-35-17-1,17-18 1,1 0-16,-19-18 16,1 0-1,17 18-15</inkml:trace>
  <inkml:trace contextRef="#ctx0" brushRef="#br0" timeOffset="155930.134">25947 13317 0,'0'-17'16,"0"34"0,0 54-1,0-36-15,0 53 16,0-52-16,0 52 15,17-53-15,1 36 16,0-54-16,17 19 16,-17-36-16,35 0 15</inkml:trace>
  <inkml:trace contextRef="#ctx0" brushRef="#br0" timeOffset="156075.147">26176 13582 0,'18'35'15,"-18"-17"-15,17-18 16,1 18-16</inkml:trace>
  <inkml:trace contextRef="#ctx0" brushRef="#br0" timeOffset="156246.845">26247 13317 0,'17'0'31,"1"0"-31,-18 18 16,18-18-16</inkml:trace>
  <inkml:trace contextRef="#ctx0" brushRef="#br0" timeOffset="156461.495">26405 13388 0,'53'35'15,"-17"18"1,17 18-16,-36-36 0,1 36 16,-1-36-16,-34 35 15,-1-52-15,1 17 16,-19 1 0,19-36-16</inkml:trace>
  <inkml:trace contextRef="#ctx0" brushRef="#br0" timeOffset="156898.771">26811 13300 0,'18'53'31,"35"0"-15,-36-1-16,54 37 16,-36-36-16,0 0 0,18 70 15,-35-52-15,0-1 16,-18 54-16,0-72 16,0 19-16,-18-18 15,-17 0-15,-1 0 0,-16 0 16,-37 17-16,36-34 15,18-1-15,-35 0 16,52-17-16</inkml:trace>
  <inkml:trace contextRef="#ctx0" brushRef="#br0" timeOffset="158576.53">20338 15222 0,'0'-17'0,"17"17"15,1 0-15,17-18 16,-17 36-16,-1-18 0,1 17 16,0 1-16,17 17 15,-35 1-15,0-19 16,0 18-16,-18 18 16,18 18-1,-17-36-15,17 18 0,-18-18 16,18 1-16,18 17 15,-18-18-15,17-17 16,1-1-16,0 1 0,-1-1 16,36 1-16,-35 0 15,0-18-15,-18-18 16,0 0-16</inkml:trace>
  <inkml:trace contextRef="#ctx0" brushRef="#br0" timeOffset="158710.7">20443 15575 0,'53'0'15,"-17"0"-15,34 0 16,-34 0-16,-1 0 0,35-17 16</inkml:trace>
  <inkml:trace contextRef="#ctx0" brushRef="#br0" timeOffset="158939.398">20867 14799 0,'17'0'16,"1"0"-16,17 0 0,36-18 16,-36 18-16,0-17 15,-17 17-15,17 0 0,-35-18 16</inkml:trace>
  <inkml:trace contextRef="#ctx0" brushRef="#br0" timeOffset="159111.853">20920 14834 0,'0'71'16,"0"-36"-1,35 53-15,-17-70 16,-1 17-16,36 18 16,-35-35-16,35-1 15,-36 1-15,1-18 0,0 0 16</inkml:trace>
  <inkml:trace contextRef="#ctx0" brushRef="#br0" timeOffset="159374.179">21255 14870 0,'18'17'16,"-18"1"-16,17-18 15,1 35-15,-18-17 16,17-1-16,-17 19 16,0-19-16,0 19 15,0-19 1,0 1-16,0 0 16,36-18-1,-19 0-15,19 0 0,-1 0 16,-17-18-16</inkml:trace>
  <inkml:trace contextRef="#ctx0" brushRef="#br0" timeOffset="159701.717">21537 14746 0,'18'-18'15,"-1"18"-15,1 0 16,0 0-16,-1 0 16,1 18-16,0 35 15,-1-35-15,1 17 16,-18 0-16,35 53 16,-35-52-16,18 34 15,-1-52-15,-17 17 0,0-17 16,0 17-16,0-17 15,-17-18 1,17 17-16,-18-17 0,-17-17 16,17-1-16,1 18 15,-19-18-15,36 1 16</inkml:trace>
  <inkml:trace contextRef="#ctx0" brushRef="#br0" timeOffset="160041.266">22154 14693 0,'-17'18'16,"17"35"0,-18-18-1,18 18-15,0 35 16,0-53-16,18 18 0,17 18 15,0-18 1,-17-18-16,17-17 16,-17-18-16,0 0 0</inkml:trace>
  <inkml:trace contextRef="#ctx0" brushRef="#br0" timeOffset="160198.482">22384 14975 0,'0'36'16,"17"-1"-1,1-17-15,0-1 16,-1 1-16</inkml:trace>
  <inkml:trace contextRef="#ctx0" brushRef="#br0" timeOffset="160325.153">22384 14711 0</inkml:trace>
  <inkml:trace contextRef="#ctx0" brushRef="#br0" timeOffset="160535.337">22578 14676 0,'17'17'0,"19"18"0,17 18 16,-18 0-16,18 18 15,-36-36 1,1 36-16,-18-36 15,0 0-15,-35 18 16,17-35-16,1-1 16,-1 1-16</inkml:trace>
  <inkml:trace contextRef="#ctx0" brushRef="#br0" timeOffset="160813.048">23072 15275 0,'53'18'16,"-18"0"0,18-18-16,0 0 15,-36 0-15</inkml:trace>
  <inkml:trace contextRef="#ctx0" brushRef="#br0" timeOffset="160948.02">23036 15505 0,'53'17'16,"-17"1"-16,52-18 15,-53-18-15,0 18 16,-17-17-16</inkml:trace>
  <inkml:trace contextRef="#ctx0" brushRef="#br0" timeOffset="161791.803">24095 15205 0,'0'-36'15,"0"1"1,0 0 0,0 17-1,0 71 1,0 0-1,0 106-15,0-71 16,0 0-16,0-17 0,0 17 16,0-35-16,35 53 15,-17-71-15,17-17 16,18-18-16,-18 0 16,0-18-16,1-35 15,-19 18-15,1 0 16,0-1-16,-18 19 0,17-19 15,-17 19-15,0 34 16,36 36 0,-19-35-1,1 17-15,52 0 0,-52-17 16,53 17 0,-36-35-16,18-17 15,-36-1-15,1-17 16,0 17-16,-36-52 15,18 34-15,-35-52 16,17 35-16,0-53 16,18 71-16</inkml:trace>
  <inkml:trace contextRef="#ctx0" brushRef="#br0" timeOffset="161993.286">24871 14870 0,'17'0'16,"36"-18"-16,-35 18 16,53 0-16,-54 0 15,19 0-15,-19-18 16</inkml:trace>
  <inkml:trace contextRef="#ctx0" brushRef="#br0" timeOffset="162137.712">24924 14958 0,'17'88'16,"1"0"0,0-53-16,17 18 15,-17-17-15,-1-19 0,1-17 16,17 18-16,0-18 15,-17-18-15</inkml:trace>
  <inkml:trace contextRef="#ctx0" brushRef="#br0" timeOffset="162386.687">25241 14923 0,'18'35'16,"0"18"0,-1-18-16,-17 0 15,0-17-15,0 0 16,0-1-16,0 18 16,0-17-16,18 0 15,-1-1-15,1-17 16,17 0-1,-17 0-15,0-17 0</inkml:trace>
  <inkml:trace contextRef="#ctx0" brushRef="#br0" timeOffset="162726.887">25471 14781 0,'17'-17'15,"1"17"1,-1 0-16,19-18 16,-19 18-16,19 18 15,-19-18-15,1 17 16,0 36 0,-1-17-16,-17-1 0,18 53 15,0-53-15,-18 18 16,17-17-16,1-1 0,-1 35 15,-17-52 1,18 17-16,-18-17 0,0 0 16,-18-18-1,-17-18 1,-18-17 0,36 35-16,-36-18 15,17 18-15</inkml:trace>
  <inkml:trace contextRef="#ctx0" brushRef="#br0" timeOffset="163103.536">25118 14940 0,'17'0'31,"19"0"-31,-19 0 16,36 0-1,-35 0-15,0 0 0</inkml:trace>
  <inkml:trace contextRef="#ctx0" brushRef="#br0" timeOffset="163834.223">26370 15628 0,'-17'-35'0,"-1"17"15,0 1-15,-17 17 16,17 0-16,-35 17 16,18 18-1,17 18-15,-34 36 16,52-54-16,-18 18 0,36 17 15,-1-34 1,1-1-16,35 0 0,-18-35 16,0 0-16,36-18 15,-18-34 1,-18 16-16,-35 1 0,18 0 16,-18-36-1,0 54-15,0-19 0,-18 36 16,18-17-16,-18 17 0,1 35 15,17 0-15,0 36 16,17-18-16,36 17 16,-17-35-16,-1 1 15,18-19-15,-18 1 0,36 0 16,-54-18-16,1-18 16</inkml:trace>
  <inkml:trace contextRef="#ctx0" brushRef="#br0" timeOffset="164072.652">26705 14887 0,'36'-17'15,"16"-1"1,-16 0-16,34 1 0,-17 17 16,-35 0-16,0 0 15</inkml:trace>
  <inkml:trace contextRef="#ctx0" brushRef="#br0" timeOffset="164221.68">26811 14852 0,'0'71'16,"0"-36"-16,18 35 16,-1-34-1,19 34-15,-1-52 16,-17-1-16,17 1 0,-17 0 16,-1-18-16,36 0 15</inkml:trace>
  <inkml:trace contextRef="#ctx0" brushRef="#br0" timeOffset="164422.118">27129 14993 0,'0'71'16,"0"-36"-16,17 18 15,1-18-15,0-17 16,17-1-16,-18 1 0,1 0 0,0-18 16,-1 0-1</inkml:trace>
  <inkml:trace contextRef="#ctx0" brushRef="#br0" timeOffset="164762.851">27340 14834 0,'18'-35'0,"0"35"16,17-18-16,-18 18 0,36 0 15,-35 18-15,17 0 16,-17 17-1,-18-17-15,18 17 0,-18 0 0,0 36 16,0-18 0,0-18-16,0 0 0,0 0 15,0 18-15,0-35 16,-18 17 0,0-35-16,1 0 15,-1-17 1,18-1-16,-35 0 15,35 1-15,0-1 0</inkml:trace>
  <inkml:trace contextRef="#ctx0" brushRef="#br0" timeOffset="164979.221">27834 14764 0,'-17'35'16,"17"36"-16,0-36 15,0 18-15,17 35 16,36 0 0,-35-53-16,17 1 0,18-1 15,-35-17 1</inkml:trace>
  <inkml:trace contextRef="#ctx0" brushRef="#br0" timeOffset="165140.01">28152 15117 0,'0'17'0,"17"18"16,1-17-16,0-18 0,17 18 15,-17-18 1</inkml:trace>
  <inkml:trace contextRef="#ctx0" brushRef="#br0" timeOffset="165263.123">28187 14870 0</inkml:trace>
  <inkml:trace contextRef="#ctx0" brushRef="#br0" timeOffset="165456.228">28363 14676 0,'53'52'15,"-35"-16"-15,0-1 16,34 71 0,-34-71-16,35 53 15,-53-52-15,0 34 16,-18-35-16,-35 18 16</inkml:trace>
  <inkml:trace contextRef="#ctx0" brushRef="#br0" timeOffset="165791.285">28787 15681 0,'70'0'16,"-17"-18"-16,0 18 0,53-17 15,-53 17-15,53 0 16,-71-18-16,18 0 16</inkml:trace>
  <inkml:trace contextRef="#ctx0" brushRef="#br0" timeOffset="165930.61">29104 15487 0,'-17'71'16,"-1"34"-1,53 1 1,-17-53-16,35 53 16,17-36-1,-34-34-15,-1-19 0</inkml:trace>
  <inkml:trace contextRef="#ctx0" brushRef="#br0" timeOffset="166296.923">29510 15117 0,'18'35'0,"17"71"16,-18-36-16,1 1 15,0 52-15,-1-52 16,1 52-16,-18-87 15,35 16 1,-35-34-16,36 0 16,-19-18-16,36-18 15,-35 18-15,35 18 16,-36-1-16,1 54 16,-18-36-16,-18 0 15,1 1-15,-19-19 16,1-17-16,-18 0 15,18 0-15,0-17 16,17-1-16,0-35 16,18 18-16</inkml:trace>
  <inkml:trace contextRef="#ctx0" brushRef="#br0" timeOffset="166591.753">30057 14799 0,'17'0'15,"19"18"1,-19-18-16,19 35 15,-19-35-15,18 18 16,-17-18-16,0 0 16,-1 0-1,1 0-15,-18-18 0,18 18 16,-36 0 0</inkml:trace>
  <inkml:trace contextRef="#ctx0" brushRef="#br0" timeOffset="166820.392">30110 14940 0,'0'71'0,"0"-36"15,0 36 1,0-19-16,17-16 0,-17-1 15,0-17-15,18 17 0,0 0 16,-1-35-16,18 18 0,1-18 16,-19 0-16,19 0 15,-19-18 1,1 1-16</inkml:trace>
  <inkml:trace contextRef="#ctx0" brushRef="#br0" timeOffset="167087.805">30427 15046 0,'18'0'0,"35"0"16,-36 0-16,1 0 16,17 18-16,-17-1 15,-18 1-15,0 0 16,-35 17-16,-1 18 15,36-36 1,0 1-16,18 17 16,17-17-1,-17-18-15,52-18 16,-70 1 0</inkml:trace>
  <inkml:trace contextRef="#ctx0" brushRef="#br0" timeOffset="167437.724">30745 14852 0,'35'-18'16,"-17"18"0,-1-17-16,18 17 15,-17 17-15,0-17 16,-1 18-16,1 0 15,-18-1-15,18 19 16,-18-19-16,17 36 16,-17-35-1,18 52-15,0-34 16,-18 34-16,17-35 16,-17 36-16,0-53 15,18 34 1,-18-34-16,0 0 15,-18-18 1,-17 0 0,17-18-16,-35 18 15,36 0-15,-19 0 16</inkml:trace>
  <inkml:trace contextRef="#ctx0" brushRef="#br0" timeOffset="168466.971">20849 16951 0,'-17'-18'0,"-19"-35"16,19 36-1,-19-1-15,-34-17 16,35 35-16,-1 0 0,-17 35 16,18 0-16,-18 18 15,18 0-15,0 0 0,17 18 0,18-18 16,0 0-16,18 35 15,52-35 1,-17-36-16,0-17 0,0 0 0,53-35 16,-71 0-1,36-36-15,-36 36 16,-18-36 0,-17 36-16,0 17 15,-17-17-15,-1 0 0,-17 17 16,17 18-16,-17 0 15,17 36-15,18 16 16,0-16-16,36 34 16,-19-34-16,54 34 15,-18-52-15,17 17 16,-17-35-16,-35 0 16,17 0-16,0-18 0</inkml:trace>
  <inkml:trace contextRef="#ctx0" brushRef="#br0" timeOffset="168661.595">21131 16422 0,'53'-35'16,"0"17"-16,-17 0 15,-19 18-15,36-17 16,-35-1 0</inkml:trace>
  <inkml:trace contextRef="#ctx0" brushRef="#br0" timeOffset="168827.966">21202 16422 0,'0'35'16,"18"0"-1,-1 1-15,1-1 16,0 18-16,-1-18 16,1-17-16,-1-1 15,1 1 1,0-18-16,17-18 16</inkml:trace>
  <inkml:trace contextRef="#ctx0" brushRef="#br0" timeOffset="169054.155">21502 16387 0,'35'17'15,"-17"1"1,-18-1-16,0 19 16,0-19-16,0 1 0,0 17 15,-18-17-15,0 17 16,18-17-16,18-1 15,17 1 1,-17-18-16,17 0 0,36 0 16,-36-18-1,-17 1-15</inkml:trace>
  <inkml:trace contextRef="#ctx0" brushRef="#br0" timeOffset="169384.16">21749 16298 0,'0'-17'15,"17"17"-15,19 0 16,-1 0-16,-17 0 0,17 0 16,-17 0-16,17 17 15,-18 1-15,1 35 16,-18-18-16,0 18 15,0-18 1,0 1-16,18-1 0,-18 0 16,0-17-16,0-1 15,-18-17 1,-17 0 0,0 0-16,17-17 15,-17-1-15,17 18 16,-17 0-16,35-17 15</inkml:trace>
  <inkml:trace contextRef="#ctx0" brushRef="#br0" timeOffset="169751.387">22348 16245 0,'-17'-17'15,"-1"17"-15,1 35 16,17 0 0,-18 1-16,0 52 15,18-53-15,0 18 0,18 18 16,0-36-16,34 18 16,-34-36-16,35 19 15,-35-36-15,17-18 16,-17 0-16</inkml:trace>
  <inkml:trace contextRef="#ctx0" brushRef="#br0" timeOffset="169910.273">22578 16563 0,'0'18'16,"17"17"-16,1-18 15,0 1-15,35-18 16,-36 0-16,1-18 16</inkml:trace>
  <inkml:trace contextRef="#ctx0" brushRef="#br0" timeOffset="170034.517">22595 16281 0,'0'-18'16,"18"18"0</inkml:trace>
  <inkml:trace contextRef="#ctx0" brushRef="#br0" timeOffset="170234.59">22789 16210 0,'53'53'16,"0"18"-16,-17-36 15,-1 35-15,0 1 16,-35-36-16,0-17 16,-18 17-16,-17 18 15,18-18-15,-19-35 0</inkml:trace>
  <inkml:trace contextRef="#ctx0" brushRef="#br0" timeOffset="170506.3">23178 16810 0,'17'18'16,"18"-18"-16,-17 0 0,35 0 15,-18 0-15,1 0 16,-19 0-16,-17 17 15</inkml:trace>
  <inkml:trace contextRef="#ctx0" brushRef="#br0" timeOffset="170629.362">23195 17022 0,'71'17'0,"-36"-17"15,18 0-15,35 0 16,-17-17-1,-54-1-15</inkml:trace>
  <inkml:trace contextRef="#ctx0" brushRef="#br0" timeOffset="172348.457">24765 16757 0,'-18'-18'16,"1"18"-16,-1 0 0,0 0 15,-17 0-15,18 0 16,-36 18-16,-36 35 16,37-35-16,16 17 0,1 0 15,0 18-15,-1 35 16,36-53-16,18 1 0,0-19 16,-1 19-16,36-19 15,-17 1-15,16 0 0,-16-18 16,17 0-16,-18-18 15,-17 18-15,17-35 16,-35 17-16,0-17 0,-71-36 16,36 54-1,0-1-15,-36-17 16,36 35-16,17 0 16,18 17-16,18-17 15</inkml:trace>
  <inkml:trace contextRef="#ctx0" brushRef="#br0" timeOffset="172597.096">25400 16298 0,'-53'53'15,"18"-17"-15,0 69 16,17 36 0,18-52-16,35 52 15,0-88-15,1 0 0,52 35 16,-53-71-16,0 1 16,1 0-16,17-18 15</inkml:trace>
  <inkml:trace contextRef="#ctx0" brushRef="#br0" timeOffset="173048.505">25823 16669 0,'0'-18'15,"18"0"1,0 18-16,52-17 15,-35 17-15,54 0 16,-54 0-16,35 17 16,-52 1-16,-18 17 15,0 36-15,-18-36 16,-34 53 0,34-52-16,0 17 0,18-36 15,-17 54-15,34-54 16,1 19-16,17-19 15,0 1-15,1-18 0,-1 0 16,-17 0 0,-1 0-16,-34-18 15</inkml:trace>
  <inkml:trace contextRef="#ctx0" brushRef="#br0" timeOffset="173180.865">25876 17004 0,'53'0'0,"35"0"16,-52-18-16,87 1 16,-88-1-16,1 18 15,-1-35-15</inkml:trace>
  <inkml:trace contextRef="#ctx0" brushRef="#br0" timeOffset="173421.395">26370 16298 0,'0'-17'0,"35"17"16,1-18-16,17 18 15,-18-18-15,35 18 16,-52 0-16</inkml:trace>
  <inkml:trace contextRef="#ctx0" brushRef="#br0" timeOffset="173598.028">26441 16316 0,'0'53'15,"17"-18"1,-17 18-16,0-35 0,18 17 16,-18 0-1,18-17-15,-1 0 16,1-18-16,0 17 0,-1-17 0,18 0 16,-17 0-16,35 0 15</inkml:trace>
  <inkml:trace contextRef="#ctx0" brushRef="#br0" timeOffset="173877.082">26741 16369 0,'17'0'0,"18"18"15,-17-18-15,17 17 0,1 1 16,-36-1-1,17 19-15,-34-19 16,-1 1-16,0 17 16,1-35-16,-1 36 15,36-19 1,17-17 0,-17 0-16,35 0 15,-36 0-15,19 0 16,-19-17-16</inkml:trace>
  <inkml:trace contextRef="#ctx0" brushRef="#br0" timeOffset="174294.748">27093 16263 0,'18'0'16,"17"-18"-1,-17 18 1,17 0 0,0 0-16,-17 0 15,-18 18 1,0 35-1,0-18-15,18 36 16,-18-36-16,17 36 16,-17-36-1,18 18-15,-18-36 0,0 19 16,-18-36 0,1 0-1,-1-18 1,0 0-16,-34 18 0,16-17 15,1 17 1,17 0-16,18 17 16</inkml:trace>
  <inkml:trace contextRef="#ctx0" brushRef="#br0" timeOffset="174648.717">27605 16175 0,'-35'35'16,"35"-17"-16,-18 17 15,18 0-15,0 54 16,0-54-16,0 53 16,18-53-16,-1 18 15,1-35-15,17 17 16,-17-35-16,-1 0 15,1 0-15,0-18 16</inkml:trace>
  <inkml:trace contextRef="#ctx0" brushRef="#br0" timeOffset="174809.3">27817 16510 0,'0'35'15,"17"1"1,1-19-16,17 1 16,-17-18-16,-1 0 15</inkml:trace>
  <inkml:trace contextRef="#ctx0" brushRef="#br0" timeOffset="174944.105">27887 16281 0,'18'0'47</inkml:trace>
  <inkml:trace contextRef="#ctx0" brushRef="#br0" timeOffset="175145.191">28116 16351 0,'36'36'16,"-1"34"0,-35-35-16,18 1 0,-18-19 15,0 36-15,-18-35 16,-17 17-16,-1-17 15,19-18 1</inkml:trace>
  <inkml:trace contextRef="#ctx0" brushRef="#br0" timeOffset="175611.565">28293 16157 0,'17'18'31,"1"35"-15,35 17-1,-18-34-15,18 69 16,-18-34-16,1 0 0,17 52 16,-36-70-1,1 18-15,0 52 16,-18-70-16,-18 0 0,-53 53 16,18-53-16,1-1 15,-1 1-15,-88 53 16</inkml:trace>
  <inkml:trace contextRef="#ctx0" brushRef="#br0" timeOffset="177247.919">29210 6632 0,'18'0'0,"87"-35"15,-16 17-15,-1 1 16,35-19-16,-17 1 16,18 17-16,105-34 15,-141 34-15,-17 0 0,-18 18 16,0 0-16</inkml:trace>
  <inkml:trace contextRef="#ctx0" brushRef="#br0" timeOffset="177492.666">29616 6174 0,'-71'0'15,"-17"53"1,-71 70 0,106-17-1,36-18 1,34-53-16,89 54 16,-35-72-16,17 18 0,106 18 15,18-17 1,-142-36-16</inkml:trace>
  <inkml:trace contextRef="#ctx0" brushRef="#br0" timeOffset="181578.909">26564 11748 0,'18'0'16,"-18"17"62,17-17-16,-17-17-46,-17 17 0</inkml:trace>
  <inkml:trace contextRef="#ctx0" brushRef="#br0" timeOffset="205954.319">17233 10742 0,'-17'0'16,"-1"0"-16,36 0 15,17 18 1,-18-1-1,36-17-15,36 36 16,-36-36-16,-18 0 0,18 17 16,0-17-16,17 0 15,-35-17-15,-17 17 0,-18-18 32</inkml:trace>
  <inkml:trace contextRef="#ctx0" brushRef="#br0" timeOffset="206210.249">17533 10583 0,'35'0'16,"-17"0"0,0 18-16,-1 0 0,19-18 15,16 35 1,-16-17-16,34 17 15,-52-18-15,17 19 0,-17-19 16,-1 36-16,-34 0 16,-1-18-16,-17 18 15,0-17-15,-18 17 16,35-18-16,-17 0 16,17-17-16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39.4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18203 9737 0,'0'0'15,"-17"-18"-15,17 0 16,0 36 15,-18 35 0,18-35-31,-18 17 0,1 35 16,17-17-16,0-17 16,-18 69-16,18-34 15,0 0-15,0-1 16,-17 1-16,17 70 16,0 0-16,0-71 15,0 19-15,0-19 0,52 177 16,-52-176-1,18 17-15,0 71 16,-1-1-16,-17-69 16,18 52-1,-18-71-15,18 1 0,-18-1 16,0 1-16,17-1 0,-17 72 16,18-72-1,0 1-15,-18 17 0,35 71 16,0 17-16,-17-88 15,-18 0-15,17 1 16,-17-1-16,18 0 0,-18 88 16,0-87-1,18 16-15,-18-16 0,0 193 16,0-106 0,-18 18-1,18 0-15,0-88 16,-18 88-16,1 0 15,-19 0 1,36-106-16,-17 89 16,-1-1-1,1-35-15,17-53 16,0 54-16,-18-19 16,0-52-1,18-18-15,0 17 0,0-17 0,-17 0 16,-1 70-1,0-17-15,18-53 16,-17 0-16,17 0 0,-18 0 16,18 0-16,-35 35 15,35-35-15,-18-18 0,1 36 16,17-36 0,0-17-16,0 17 0,17 18 15,1-18 1,-18 0-16,17-17 0,1 17 15,35 18-15,0-17 16,-18-19 0,36 18-16,-18-35 15,0 18-15,-1-18 0,1 18 16,18-18-16,0 17 0,-19-17 16,178 18-1,-142-18-15,-18 0 16,89 18-16,0-1 15,-71 1-15,71 0 16,17-1 0,-87 1-16,-1-1 0,18-17 15,-1 18-15,-16-18 16,105 35-16,0-17 16,0 17-1,-89-17-15,72 17 16,17-17-16,-88 0 15,88-1 1,-106-17-16,18 18 0,-18-18 0,0 17 16,106 1-1,-88-18-15,-18 18 0,124-18 16,-18 17 0,-88-17-16,0 0 0,-1 18 15,213-18 1,-212 0-16,17 0 15,107 0-15,16 0 16,-122 0-16,123 0 16,0 0-1,-124 0-15,124-18 16,-17 18 0,17-17-16,-124 17 15,124 0-15,-141 0 16,17 0-16,107 17 15,-19 1 1,-17-18-16,-88 0 16,0 0-16,-18 0 0,106 0 15,0 0 1,-106 0-16,89-18 16,87 1-1,-123 17 1,-17-18-16,-71 18 15,35-18-15,-53 18 16,-17 0-16,17-17 0,18-1 16,0 1-1,0-1-15,0-17 16,-35 35 0,34-36-16,-16 19 15,-19-1-15,1 0 0,0 1 16,17-19-16,-17 1 15,-1 18-15,1-19 16,-18 19-16,0-19 0,17 1 0,-17 0 16,0-53-1,0 52-15,0-17 0,-35 18 16,18 0 0,-1 17-16,0-17 15,1 17 1,34-17-16,36 17 15,0-17 1,0 35-16,35-18 16,36 1-16,-1-1 15,-52 18 1,70-17-16,0 17 16,-71 0-16,19-18 15,-19 18-15,89 0 16,0-18-16,-89 18 15,-17-17-15,18 17 16,105-36 0,-141 36-16,54-35 0,-36 35 15,17-53 1,-17 36-16,-18-1 16,1-17-16,-19-1 0,36-52 15,-35 35-15,-1 0 16,1 0-16,0 0 0,17-70 15,0 0 1,-35 34-16,36-69 16,-1-19-16,0-34 15,0-19 1,-17 107-16,0-1 0,-1 1 16,1-1-16,17 1 15,-17-124-15,17-18 16,-35 124-1,18-141-15,-1 141 0,-17 0 16,18 0-16,-18 0 16,0-18-16,18-123 15,-18 140-15,0 1 0,-18-141 16,0 35 0,18 124-16,0-1 0,0 18 15,0 1-15,0 16 16,18-105-16,0 36 15,-18 69 1,17 19-16,-17-1 0,0 1 0,0-36 16,-35 18-1,-18 17 1,-35 18-16,53 36 16,-71-19-16,0-17 15,35 36 1,-52-36-16,-36 18 15,0-1 1,71 19-16,-18-1 0,18 0 0,-18 1 16,1 17-16,-1-18 15,-229 0 1,229 1-16,0-1 16,0 1-16,-17-1 0,17 0 0,-141-35 15,0 0 1,-18 1-1,124 34-15,-141-35 16,17 18-16,-17-18 16,141 35-1,-124-35-15,-17 18 16,0-18 0,0 0-16,141 35 15,0 1-15,-18-1 16,18 1-16,-159-19 15,0 19-15,-18-1 16,-17 0-16,177 18 16,-19 0-16,18 0 15,-17 0-15,-159-17 16,159 17-16,-177 0 16,176 17-16,1-17 0,-18 0 15,0 18-15,0-18 16,0 18-16,0-18 0,-212 17 15,212 1-15,-212 0 16,195-1-16,17-17 16,0 18-16,0-1 15,17-17-15,-17 18 0,-317 17 32,352-17-32,0-18 0,18 18 0,18-18 15,-1 17-15,1-17 0,17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55.7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12788 0,'0'-17'16,"0"-1"0,-18 0-1,18 36-15,18-18 16,17 53-1,0-18-15,36 53 16,-36-35-16,71 53 16,-53-53-16,35 53 15,-35-53-15,17 17 16,-34-34-16,17 16 16,-36-16-16,18-19 15,-17 1-15,-18 0 0,18-1 16,-18 1-16,0 0 15</inkml:trace>
  <inkml:trace contextRef="#ctx0" brushRef="#br0" timeOffset="273.563">2381 12665 0,'0'17'0,"-17"1"0,-36 70 16,17-35-16,-34 106 16,52-89-16,-52 107 15,34-107-15,-17 71 16,36-88-16,-1-17 15,1-1-15,17-17 0,0 17 16</inkml:trace>
  <inkml:trace contextRef="#ctx0" brushRef="#br0" timeOffset="1268.474">2875 12912 0,'18'17'16,"-1"-17"-16,36 18 15,-17-18-15,-19 0 16,36 0-1,-18 0-15,-17 0 0,0 18 16</inkml:trace>
  <inkml:trace contextRef="#ctx0" brushRef="#br0" timeOffset="1413.841">2963 13070 0,'36'36'15,"-1"-36"1,18 0-16,-18 0 0,0 0 16,1 17-1</inkml:trace>
  <inkml:trace contextRef="#ctx0" brushRef="#br0" timeOffset="2413.334">3775 11536 0,'0'-18'15,"17"18"17,19-17-17,-19 17-15,19 0 16,-19 0-16,36-18 15,-18 18-15,1-18 16,-19 18-16,-34 18 31</inkml:trace>
  <inkml:trace contextRef="#ctx0" brushRef="#br0" timeOffset="2781.492">3704 11571 0,'0'18'16,"0"-1"-16,0 1 15,0 17-15,0 1 0,0 52 16,18-35 0,-18 17-16,0 107 15,0-54-15,0 159 16,-18-105-16,-17 123 15,35-159-15,-18 88 16,18-123-16,0 70 16,-17-105-16,17 70 15,0-71-15,17 36 16,-17-53-16,18 35 16,0-52-16,-1 34 15,1-52-15,17 17 16,-17-35-1,17 35-15,-17-17 16,-1-18-16,-17 18 0,18-18 16,0 0-16</inkml:trace>
  <inkml:trace contextRef="#ctx0" brushRef="#br0" timeOffset="3316.192">4251 12524 0,'0'17'16,"0"1"-16,0 0 15,35 34 1,1-16-16,-1-1 0,0 0 15,53 53-15,-52-52 16,-1-1-16,0 0 0,18 18 16,-18-17-16,-17-19 15,-18 1-15,18-1 16</inkml:trace>
  <inkml:trace contextRef="#ctx0" brushRef="#br0" timeOffset="3530.485">4516 12594 0,'-36'53'0,"-17"53"15,18-18 1,0-35-16,35 0 15,-18 35 1,36-70-16,17 17 0,-17-35 16,-1 0-16</inkml:trace>
  <inkml:trace contextRef="#ctx0" brushRef="#br0" timeOffset="3894.073">4763 11748 0,'-18'0'0,"0"17"15,18 1 1,-17 17-16,17 53 16,0-35-16,17 35 15,-17-35-15,36 0 16,-19-35-16,1 17 0,35-17 15,-36-18 1,1 0-16,0 0 0</inkml:trace>
  <inkml:trace contextRef="#ctx0" brushRef="#br0" timeOffset="4087.696">4957 11942 0,'0'52'16,"0"19"-1,0-18 1,17-35-16,1 17 16,-1-18-1,1-17-15</inkml:trace>
  <inkml:trace contextRef="#ctx0" brushRef="#br0" timeOffset="4304.567">5115 11783 0,'36'53'0,"-19"0"15,18 35 1,-17-35 0,-36 35-1,-17-35 1</inkml:trace>
  <inkml:trace contextRef="#ctx0" brushRef="#br0" timeOffset="4811.741">4727 11183 0,'0'35'15,"0"36"1,0-36-16,18 53 16,-18-52-16,0 52 15,0-35-15,0 53 16,0-71-16</inkml:trace>
  <inkml:trace contextRef="#ctx0" brushRef="#br0" timeOffset="5272.492">4621 13705 0,'0'18'32,"0"0"-32,0 70 15,0-35-15,0 0 0,0 0 16,0 17-16,0-17 15,0 0-15,0-18 0,0 1 16,18-1-16,-18-17 0</inkml:trace>
  <inkml:trace contextRef="#ctx0" brushRef="#br0" timeOffset="5772.551">5539 12665 0,'17'17'16,"1"1"-16,0 17 16,17 1-16,0 16 0,0-16 15,18-1-15,35 36 16,-52-36-16,52 18 15,-35 0 1,-35-53-16,-1 17 16</inkml:trace>
  <inkml:trace contextRef="#ctx0" brushRef="#br0" timeOffset="5978.635">5786 12735 0,'-36'71'16,"19"-18"-16,-19-18 15,19 36-15,-1-18 0,-17 52 16,35-69 0,0 34-16,17-52 15,36-1-15,-35-17 16</inkml:trace>
  <inkml:trace contextRef="#ctx0" brushRef="#br0" timeOffset="6250.867">5927 12083 0,'0'17'16,"-18"54"-1,18-36-15,18 53 16,-18-35-16,17-17 16,1-1-16,0 0 0,-1 0 15,19 1-15,-19-19 16,18-17-16,-17-17 15,0 17-15</inkml:trace>
  <inkml:trace contextRef="#ctx0" brushRef="#br0" timeOffset="6484.292">6174 12224 0,'17'17'16,"19"19"-1,-19-19 1,-17 1-16,18 0 0,-18-1 0,0 1 16,-18 35-1,18-36-15,0 1 0,0 0 16,18-18 0,-1 0-16,1 0 15,17 0-15,-17 0 16,0 0-16</inkml:trace>
  <inkml:trace contextRef="#ctx0" brushRef="#br0" timeOffset="6723.803">6473 12206 0,'36'53'16,"-36"-35"-16,17 52 15,-17-52-15,18 17 0,-18 0 16,0-17 0,0 0-16,0-1 0,-18-17 15,1 18-15</inkml:trace>
  <inkml:trace contextRef="#ctx0" brushRef="#br0" timeOffset="6957.511">6068 11483 0,'17'0'16,"-17"35"-1,18 0-15,-18 54 16,18-36-16,-18 0 16,0 70-16</inkml:trace>
  <inkml:trace contextRef="#ctx0" brushRef="#br0" timeOffset="7330.704">6085 13564 0,'18'53'15,"-18"0"-15,0 0 16,0 18-16,-18-1 0,18 107 16,0-89-16,0 71 15,0-107-15,18 37 16,-18-54-16,0 0 16,0-17-16</inkml:trace>
  <inkml:trace contextRef="#ctx0" brushRef="#br0" timeOffset="8052.558">6897 12982 0,'17'0'47,"1"0"-31</inkml:trace>
  <inkml:trace contextRef="#ctx0" brushRef="#br0" timeOffset="8186.361">7108 13000 0,'18'0'31,"0"0"-31</inkml:trace>
  <inkml:trace contextRef="#ctx0" brushRef="#br0" timeOffset="8297.826">7320 13000 0,'18'18'15</inkml:trace>
  <inkml:trace contextRef="#ctx0" brushRef="#br0" timeOffset="8436.312">7532 13000 0,'0'18'31</inkml:trace>
  <inkml:trace contextRef="#ctx0" brushRef="#br0" timeOffset="8925.529">7849 12806 0,'-17'-18'16,"34"36"0,19 17-1,-19-17-15,54 52 16,-36-34-16,53 34 15,-52-35-15,34 18 16,-52-35 0,17 17-16,-17-17 15,-1-18-15</inkml:trace>
  <inkml:trace contextRef="#ctx0" brushRef="#br0" timeOffset="9152.921">8132 12788 0,'-18'18'16,"0"17"-16,-35 18 15,36-18-15,-1 1 0,-17 17 16,17-1-16,-17 54 15,17-53-15,18-18 0,18-17 16,-18 17-16,35-17 16</inkml:trace>
  <inkml:trace contextRef="#ctx0" brushRef="#br0" timeOffset="9874.005">8326 12241 0,'-18'0'16,"0"0"-16,1 53 15,17-35 1,-18 17-16,18 36 16,0-36-16,18 0 0,-18-17 15,35 35 1,0-35-16,0-18 0,-17 0 15</inkml:trace>
  <inkml:trace contextRef="#ctx0" brushRef="#br0" timeOffset="10289.82">8449 12453 0,'0'53'16,"0"-35"-1,0-36 17,18-17-17,-1 17-15,1-17 16,-18 17-16,18 1 0,-18-1 16,17 36-1,-17-1 1,0 1-16,0-1 0,0 1 15,0 0 1,0-36 15,18 18-15,0 0 0,-18 18-16,17-18 0,18 17 15,-17-17 1,-18 18-16,18 0 15,-18-1-15,0 1 16,0 0 0,0-1-16,0 1 15</inkml:trace>
  <inkml:trace contextRef="#ctx0" brushRef="#br0" timeOffset="10470.615">8855 12383 0,'17'35'0,"1"0"15,-18-17 1,18-1-16,-18 19 16,0-19-16,0 1 15,-18 0-15</inkml:trace>
  <inkml:trace contextRef="#ctx0" brushRef="#br0" timeOffset="10804.795">8467 11465 0,'0'53'16,"0"-18"-16,0 54 16,0-36-16,17 52 15,-17-52-15,18 0 0,-18 0 16</inkml:trace>
  <inkml:trace contextRef="#ctx0" brushRef="#br0" timeOffset="11268.521">8484 13582 0,'0'123'16,"0"-17"-1,0 35-15,0-70 16,0-1-16,0 36 15,0 0 1,0-71-16,18-17 16</inkml:trace>
  <inkml:trace contextRef="#ctx0" brushRef="#br0" timeOffset="12090.163">9031 11377 0,'-18'0'16,"18"18"-1,18-1 1,35 19-16,-18-36 16,1 0-16,34 0 15,-35 0-15,1-18 16,-1 18-16,-17 0 16,-1 18-16,1 17 15,-18-17-15,0 52 16,0-35-16,0 71 15,0-53-15,0 71 16,0-54-16,0 89 16,0-71-16,0 89 15,0-89-15,-18 106 16,1-88-16,-1 105 16,18-123-16,-18 106 15,18-105 1,18 87-16,-18-88 15,18 71-15,-18-71 16,0-17-16,0 17 16,0-18-16,0 36 15,0-53-15,0-17 0,0 34 16,0-52-16,0 17 16,-18 18-16,18-35 15,-18-1-15,18 18 16,0-17-16,-17-18 0,17 18 15,0-1 1,-18 1-16,0 0 16,1-18-1,-1 17 1,1-17-16,-19 0 16,19 0-16,-19 0 15</inkml:trace>
  <inkml:trace contextRef="#ctx0" brushRef="#br0" timeOffset="15199.401">4674 14728 0,'-17'0'15,"-1"18"-15,0 17 16,18 1-16,-17 52 15,17-35 1,17 0-16,19 35 16,-19-53-16,1 0 0,35 18 15,-35-35-15,-1 0 16,18-18-16,-17 0 16</inkml:trace>
  <inkml:trace contextRef="#ctx0" brushRef="#br0" timeOffset="15581.669">4921 14975 0,'0'36'16,"0"-1"-16,0 36 15,18-36-15,-18 0 16,35 18-16,-35-35 16,18-18-16,-1 0 15,1-18-15,-18-53 16,0 54 0,0-18-16,18-36 15,-18 36-15,0-1 0,17 1 16,1 18-16,0-1 15,-18 36-15,35 17 16,-35 0-16,18 36 16,-18-36-16,17 18 15,1-36 1,-1 19-16,-17-19 16,18 1-16</inkml:trace>
  <inkml:trace contextRef="#ctx0" brushRef="#br0" timeOffset="17100.508">5380 15169 0,'-18'0'16,"36"0"-1,-18 18 1,18 0 0,17 17-16,-18-17 15,1 17-15,0-17 16,17 17-16,-17-35 16,-1 17-1,1-34 1</inkml:trace>
  <inkml:trace contextRef="#ctx0" brushRef="#br0" timeOffset="17267.878">5503 15169 0,'-35'36'15,"0"17"1,17 0-1,18-18 1,0-18-16</inkml:trace>
  <inkml:trace contextRef="#ctx0" brushRef="#br0" timeOffset="17491.1">5909 15240 0,'0'0'0,"-18"18"0,1 35 16,-19-18-16,19 0 15,-1-17-15,18 17 0,-17-17 0,-1-1 16</inkml:trace>
  <inkml:trace contextRef="#ctx0" brushRef="#br0" timeOffset="18235.087">6279 15011 0,'0'17'15,"0"1"1,18 53-16,0-36 16,-18 0-16,17 18 15,1-35-15,-18-1 16,18-17-16,-1-35 16,-17 17-16,18-35 15,-18 18-15,18-35 16,-18 52-16,17-17 15,-17 17 1,18 0-16,-18 36 16,17 17-16,-17 1 15,18 34 1,-18-52-16,18 17 16,-1-17-16,1-18 15,0 0-15,-1 0 16,-17-18-16,18 0 15,-18 1-15,18-1 16,-1 1-16,1-1 16,0 18-16,-1 0 15,-17 18-15,35 34 16,-35-16-16,18 17 16,0-36-16,-1 36 15,-17-35-15,0-1 16</inkml:trace>
  <inkml:trace contextRef="#ctx0" brushRef="#br0" timeOffset="19648.231">6791 14640 0,'18'-35'16,"-18"17"-1,17 36 1,1 0 0,17 35-16,0-18 15,1 18-15,-19-18 0,19 0 16,-1 1-16,-17-1 0,-1 18 15,-17-18-15,18 18 0,-18-18 16,-35 71 0</inkml:trace>
  <inkml:trace contextRef="#ctx0" brushRef="#br0" timeOffset="35766.856">18362 3369 0,'0'-18'16,"-18"18"-1,36 0-15,0 0 16,17 0-1,36 36-15,-36-36 16,53 17-16,-53 1 16,54 0-16,-54-18 15,18 17 1,-36 1-16,1 0 0,-18 34 16,-53 19-1,18-18-15,-18 0 0,18 17 16,-54 36-16,54-53 15,17 0-15,1 0 16,17-18-16,0 36 16,0-54-16,35 19 0,-17-19 15,17 19-15,53-1 16,-52-35-16,52 35 16,-53-35-16,-17 0 0,35 0 15,-53 18 1,0-36-1,-36 1 1</inkml:trace>
  <inkml:trace contextRef="#ctx0" brushRef="#br0" timeOffset="35980.949">18309 3916 0,'35'0'15,"18"0"1,0 0-16,53 0 0,-53-18 16,18 1-16,-36 17 15,53-18-15,-70 0 0,17 18 16</inkml:trace>
  <inkml:trace contextRef="#ctx0" brushRef="#br0" timeOffset="36281.268">19173 3210 0,'36'0'31,"-1"-17"-31,0 17 0,1-18 15,34 0-15,-35 18 16,-17 0-16,17 0 0</inkml:trace>
  <inkml:trace contextRef="#ctx0" brushRef="#br0" timeOffset="36477.052">19209 3281 0,'0'53'16,"0"-18"-16,0-17 0,0 35 16,17-18-16,19 0 15,-19 0-15,19 1 16,-1-19-16,18-17 16,-36 0-16,19 0 15,-19 0 1</inkml:trace>
  <inkml:trace contextRef="#ctx0" brushRef="#br0" timeOffset="36733.501">19650 3298 0,'0'18'16,"0"0"-16,0-1 0,0 1 15,0 0-15,0 17 0,17 0 16,-17-17-16,18 17 16,-18-17-16,18-1 15,-1-17 1</inkml:trace>
  <inkml:trace contextRef="#ctx0" brushRef="#br0" timeOffset="37110.332">19808 3157 0,'18'-17'0,"0"-1"16,-1 18-16,19 0 15,-19 0-15,1 0 16,0 0-16,-1 0 16,1 18-16,-18-1 15,0 1-15,0 17 0,0 53 16,18-35-16,-18 36 15,17-36-15,1 35 16,-18-53-16,17 18 16,-17-35-1,0-1-15,-17-17 16,-1 0-16,1-17 16,-19 17-16,19-18 15,-1 18-15,-17-18 16</inkml:trace>
  <inkml:trace contextRef="#ctx0" brushRef="#br0" timeOffset="37727.532">20443 3669 0,'18'0'15,"17"0"1,1 0-16,-19 0 0,19 0 16,34 0-16,-52 0 15,-1 0-15</inkml:trace>
  <inkml:trace contextRef="#ctx0" brushRef="#br0" timeOffset="37838.75">20514 3845 0,'53'18'0,"-18"-18"16,36 0-16,-54-18 15</inkml:trace>
  <inkml:trace contextRef="#ctx0" brushRef="#br0" timeOffset="38645.615">21325 3351 0,'0'18'31,"-17"17"-31,17 71 16,0-53-16,-18 88 15,18-88-15,0 53 16,18-71-16,-1 18 16,1-35-16,17 35 15,-17-36-15,17-17 16,-17 0-16,0 0 16,17-35-16,-35 17 15,35-17-15,-17 35 16,-1 35-1,1-17 1,17 17-16,18 18 16,-18-35-16,1 0 0,70-18 15,-36-18 1,-52 0-16,-1-17 0,1 0 16,-18-54-16,0 37 15,-18-1-15,-17 0 16,18 17-16,-36-52 15,35 35-15,0 36 0,18-19 16,0 19-16</inkml:trace>
  <inkml:trace contextRef="#ctx0" brushRef="#br0" timeOffset="38862.844">22154 3122 0,'53'-18'0,"18"1"16,-36 17-1,53-18-15,-52 18 0,-1 0 16,-17 0-16</inkml:trace>
  <inkml:trace contextRef="#ctx0" brushRef="#br0" timeOffset="39052.582">22296 3193 0,'0'35'0,"0"53"15,17-53-15,-17 1 16,18-1-16,-1-17 15,1 17-15,0-17 0,-1-1 0,19 1 16,-19-18 0,1 17-16,0-17 15,17-35-15</inkml:trace>
  <inkml:trace contextRef="#ctx0" brushRef="#br0" timeOffset="39273.223">22701 3175 0,'0'35'16,"0"-17"-16,0 17 0,18 18 15,-18-18 1,18 1-16,-1-1 0,1-17 15,-1-1 1,1 1-16,0-18 16</inkml:trace>
  <inkml:trace contextRef="#ctx0" brushRef="#br0" timeOffset="39568.821">22913 3052 0,'18'0'16,"-1"0"0,1 17-16,17 1 15,-17-18-15,17 35 16,-17-17 0,-1 17-16,1 18 0,-18-18 15,0-17-15,0 52 16,0-52-16,0 0 0,0-1 15,0 1 1,-35-18 0,17 0-16,0 0 0,1 0 15,-19 0-15,19 0 0,-1 0 16,-35 0-16</inkml:trace>
  <inkml:trace contextRef="#ctx0" brushRef="#br0" timeOffset="40068.352">23477 3351 0,'0'18'0,"18"0"16,35 70-16,-18-35 15,18 0-15,0 17 16,0 1-16,53 88 15,-36-89-15,36 54 16,-53-71-16,35 35 16,-52-35-16,-1-18 15,-18-17-15,-34-36 32</inkml:trace>
  <inkml:trace contextRef="#ctx0" brushRef="#br0" timeOffset="40263.259">24095 3404 0,'0'0'0,"-18"36"0,-17 69 16,0-34-16,-1 0 0,-17 17 15,-52 106-15,52-88 16,0 35-1,35-88-15,0 0 0,18 17 16</inkml:trace>
  <inkml:trace contextRef="#ctx0" brushRef="#br0" timeOffset="40791.503">24747 3845 0,'36'0'31,"-1"0"-31,0 0 16,18-17-16,53 17 15,-53 0-15,17 0 16,-34 0-16,-1-18 16,-17 18-16,-36 0 15</inkml:trace>
  <inkml:trace contextRef="#ctx0" brushRef="#br0" timeOffset="40985.734">25012 3510 0,'0'35'0,"0"71"15,0-53-15,0 88 16,0-70-16,18 52 16,-18-70-16,17 35 15,1-52 1,-18-19-16</inkml:trace>
  <inkml:trace contextRef="#ctx0" brushRef="#br0" timeOffset="42148.244">25770 3087 0,'0'70'0,"0"-17"16,18 88-16,0-70 15,-1 88-15,1-89 16,17 54 0,-35-71-16,18 17 0,0-52 15,-1-1 1,1-34-1,17-1-15,0 18 16,36 0-16,-36 35 16,0-17-16,-17 35 0,35 18 15,-53-1 1,0-52-16,0-1 16,-35 1-16,-36-18 15,36 0-15,-18-18 16,-35-34-1,17-1-15,54 17 16,-19 1-16,36 0 0,0-1 16</inkml:trace>
  <inkml:trace contextRef="#ctx0" brushRef="#br0" timeOffset="42415.546">26317 3052 0,'18'-18'16,"17"0"-1,0 1-15,36 17 16,-36 0 0,-17 0-16,17 0 0,-17 0 15</inkml:trace>
  <inkml:trace contextRef="#ctx0" brushRef="#br0" timeOffset="42608.994">26476 3087 0,'0'53'16,"0"0"-1,0-18-15,0 0 16,18-17-16,-1-1 0,1 1 16,0 0-16,17-1 15,-18 1-15,1-18 16,0 0-16,-18-18 0</inkml:trace>
  <inkml:trace contextRef="#ctx0" brushRef="#br0" timeOffset="42777.075">26741 3193 0,'-18'35'15,"18"18"1,18-36-16,-1 19 15,1-19 1,17 1-16,-17-18 16,-1 0-16</inkml:trace>
  <inkml:trace contextRef="#ctx0" brushRef="#br0" timeOffset="43089.594">26935 2981 0,'17'0'16,"1"0"-16,0 0 0,17 0 16,0 0-1,0 18 1,-17-1-16,0 36 0,-18 18 16,17-36-16,-17 0 15,18 53 1,-18-52-16,18-19 0,-18 19 15,17-19-15,-17 1 16,0 0-16,0-1 16,-17-17-1,-1 0-15,-35-17 16,35 17-16,1 0 16,-19 0-16,-16 0 15</inkml:trace>
  <inkml:trace contextRef="#ctx0" brushRef="#br0" timeOffset="44529.546">18733 5115 0,'0'18'0,"0"17"16,17 89-16,-17-54 15,0 124 1,0-106-16,-17 18 0,17-18 16,-18 36-16,0-53 15,18-54-15,0-34 16,18-54 0,-18 18-16,35-70 15,-17 52-15,17-70 16,-17 70-1,17-70-15,-17 71 16,-1-1 0,1 53-16,-18 1 15,18 17-15,-18 17 0,17 19 0,1 70 16,-18-36 0,17 107-16,-17-89 15,18-18-15,0 71 16,-18-88-16,17 0 0,1 18 15,0-54 1,-18 1-16</inkml:trace>
  <inkml:trace contextRef="#ctx0" brushRef="#br0" timeOffset="44674.836">18803 5750 0,'35'0'15,"-17"0"-15,53-17 16,-36-1-16,53 0 16,-53 1-1,18-1-15</inkml:trace>
  <inkml:trace contextRef="#ctx0" brushRef="#br0" timeOffset="44883.84">19244 5009 0,'18'-17'16,"17"-1"0,0 18-16,36-35 15,-18 35-15,0-18 16,-36 1-16,1 17 15,0 0-15</inkml:trace>
  <inkml:trace contextRef="#ctx0" brushRef="#br0" timeOffset="45018.664">19385 5045 0,'0'70'16,"0"18"-16,18-52 15,-1-1-15,19 18 16,34-18-1,-34-17-15,34-18 16,-35 0-16,1 0 16</inkml:trace>
  <inkml:trace contextRef="#ctx0" brushRef="#br0" timeOffset="45185.515">19808 5062 0,'0'36'0,"0"34"16,0-35-16,36 18 16,-36-35-1,17-18-15,19 18 16,-1-18-16</inkml:trace>
  <inkml:trace contextRef="#ctx0" brushRef="#br0" timeOffset="45490.168">20038 4851 0,'17'0'0,"36"17"16,-17-17 0,-19 18-16,19-18 0,-19 18 15,36 35-15,-18-36 16,-17 18-16,-18 1 0,18 34 15,-18-34-15,17 16 16,-17-16 0,0-19-16,-17 19 15,-1-19-15,0-17 16,1-17-16,-36-1 16,18 0-1,17 18-15,-17 0 16</inkml:trace>
  <inkml:trace contextRef="#ctx0" brushRef="#br0" timeOffset="45719.087">20655 5486 0,'35'17'16,"1"-17"-16,-1 0 16,18 0-16,-35 0 15</inkml:trace>
  <inkml:trace contextRef="#ctx0" brushRef="#br0" timeOffset="45842.308">20602 5662 0,'36'35'16,"-19"-35"-16,1 18 16,17-18-16,18 0 0,-18 0 15,1-18-15</inkml:trace>
  <inkml:trace contextRef="#ctx0" brushRef="#br0" timeOffset="46486.604">22348 5398 0,'0'-18'15,"-35"53"17,0-17-32,0 17 0,-1-17 15,-34 35-15,35-18 16,17 0-16,18-17 0,-18 17 15,36-17-15,0 17 16,-1-17 0,1-18-16,35 17 15,-36-17-15,1 0 16,-36 0 0,1 0-1,17-17-15,-36-1 16,36 0-16</inkml:trace>
  <inkml:trace contextRef="#ctx0" brushRef="#br0" timeOffset="46741.504">23019 4992 0,'-18'-35'15,"-17"35"1,0 17-16,-1 54 16,36-18-16,-17 17 15,-1 1-15,18-1 0,18 1 16,-18-1-16,35-17 0,18 36 16,-18-54-16,0 0 15,1-17-15,17-1 16,-18-17-16,0 0 0</inkml:trace>
  <inkml:trace contextRef="#ctx0" brushRef="#br0" timeOffset="47027.15">23389 5221 0,'71'0'16,"35"18"-1,-54-1-15,19 19 16,-36 17 0,-35-18-16,-17 18 15,-1-18-15,-35 36 16,35-54-16,-17 54 16,35-36-16,0 18 15,18-35-15,35 35 16,-18-53-16,18 17 15,-18-17-15,-17 0 16,0 0-16,-36-17 16</inkml:trace>
  <inkml:trace contextRef="#ctx0" brushRef="#br0" timeOffset="47161.148">23477 5627 0,'71'0'15,"-18"0"-15,53-18 16,-53 1-16,0 17 16,35-36-16</inkml:trace>
  <inkml:trace contextRef="#ctx0" brushRef="#br0" timeOffset="47382.215">24059 4868 0,'36'0'16,"-1"0"-16,36-17 15,-36 17 1,0-18-16,0 18 0,-17-18 0,17 18 15</inkml:trace>
  <inkml:trace contextRef="#ctx0" brushRef="#br0" timeOffset="47543.502">24183 4939 0,'0'35'0,"18"53"15,-1-35 1,1-17-16,-1-19 15,1 1-15,0-1 0,35 1 16,-36 0-16,1-18 16,0 0-16,-1 0 0,1-18 15</inkml:trace>
  <inkml:trace contextRef="#ctx0" brushRef="#br0" timeOffset="47737.632">24553 4992 0,'18'53'15,"-18"-18"1,18 0-16,-1 1 16,-17-19-16,36 1 15,-19-18 1</inkml:trace>
  <inkml:trace contextRef="#ctx0" brushRef="#br0" timeOffset="48109.872">24765 4727 0,'18'18'15,"17"0"1,35-18-16,-52 0 16,17 0-16,18 0 15,-17 17 1,-19 1-16,1 17 0,-18 0 16,0 18-16,18-17 15,-18 16-15,17 37 16,-17-36-16,18 17 15,-18-35-15,0 1 0,17-19 16,-17 1-16,-17-18 47,-18-18-47,17 18 16,-17 0-16,17 18 15,-35 0 1,18-1-16,17-17 0</inkml:trace>
  <inkml:trace contextRef="#ctx0" brushRef="#br0" timeOffset="48715.5">25365 4710 0,'17'35'31,"1"0"-31,17 0 0,1 36 0,34 35 16,-17-36-1,-18 1-15,1-1 0,-19 1 16,19 88-16,-36-89 16,0 1-16,0-18 0,-18 17 15,-17-17-15,17 0 16,-17-18-16,-54 36 16,54-53-16,0 17 0,-53 0 15</inkml:trace>
  <inkml:trace contextRef="#ctx0" brushRef="#br0" timeOffset="50339.327">18750 6862 0,'18'0'16,"17"0"-1,0 0-15,18 0 0,18 35 16,-54-18-16,19 36 16,-36-17-16,0-1 15,-36 53-15,-16 0 16,34-52-1,-17 52-15,35-35 0,0-18 16,17 18-16,36 17 16,-18-34-16,36-1 15,-36-17 1,18-18-16,18 0 0,-36 0 16,-17 0-16</inkml:trace>
  <inkml:trace contextRef="#ctx0" brushRef="#br0" timeOffset="50485.114">18750 7444 0,'88'-18'0,"18"0"16,18-17-1,-1 0 1,-70 0-16,-18 17 0</inkml:trace>
  <inkml:trace contextRef="#ctx0" brushRef="#br0" timeOffset="50696.264">19438 6615 0,'18'17'0,"35"-17"16,-18 18-1,0-18-15,0 0 16,18-18-16,-35 18 0,0 0 16</inkml:trace>
  <inkml:trace contextRef="#ctx0" brushRef="#br0" timeOffset="50829.986">19544 6738 0,'0'71'16,"18"-18"-1,34-1 1,-16-34-16,34 0 16,-34-1-16,-19-17 15</inkml:trace>
  <inkml:trace contextRef="#ctx0" brushRef="#br0" timeOffset="51057.622">19879 6738 0,'18'18'0,"-1"-1"16,19 1-1,-36 0-15,0-1 0,0 1 0,-18 17 16,18-17-16,-18-1 15,18 1 1,0 0-16,36-18 16,-19 17-1,19-17-15,16-17 0,-16 17 16</inkml:trace>
  <inkml:trace contextRef="#ctx0" brushRef="#br0" timeOffset="51374.78">20144 6632 0,'0'-35'15,"17"17"-15,19 18 16,-1 0-16,-18 0 16,19 0-16,-36 18 15,17 0-15,1 17 16,0-17-16,-18 17 15,17 18-15,-17-18 16,18 18-16,0-35 16,-18 17-16,0-18 15,0 1-15,0 0 16,-18-18 0,0 0-16,-17-18 15,0 18 1,17 0-16,0 0 15</inkml:trace>
  <inkml:trace contextRef="#ctx0" brushRef="#br0" timeOffset="51598.704">20743 7038 0,'53'0'16,"18"0"0,-36 18-16,-17-18 15</inkml:trace>
  <inkml:trace contextRef="#ctx0" brushRef="#br0" timeOffset="51712.975">20726 7285 0,'53'18'16,"-18"-18"-16,35 0 16,-34 0-16,17-18 15</inkml:trace>
  <inkml:trace contextRef="#ctx0" brushRef="#br0" timeOffset="52364.967">21784 7020 0,'-18'-17'16,"18"34"-16,-17 54 16,-1 88-1,0-71-15,18 0 0,0 71 16,18-53-1,0-71-15,-1 0 0,36 0 16,-17-35 0,-1 0-16,0-17 0,0-1 15,18-52-15,-35 34 16,0 1-16,-1 0 16,1 35-16,-18 17 15,18 36 1,-18-17-16,17 16 0,1-16 15,35 17-15,0-53 16,17 17-16,-17-34 16,18-36-16,-54 17 15,-17-52-15,0 53 16,-35-88 0,0 70-16,-1 17 0,-16-52 15,34 53-15,-35 17 16,53 1-16</inkml:trace>
  <inkml:trace contextRef="#ctx0" brushRef="#br0" timeOffset="52837.252">22560 6597 0,'18'0'16,"35"-18"0,-36 1-16,19 17 15,17 0-15,-1-18 16,-34 18-16,17 0 16,-35-18-16,-17 18 15</inkml:trace>
  <inkml:trace contextRef="#ctx0" brushRef="#br0" timeOffset="52971.602">22631 6597 0,'0'71'16,"0"17"-16,17-53 15,1 0-15,17 1 0,36 16 16,-36-34-16,18 17 16,-18-35-16,1 0 15</inkml:trace>
  <inkml:trace contextRef="#ctx0" brushRef="#br0" timeOffset="53209.719">23001 6650 0,'18'0'0,"17"0"15,-17 35 1,-18-17-1,0-1-15,0 1 0,-18 35 16,18-35-16,-18-1 16,18 19-16,0-19 15,36-17 1,-1 0-16,-17 0 0,35-17 16,-18-1-16</inkml:trace>
  <inkml:trace contextRef="#ctx0" brushRef="#br0" timeOffset="53570.204">23230 6615 0,'0'0'0,"0"-18"0,36 0 16,-19 18-16,19-17 15,-19 17-15,1 0 16,0 0-16,-1 0 15,1 0-15,-1 0 16,-17 17 0,0 1-16,18 35 15,-18-18-15,18 53 16,-1-52-16,1 52 16,-18-53-16,35 18 15,-35-35 1,0-1-16,0 1 15,0-36 1,-17 18-16,-1 0 0,0-17 16,1 17-16,-19 0 15,19 0-15,-1 0 0,-17 17 16,17 1 0</inkml:trace>
  <inkml:trace contextRef="#ctx0" brushRef="#br0" timeOffset="56040.632">24183 7391 0,'0'0'0,"0"-18"0,0 0 16,-18 1-1,18-1-15,0 1 16,-17 17-1,17-18 126,0 36 0,0 17-126,0-18-15,0 19 0,0-1 16,-18 18-16,18-18 16,-18 71-16,18-35 15,-17 34-15,17-52 16,-18 36-1,18-54-15,-18 18 0,1-36 16,17 1 0,-18-18-16,18-18 15,-17-17 1,17 0-16,17-53 16,-17 35-16,35-88 15,-35 52-15,36-87 16,-19 70-16,19-106 15,-19 107-15,19-36 16,-19 88-16,1 17 16,-1 19-1,1 34-15,35 72 16,-35-37-16,-1 19 16,19 70-16,-19-70 15,19 87-15,-36-87 16,17 0-16,-17-1 0,18 54 15,-1-72 1,-17 1-16,0-17 16,18-1-16,-18-17 0,-18-18 15</inkml:trace>
  <inkml:trace contextRef="#ctx0" brushRef="#br0" timeOffset="56184.14">24183 7620 0,'35'0'16,"-17"0"-16,-1-18 16,19 18-16,17-17 0,-18 17 15,0-18-15,1 18 0,16-18 16</inkml:trace>
  <inkml:trace contextRef="#ctx0" brushRef="#br0" timeOffset="56418.789">24606 6756 0,'0'-36'15,"18"19"1,0-1-16,-1 18 0,54-17 15,-18 17 1,-36 0-16,1 0 0,17 0 16</inkml:trace>
  <inkml:trace contextRef="#ctx0" brushRef="#br0" timeOffset="56546.18">24694 6809 0,'0'88'16,"0"-53"-1,18 0-15,17 36 16,36-36-16,-36-35 16,0 18-16,18-18 15,-17 0-15</inkml:trace>
  <inkml:trace contextRef="#ctx0" brushRef="#br0" timeOffset="56730.42">25083 6773 0,'0'36'0,"0"17"15,0-36 1,17 36-16,-17-35 16,35 17-16,-17-17 15,17-18-15</inkml:trace>
  <inkml:trace contextRef="#ctx0" brushRef="#br0" timeOffset="57020.349">25277 6562 0,'52'35'16,"-34"-17"-16,0 17 0,35 18 15,-18 0 1,-17-36-16,-1 19 16,1 17-16,-1 17 15,-17 1 1,0-18-16,0-36 16,-17 1-1,-1-18 1,1 0-16,-1 0 15,0 0-15,18-18 0,-17 18 16</inkml:trace>
  <inkml:trace contextRef="#ctx0" brushRef="#br0" timeOffset="57259.698">25859 7197 0,'17'0'15,"36"0"1,-35 17-16,17-17 15,18 0-15,-35 0 16</inkml:trace>
  <inkml:trace contextRef="#ctx0" brushRef="#br0" timeOffset="57415.043">26070 7197 0,'0'123'15,"0"1"1,18-71-16,-18-1 16,35 19-16,-17-53 15</inkml:trace>
  <inkml:trace contextRef="#ctx0" brushRef="#br0" timeOffset="57765.215">26441 6862 0,'35'158'16,"-17"1"0,-18-106-16,35 53 15,-17-71-15,-1 0 16,1 1-16,17-36 15,0 0-15,-17 0 16,17-18-16,18 18 16,-18 18-16,-17-1 15,0 1-15,-1 17 0,1 18 16,-18-35-16,-35 17 16,-1-35-1,19 0-15,-54-18 16,18 1-16,18-1 0,-18-17 15,18 17-15,17 1 16,18-1-16</inkml:trace>
  <inkml:trace contextRef="#ctx0" brushRef="#br0" timeOffset="58014.428">26882 6562 0,'17'0'15,"36"-18"-15,0 18 16,18 0-1,-36 0-15,0-18 16</inkml:trace>
  <inkml:trace contextRef="#ctx0" brushRef="#br0" timeOffset="58215.647">27005 6650 0,'0'70'15,"18"1"1,-18-36-16,17 1 16,-17-19-16,18 1 0,0 17 15,35-17-15,-36-1 16,1-17-16,17 0 16,-17-17-16,-18-1 15</inkml:trace>
  <inkml:trace contextRef="#ctx0" brushRef="#br0" timeOffset="58481.492">27234 6685 0,'36'0'0,"-19"0"16,19 0-16,-19 0 15,1 18-15,17-1 16,-17 1-16,-18 0 0,0-1 15,-18 1-15,-17 35 16,35-35-16,-18-1 16,1-17-16,17 18 0,0-1 15,17-17 1,19 18-16,-19-18 16,36 0-1,-35 0-15,17-18 16,-17 1-16</inkml:trace>
  <inkml:trace contextRef="#ctx0" brushRef="#br0" timeOffset="58831.804">27552 6544 0,'0'-18'15,"18"18"1,17-17-1,18 17-15,-36 0 16,36 0-16,-35 0 16,0 17-16,-18 19 15,0-19 1,0 36 0,0-17-16,0 16 0,17-16 0,-17-1 15,36 53 1,-36-53-16,17 36 15,1-53-15,-18 17 16,0-17-16,0-1 16,-18-17-1,-17 0-15,17-17 16,1 17-16,-19-18 0,19 18 16,-19 0-16,-16-18 0</inkml:trace>
  <inkml:trace contextRef="#ctx0" brushRef="#br0" timeOffset="59971.48">18997 8590 0,'0'35'0,"0"1"16,0 17-16,0 105 16,0-69-16,0-1 15,-18 88-15,18-88 16,0-35-16,0 35 15,0-70-15,0 0 16,0-36 0,18-70-16,-18 17 15,18 18-15,-18-17 0,17-1 16,1 1-16,17-71 16,-17 52-16,17 1 0,0 18 15,1-1-15,17-17 16,-18 70-16,-17 18 15,-1 18-15,1 70 16,-18-17-16,0 140 16,-18 1-1,18-106-15,18-18 0,-18-17 0,53 34 16,-36-52-16,-17-17 16,0-19-1</inkml:trace>
  <inkml:trace contextRef="#ctx0" brushRef="#br0" timeOffset="60124.472">18962 9084 0,'106'-35'15,"-1"17"1,-52 0-16,36-17 15</inkml:trace>
  <inkml:trace contextRef="#ctx0" brushRef="#br0" timeOffset="60310.78">19597 8378 0,'35'-17'16,"18"-1"-16,-18 1 15,-17 17-15,0 0 16</inkml:trace>
  <inkml:trace contextRef="#ctx0" brushRef="#br0" timeOffset="60467.811">19650 8449 0,'0'88'16,"0"-52"-16,17 34 15,1-35 1,17-17-16,18 17 16,-35-17-16,35-18 15,-36 0-15</inkml:trace>
  <inkml:trace contextRef="#ctx0" brushRef="#br0" timeOffset="60739.354">19950 8396 0,'53'0'15,"-18"18"1,18-1-1,-36-17-15,1 36 16,-18-1-16,-18 18 16,-17 0-1,17 0-15,1-36 16,34 1 0,1-18-16,17 0 15,18 0 1,-17-18-16,16 1 0</inkml:trace>
  <inkml:trace contextRef="#ctx0" brushRef="#br0" timeOffset="61051.465">20285 8273 0,'35'0'16,"0"0"-1,1 17 1,-19-17-16,18 71 16,-17-18-16,0 17 15,-1-34 1,1-1-16,17 53 16,-17-35-16,-18-18 15,0-17-15,0 17 16,-18-17-16,1-18 31,-1-18-15,0 1-16,1-1 0,-1 0 15,0 18-15,1-17 16</inkml:trace>
  <inkml:trace contextRef="#ctx0" brushRef="#br0" timeOffset="61852.819">21061 8996 0,'17'0'0,"36"-18"16,-35 18 0,17-17-16,-17 17 0,17 0 15,-17 0-15,-18 17 16</inkml:trace>
  <inkml:trace contextRef="#ctx0" brushRef="#br0" timeOffset="61963.259">21026 9155 0,'17'17'0,"36"-17"16,-18 0-16,71-17 16,0-1-1</inkml:trace>
  <inkml:trace contextRef="#ctx0" brushRef="#br0" timeOffset="62507.63">22490 8819 0,'0'-17'15,"-18"17"-15,-35 0 16,18 17-16,-53 36 16,35-17-1,-53 69-15,53-52 16,0 36-16,53-36 15,18 17 1,17-52-16,0 17 0,71-17 16,-53-18-16,-18 0 0,18 0 15,-18 0 1,-35-18-16,-35-17 16,0 17-16,0 0 0,-71 1 15,53 17-15,18 0 16,-1 0-16,19 0 15,34 0 1</inkml:trace>
  <inkml:trace contextRef="#ctx0" brushRef="#br0" timeOffset="62792.672">23213 8396 0,'-18'35'16,"-17"54"0,0-19-16,-1 89 15,36-71-15,-17-17 0,17 17 0,35 35 16,0-70-1,1 0-15,34 18 16,-35-54-16,1 19 0,-19-36 16,-17 17-16</inkml:trace>
  <inkml:trace contextRef="#ctx0" brushRef="#br0" timeOffset="74288.409">23671 8573 0,'-17'-18'15,"17"0"1,17 18 0,1-17-16,53-1 15,-36 0-15,35 18 16,-52 0-16,35 36 16,-35-19-16,17 19 15,-17-1-15,-1 0 16,-17-17-16,-17 35 15,-1-18-15,-35 53 16,18-53 0,-18 54-16,35-37 15,1 19-15,17-36 16,17 18-16,1-35 16,17 0-16,-17 17 15,17-18-15,0 1 16,-17 0-16,17-18 0,-17 17 15,-1-17 1,1 0 0,-36-17-16,1-1 15</inkml:trace>
  <inkml:trace contextRef="#ctx0" brushRef="#br0" timeOffset="74481.075">23707 9013 0,'35'0'0,"-17"0"16,52 0-16,-35-17 16,54-1-1,-54 18-15,18-17 16,-18 17-16</inkml:trace>
  <inkml:trace contextRef="#ctx0" brushRef="#br0" timeOffset="74804.42">24306 8414 0,'18'0'0,"0"0"15,-1-18-15,19 18 16,-1 0-16,0-18 16,-17 18-16,17 0 15</inkml:trace>
  <inkml:trace contextRef="#ctx0" brushRef="#br0" timeOffset="74982.113">24359 8431 0,'0'53'16,"-17"18"-16,34-18 15,1-18 1,-18-17-16,35 17 16,1-17-16,-1-1 0,-18-17 15,19-17 1,-19-1-16</inkml:trace>
  <inkml:trace contextRef="#ctx0" brushRef="#br0" timeOffset="75259.669">24606 8396 0,'36'0'15,"-19"0"-15,1 18 16,17-1-16,-35 1 15,35 0 1,-35-1-16,0 1 0,-17 17 16,-1-17-16,0 0 15,-17 17 1,35-18-16,0 1 16,18 0-16,17-1 15,0-17 1,-17 0-16,17 0 15,-17 0-15,17 0 0,-17 0 0</inkml:trace>
  <inkml:trace contextRef="#ctx0" brushRef="#br0" timeOffset="75622.833">24906 8378 0,'18'0'0,"-1"0"15,1 0 1,0-17-16,-1 17 0,1 0 16,-18 17-16,18-17 15,-18 53 1,0-17-16,17 70 15,-17-71 1,18 0-16,-18 0 0,18 1 16,-18-1-16,0 0 0,17-17 15,-17-1-15,-17-17 32,-1-17-17,0-18-15,1 35 0,-1-18 16,0 18-1</inkml:trace>
  <inkml:trace contextRef="#ctx0" brushRef="#br0" timeOffset="76589.614">25241 8290 0,'-17'0'16,"-1"0"-16,18 18 31,18-18-15,-18 18-16,17-1 0,1 1 15,0-1-15,-1 1 0,1 17 16,17 18-16,-17-35 16,17 70-1,-17-53-15,-1 71 16,1-35-16,0 52 15,-18-52-15,0 52 16,0-52-16,-18 52 16,0-52-16,-17 35 15,17-71-15,-35 36 16,18-54-16,-18 36 16,18-35-16,0-1 15</inkml:trace>
  <inkml:trace contextRef="#ctx0" brushRef="#br0" timeOffset="84370.767">8467 15046 0,'0'-18'47,"0"36"-16,17 0-31,-17-1 0,18 19 16,0-1-16,-1 53 16,1-17-16,0-19 0,-1 37 15,18 52-15,-17-53 16,17 35 0,-17-70-16,0-17 0,-1 34 15,1-35 1,0-35-16,-18-17 15</inkml:trace>
  <inkml:trace contextRef="#ctx0" brushRef="#br0" timeOffset="84986.892">8343 15275 0,'0'18'16,"18"-36"46,-1-17-46,1 0 0,0-18-16,-1 35 15,-17-17-15,18-18 16,0 18-16,-18-1 0,17 1 15,-17 18 1,18 17 15,0 17-31,-1 18 16,1-17-16,17 17 16,0-17-16,-17 0 15,53 35 1,-54-36-16,19 1 15</inkml:trace>
  <inkml:trace contextRef="#ctx0" brushRef="#br0" timeOffset="87749.593">2117 14658 0,'0'18'0,"0"17"16,0 0-16,0 89 16,-18-36-16,18 18 15,-53 158 1,35-123-16,1 18 0,-1-35 16,18 70-16,0-124 15,0-35-15,18 1 16,-1-54-1,-17 0-15</inkml:trace>
  <inkml:trace contextRef="#ctx0" brushRef="#br0" timeOffset="88217.465">1729 15064 0,'-18'0'15,"0"17"1,36-34 15,0-1-31,-1 0 0,1 1 16,17-19-16,-17 1 15,35-18 1,-36 18-16,1-18 0,17 18 0,1-1 16,-1-34-1,-18 52-15,1 1 0,0-1 16,-1 18-1,1 18 1,0-1-16,17 54 16,-17-54-16,35 54 15,-36-36-15,36 54 16,-18-54 0,1 35-16,-1-34 15,-17-1-15</inkml:trace>
  <inkml:trace contextRef="#ctx0" brushRef="#br0" timeOffset="98695.093">20355 12047 0,'-17'0'0,"-19"0"16,19 0-16,-1 0 15,0 0-15,36 0 32,0-17-17,-1 17-15,36 17 16,-17-17-16,-1 18 15,0-18-15,0 18 0,1-1 0,34 1 16,-52-18-16,0 18 16,-1-1-16,-17 1 15,0 17-15,-17-17 16,-19 52-16,1-34 16,-18 17-1,35-18-15,-17 35 16,17-52-16,18 53 15,18-54-15,17 36 16,1-35-16,17-1 16,-18 1-16,-17-18 15,-1 0-15,1 0 0,-1 0 16,1-18-16,-36 1 16</inkml:trace>
  <inkml:trace contextRef="#ctx0" brushRef="#br0" timeOffset="98861.695">20285 12506 0,'53'-18'16,"-18"18"-16,0-17 0,36-1 16,-36 18-1,0-18-15,36 1 16,-36 17-16,-17 0 0</inkml:trace>
  <inkml:trace contextRef="#ctx0" brushRef="#br0" timeOffset="99167.572">20796 11642 0,'-17'0'16,"34"0"-1,36-18 1,18 0-1,35 1 1,-71 17-16,-18 0 0</inkml:trace>
  <inkml:trace contextRef="#ctx0" brushRef="#br0" timeOffset="99367.131">20832 11659 0,'0'18'0,"0"17"16,0 1 0,0 16-16,0-34 15,17 53-15,-17-54 16,18 36-16,-1-35 16,19-1-1,-1-17-15,0 0 16,1 0-16,-19-17 15</inkml:trace>
  <inkml:trace contextRef="#ctx0" brushRef="#br0" timeOffset="99585.794">21149 11748 0,'0'35'16,"0"18"0,0-18-1,18 0 1,-18-17-16,0 0 0,17-1 16</inkml:trace>
  <inkml:trace contextRef="#ctx0" brushRef="#br0" timeOffset="99941.204">21290 11589 0,'18'0'16,"17"0"-1,-17 0 1,35 0-16,-36 17 16,1 19-1,-18-19-15,18 19 16,-18-1-16,-18 35 0,18 1 16,0-18-1,0-18 1,18-17-16,-18-1 15,-18-17 1,0 0 0,-17-17-16,-18 17 15,35 0-15,-17 17 16,18-17 0</inkml:trace>
  <inkml:trace contextRef="#ctx0" brushRef="#br0" timeOffset="100608.526">21749 11518 0,'-18'0'47,"0"35"-32,1-17-15,-1 53 16,1-36-16,17 0 16,-18 18-16,18-18 0,0 1 15,0-1-15,18 0 16,-18 1-16,17-1 0,1-18 0,-1 19 16,1-36-1,0 17-15,-1-17 0,1 0 16</inkml:trace>
  <inkml:trace contextRef="#ctx0" brushRef="#br0" timeOffset="100791.583">21908 11871 0,'0'35'15,"17"-17"-15,-17 17 16,18-17-16,-1-18 16,1 0-16</inkml:trace>
  <inkml:trace contextRef="#ctx0" brushRef="#br0" timeOffset="100941.768">21978 11642 0,'18'0'31</inkml:trace>
  <inkml:trace contextRef="#ctx0" brushRef="#br0" timeOffset="101276.325">21978 11642 0,'-18'53'0</inkml:trace>
  <inkml:trace contextRef="#ctx0" brushRef="#br0" timeOffset="101514.588">21960 11659 0,'0'0'31,"0"-17"-15,-17 17 15,-1 17 0,18 19-31,-17-1 16,17-17-16,0 17 16,-18 0-16,18 0 0,0 18 15,0-17-15,0-19 16,0 18-16,18-35 15,-1 0 1</inkml:trace>
  <inkml:trace contextRef="#ctx0" brushRef="#br0" timeOffset="101783.167">22049 11483 0,'35'18'15,"0"17"1,0-18-16,18 36 16,-35-17-16,17-1 0,-17 53 15,-18-35-15,0 35 16,0-52-1,-35 34-15,17-52 16,-35 17-16,18-17 16,17-18-16</inkml:trace>
  <inkml:trace contextRef="#ctx0" brushRef="#br0" timeOffset="102733.841">22807 12206 0,'18'-18'46,"-1"18"-30,-17-17-16,18 17 16,0 0-16,-1 0 15,1 17 1,0 1-16,17 0 0,-18-18 16,19 35-16,-19-17 15,1-1-15,-18 1 16,0 0-16,0-1 0,-18 19 15,1-1-15,-1 0 0,0-17 16,1 17-16,-18 36 16,35-54-16,0 18 15,17-17-15,1 0 0,35 17 16,-18-35-16,0 0 16,18 0-1,-35 0-15,0 0 0,-18-18 16</inkml:trace>
  <inkml:trace contextRef="#ctx0" brushRef="#br0" timeOffset="102882.954">22878 12559 0,'53'-18'15,"-18"18"-15,35-17 16,-34-1-16,34 0 15,-34 1-15,-1-1 16</inkml:trace>
  <inkml:trace contextRef="#ctx0" brushRef="#br0" timeOffset="103210.591">23319 11695 0,'35'0'15,"-17"0"-15,-1-18 0,1 18 16,-1-18-16,1 18 0,0 0 0,-1 0 16,1 0-16,-18-17 15</inkml:trace>
  <inkml:trace contextRef="#ctx0" brushRef="#br0" timeOffset="103360.873">23319 11765 0,'0'71'15,"17"-18"-15,-17-18 16,18-17-16,17-1 16,-17 1-16,-1-1 0,1-17 0,17 0 15,-17 0-15,0 0 16,-18-17-16</inkml:trace>
  <inkml:trace contextRef="#ctx0" brushRef="#br0" timeOffset="103537.919">23583 11800 0,'0'18'16,"0"35"-16,0-35 15,18 17-15,-1-17 16,-17-1-16,18 1 16,0-18-16</inkml:trace>
  <inkml:trace contextRef="#ctx0" brushRef="#br0" timeOffset="103855.113">23724 11712 0,'18'-17'16,"0"17"-16,-1 0 0,19 0 15,-19 0 1,18 0 0,-35 17-16,18 19 15,-18-1-15,0 18 16,0-36-1,18 19-15,-18-1 0,0-17 16,0 17 0,0-18-16,0 1 15,-18-18 1,0 0-16,1-18 16,-1 18-16,1 0 15,-1 0-15,-17 0 16</inkml:trace>
  <inkml:trace contextRef="#ctx0" brushRef="#br0" timeOffset="104133.332">24112 11695 0,'0'17'0,"-17"36"16,-1-35-16,18 52 16,0-34-16,18 34 15,-18-52-15,17 17 0,1 0 16,17-17-1,-17-18-15</inkml:trace>
  <inkml:trace contextRef="#ctx0" brushRef="#br0" timeOffset="104389.166">24271 11783 0,'53'0'15,"-18"0"1,-17 17 0,-18 19-1,-18-1 1,18-17-16,-35 17 0,35-17 16,-18-1-16,18 1 0,0-1 15,18 1 1,0-18-16,-1 18 0,1-18 15,17 0-15,1-18 16,-19 18-16</inkml:trace>
  <inkml:trace contextRef="#ctx0" brushRef="#br0" timeOffset="104612.239">24553 11712 0,'36'18'16,"-1"35"0,-17-36-16,17 36 15,-35-17-15,17-1 16,-17-17-16,0 17 0,-17-18 16,-18 36-1,17-17-15,0-19 0,1 1 16,-1-18-16,0 18 0</inkml:trace>
  <inkml:trace contextRef="#ctx0" brushRef="#br0" timeOffset="105184.301">25188 12418 0,'18'0'16,"0"0"0,-1 17-16,19-17 15,-19 18 1</inkml:trace>
  <inkml:trace contextRef="#ctx0" brushRef="#br0" timeOffset="105330.545">25523 12418 0,'18'0'15,"0"0"1,17 0-16,18 0 16,-35 0-16</inkml:trace>
  <inkml:trace contextRef="#ctx0" brushRef="#br0" timeOffset="105557.739">26158 12347 0,'18'0'0</inkml:trace>
  <inkml:trace contextRef="#ctx0" brushRef="#br0" timeOffset="106347.12">21184 10672 0,'0'52'0,"0"-16"15,0-1-15,0 0 0,0 1 16,18 69-16,-18-69 16,0 17-16,18-18 15,-1 18-15,-17 0 16</inkml:trace>
  <inkml:trace contextRef="#ctx0" brushRef="#br0" timeOffset="106798.176">21220 13194 0,'17'0'15,"1"0"-15,0 35 16,-18 0-1,0 71-15,0-53 16,17 0-16,-17 0 0,0-18 16,18 54-16,-1-72 15,1 1-15</inkml:trace>
  <inkml:trace contextRef="#ctx0" brushRef="#br0" timeOffset="107292.723">23319 10866 0,'0'35'0,"-18"0"15,18 36-15,18-36 16,-18 0-16,17 18 0,1 35 16,17 1-1</inkml:trace>
  <inkml:trace contextRef="#ctx0" brushRef="#br0" timeOffset="107642.651">23389 13511 0,'0'53'0,"18"36"15,-18-37-15,0 1 16,0-17-16,35 52 15,-35-35-15,18-18 16,-1-17-16,1-1 0</inkml:trace>
  <inkml:trace contextRef="#ctx0" brushRef="#br0" timeOffset="108516.388">26741 12224 0,'17'0'32,"18"0"-17,1 0-15,34 17 16,-34-17-16,-1 18 0,-17-18 15,17 18-15,-18 17 16,-17-17-16,0-1 16,-35 36-16,35-35 15,-17 17-15,-19 36 16,19-36-16,17 0 0,0 18 16,17-35-1,1-1-15,17 1 16,-17 0-16,17-18 0,-17 0 15,-1-18-15,-34 0 16</inkml:trace>
  <inkml:trace contextRef="#ctx0" brushRef="#br0" timeOffset="108654.359">26741 12559 0,'52'-18'16,"-16"18"-1,52-17-15,-53-1 16,71 0-16,-71 1 16,-17 17-16</inkml:trace>
  <inkml:trace contextRef="#ctx0" brushRef="#br0" timeOffset="108894.508">27164 11818 0,'18'-18'15,"-1"18"-15,18-17 16,18 17-16,-35-18 15,17 18-15,-17 0 16</inkml:trace>
  <inkml:trace contextRef="#ctx0" brushRef="#br0" timeOffset="109077.103">27252 11800 0,'0'36'0,"0"-1"15,0-17-15,0 35 16,18-1 0,-1-34-16,-17 0 0,36 17 15,-19-35-15,36 18 16,-35-18-16,17-18 16</inkml:trace>
  <inkml:trace contextRef="#ctx0" brushRef="#br0" timeOffset="109259.947">27517 11924 0,'0'35'0,"17"0"16,-17-17-1,18 17-15,0-35 16</inkml:trace>
  <inkml:trace contextRef="#ctx0" brushRef="#br0" timeOffset="109768.522">27605 11748 0,'0'0'0,"18"0"16,-1 0-1,1 0 48,-1 0-48,1 0 1,0 0-16,-1 0 0,1 0 16,0 0-16,17 0 15,-17 0 1,-18 17 15,0 18-15,0-17-1,0 53-15,0-36 16,0-17-16,0 17 0,0 0 16,0 0-16,17-17 15,-17 0 1,0-1-16,0-34 16,-17 17-1,-1-18-15,-17 18 16,17 0-1,0 0-15,1 0 16</inkml:trace>
  <inkml:trace contextRef="#ctx0" brushRef="#br0" timeOffset="110301.626">28046 11748 0,'0'-18'15,"-18"18"1,18 18 0,-17-18-16,17 52 15,-18-34-15,18 53 16,0-36-16,18 18 15,-18-18-15,35 18 16,-18-18-16,19-17 16,-36 0-16,17-18 15</inkml:trace>
  <inkml:trace contextRef="#ctx0" brushRef="#br0" timeOffset="110757.254">28169 12012 0,'-17'35'16,"17"-17"-16,0 0 15,17-18-15,-17-18 16,18 18-16,0-18 0,-1-35 15,1 36 1,0-1-16,-18 1 16,17-1-16,1 18 0,-1 0 15,1 0-15,-18 18 16,0-1-16,0 1 16,0 35-1,0-36-15,0 1 16,18-18-16,-1 0 15,1-35 1,0 17-16,-1 0 16,1 1-1,0 17-15,-18 17 16,17 1 0,-17 17-1,0-17-15,0 0 0,18-1 16,-18 1-1,17-18-15</inkml:trace>
  <inkml:trace contextRef="#ctx0" brushRef="#br0" timeOffset="110911.723">28698 11924 0,'36'53'15,"-36"0"1,0 0-16,0-36 16,-36 36-16,1-35 15</inkml:trace>
  <inkml:trace contextRef="#ctx0" brushRef="#br0" timeOffset="111273.924">27869 11113 0,'0'35'15,"0"0"1,18 0-16,-18 71 15,18-35-15,-18-18 16,17 17-16,-17 36 16</inkml:trace>
  <inkml:trace contextRef="#ctx0" brushRef="#br0" timeOffset="111696.517">27905 13353 0,'17'0'16,"1"53"-1,0 35 1,-18-18-16,0 54 16,0-54-16,0 54 15,17-71-15,1 35 16,0-53-16,-18 0 16</inkml:trace>
  <inkml:trace contextRef="#ctx0" brushRef="#br0" timeOffset="114277.939">4251 4533 0,'0'0'0,"18"-17"16,-1-1-1,1 0-15,-18 1 16,0-1 78,-18 0-79,-35 1 1,18 17-16,-18-18 15,0 18-15,-70 0 16,52 0-16,-17 0 0,-71 0 16,1 0-1,69 0-15,1 0 0,-106 18 16,88-18 0,18 17-16,18-17 0,17 0 15,0 0-15,0 0 0,-18 18 16,54 0-16,-19-1 15,19 1-15,-1 0 16,18-1-16,0 18 16,-18-17-1,18 0-15,-17 35 16,17 35-16,-18-53 16,18 18-16,0 0 0,-18 0 15,1 17-15,17-17 16,-18 18-16,1 52 0,17-52 15,0-18-15,0 35 16,17 0 0,-17-52-16,0-19 0,0 18 15,0 1-15,0-19 16,0 1-16,18 0 16,-1-1-16,1-17 15,53 18 1,-36 0-16,0-18 15,18 17-15,0-17 0,71 35 16,-72-17-16,19 0 16,0-1-16,17 1 0,0-18 15,18 18-15,-18-1 0,18-17 16,0 0-16,17 0 0,106-17 16,-123-1-1,0 0-15,106 1 0,-142-1 16,18 18-16,18-18 15,-70 1-15,34 17 16,-52 0-16,-1-18 16,1 18-16,0 0 15,-1-17 1,-17-1 0,0 0-16,18 1 15,-18-1-15,0-17 16,0 17-16,18-17 15,-18 0 1,0-1-16,17 1 0,1-53 16,-18 53-16,18-36 15,-18 18-15,17-18 0,-17 1 16,0-1-16,18 1 0,-18-1 16,17-35-16,1 54 15,-18-1-15,0 17 0,18-17 16,-18 36-16,17-19 15,-17 19 1,18-1 0,0 18-1,-18-17 1,-18 17-16,-17-18 16,-1 18-16,-69-18 15,34 18-15,-141 0 16,89-17-16,-124 17 15,124-18-15,17 18 16,-71 0 0,89 0-16</inkml:trace>
  <inkml:trace contextRef="#ctx0" brushRef="#br0" timeOffset="117179.735">28716 11183 0,'0'-18'16,"18"18"31,35-17-47,-18-1 15,-17 18-15,35-17 16,-36-1-16,1 18 0,-1 0 16,1-18-16,0 18 15,-1 0 1,-17 18-16,18 0 16,-18-1-1,0 1-15,18-1 0,-18 19 16,0-19-16,17 54 15,-17-36-15,0 53 16,0-35 0,0 53-16,0-35 15,0-18-15,0 88 16,0-71-16,18 71 16,-18-52-16,18-19 15,-18-17-15,0 88 16,17-17-16,-17-19 15,18 1 1,-1-53-16,1 53 16,0 0-1,17 0 1,-17 0-16,-1-71 0,19 71 16,-1-36-1,-35-17-15,35 18 16,-35-36-16,18 36 15,-18-36-15,0-18 16,0 36-16,0-35 16,0 0-16,0-1 15,-18-17-15,18 18 16,-18-18 0,1 0 15,-1 0-31,1 0 15,-19 0-15,19 0 16,-1 18-16,-53-18 16,54 0-16,-36 0 15,35 0-15,-17 0 0</inkml:trace>
  <inkml:trace contextRef="#ctx0" brushRef="#br0" timeOffset="117858.235">19861 10866 0,'0'-18'0,"18"18"0,0 0 16,-1-18 0,1 18-16,0 0 15,17 0-15</inkml:trace>
  <inkml:trace contextRef="#ctx0" brushRef="#br0" timeOffset="118503.373">19738 10848 0,'0'18'16,"-18"-1"-16,18 18 16,0-17-16,0 0 0,18 52 15,0-34 1,-18-1-16,0 0 0,17 18 16,-17 35-16,0-35 15,0 18-15,0-18 0,18 70 16,-18 1-1,0-71-15,0 70 16,0 18 0,0-70-16,0 52 15,0-52-15,0-1 0,0-17 16,0 0-16,0 0 0,17 53 16,-17-36-16,0 36 15,0-53-15,18 0 16,-18 53-1,0-53-15,0 0 0,0 53 16,0-36 0,0-17-16,0 53 0,0-71 15,-18 53 1,18-52-16,0 34 16,0-35-16,-17 36 15,17-36-15,0 36 16,0-54-16,0 19 0,-18-1 15,18 0 1,0-17-16,0 0 16,0-1-16,0 1 15,0-1-15,18-17 16,-1 18-16,1-18 0,0 0 0,17 18 16,0-18-16,18 17 15,-17-17 1,-1 0-16,-18 0 0,19 0 15,-1 0 1</inkml:trace>
  <inkml:trace contextRef="#ctx0" brushRef="#br0" timeOffset="119132.761">18927 12136 0,'17'0'15,"1"17"1,-1-17-16,-34 0 16,-1 18-1,-17-18 1,0 17-16,-18 1 0,17-18 16,-87 35-16,88-17 15,-18 0-15,17-1 0,19-17 16,-1 18-16,36-18 31</inkml:trace>
  <inkml:trace contextRef="#ctx0" brushRef="#br0" timeOffset="119320.651">19103 12347 0,'-53'36'15,"-35"-1"1,-36-18 0,71 1-16,-35 0 15,18-18 1,34 0-16,1 0 0,17 0 16</inkml:trace>
  <inkml:trace contextRef="#ctx0" brushRef="#br0" timeOffset="120149.149">16563 11571 0,'-35'-18'16,"52"18"15,71 36-31,-17-19 16,0 1-16,70 35 15,-71-35-15,1-1 0,-18 1 16,-18 17-16,0 18 16,-52-18-16,-36 36 15,17-18-15,-34 17 16,-36 36-16,36-35 15,-19 52-15,54-87 16,0 52 0,35-53-16,17-17 0,1 17 15,17-17-15,54 17 16,-37-35-16,54 17 16,-53-17-16,35 0 15,-52 0-15,34 0 16,-52 0-1,-18-17-15</inkml:trace>
  <inkml:trace contextRef="#ctx0" brushRef="#br0" timeOffset="120388.322">16510 12153 0,'18'0'16,"17"0"-16,0 0 15,71 18 1,-35-18-16,-1 0 0,1-18 15,-1 18-15,1-17 16,-18 17-16,-18-18 0</inkml:trace>
  <inkml:trace contextRef="#ctx0" brushRef="#br0" timeOffset="120694.496">17198 11218 0,'18'0'15,"-1"0"-15,36 0 16,0-17-16,18-1 16,-36 0-16,0 18 15,0-17 1,-17 17-16</inkml:trace>
  <inkml:trace contextRef="#ctx0" brushRef="#br0" timeOffset="120919.869">17357 11201 0,'0'53'15,"0"-18"1,0 35 0,0-52-16,0 17 0,0 36 15,17-1 1,1-52-16,0 0 0,35-1 15,52 1 1,-52-36 0,-17 1-1</inkml:trace>
  <inkml:trace contextRef="#ctx0" brushRef="#br0" timeOffset="121162.689">17745 11289 0,'0'35'16,"0"18"-1,0 0-15,0 0 16,0-18-16,0 18 15,17-18 1,1-17 0,-18-36-16</inkml:trace>
  <inkml:trace contextRef="#ctx0" brushRef="#br0" timeOffset="121657.326">17833 11218 0,'0'-17'15,"18"17"1,17 0 0,-18 0-16,1 0 0,17 17 15,-17-17-15,17 0 16,-17 18-16,0-18 15,-18 18 1,0 17-16,0-17 0,0-1 16,0 18-16,0-17 0,0 35 15,0-18-15,0 36 16,0-36 0,17 18-16,-17-18 15,0-17-15,0 35 16,0-35-16,0-1 0,0 1 15,0-1 1,-17-17 15,-1 0 1,0 0-17,18-17-15,-17 17 16,-1 0-16,0 0 15,1 0 1,-1 0 0,0 0-16</inkml:trace>
  <inkml:trace contextRef="#ctx0" brushRef="#br0" timeOffset="124048.898">5151 5927 0,'0'17'0,"-18"-17"15,0 0 1,1 0 0,-1-17-1,0 17 1,-17 0-16,-35 0 16,34 0-16,-17 0 0,-17 0 15,17 0-15,-106 17 16,89-17-16,-36 0 0,18 0 15,-18 0-15,-124 18 16,125-18-16,-1 0 16,0-18-16,0 18 0,18-17 15,-106 17-15,106 0 16,-89 17-16,89-17 16,-53 36-1,88-19-15,-53 19 16,71-36-16,-36 17 15,54 1-15,-19-1 16,19-17-16,-1 18 16,1 0-16,-19-18 0,1 35 15,17 0-15,1 1 16,-1-1-16,0 53 16,18-53-16,0 89 15,0-71-15,18 70 16,-18-52-16,18 35 15,-1-54 1,-17 54-16,18-53 16,-18 53-16,0-53 15,35 18-15,-35-36 16,53 18-16,-18-36 16,54 1-1,-36-18-15,70 18 16,-52-18-16,87 17 15,-69 1-15,105-18 16,-89 0-16,125 0 16,-89 0-16,106-18 15,-124 1-15,107 17 16,-107-18-16,71 0 16,-123 18-16,17-17 15,-18 17-15,54-36 16,-89 36-16,0-17 0,1-1 15,-36 1-15,17-1 16,-17 0-16,0 1 16,0-54-16,0 53 15,-17-70-15,17 35 16,-18-88-16,18 53 16,18-106-16,-18 70 15,35-87 1,-35 105-16,35-35 15,-17 88-15,-18 0 16,0 35-16,-53 1 16,18 17-16,-18 17 15,17 1-15</inkml:trace>
  <inkml:trace contextRef="#ctx0" brushRef="#br0" timeOffset="125677.541">21273 16422 0,'0'-53'15,"-18"18"1,0-1-16,1 19 16,-19 17-16,-34-18 15,34 36-15,-16-1 0,-37 72 16,19 16 0,35-34-16,17-1 0,-17 1 15,35 53-15,17-89 16,36 18-16,0-53 15,0 0-15,53-53 16,-53 18-16,0-18 0,17-53 16,-52 70-1,0-69-15,-1 69 16,-34-34-16,17 52 16,-36 18-1,19 18-15,17 17 16,0 53-16,35 0 15,-17-35-15,17-17 16,35 34-16,19-34 16,-54-19-16,35-17 15,-34-17-15</inkml:trace>
  <inkml:trace contextRef="#ctx0" brushRef="#br0" timeOffset="125922.685">21484 15628 0,'18'-18'16,"17"18"-1,0 0-15,1 0 16,-1 0 0,-17 0-16,-1 0 0,1 0 0,-1 18 15</inkml:trace>
  <inkml:trace contextRef="#ctx0" brushRef="#br0" timeOffset="126101.28">21590 15699 0,'-18'88'16,"18"-18"-1,18 1 1,0-36-16,-1-17 0,36-18 16,-18 0-1,1 0-15,-19-18 16</inkml:trace>
  <inkml:trace contextRef="#ctx0" brushRef="#br0" timeOffset="126324.636">21943 15716 0,'-18'71'16,"18"-1"-16,0-34 16,35-1-16,-17 0 15,0-35-15,-1 0 16,1 0-16,17-17 16</inkml:trace>
  <inkml:trace contextRef="#ctx0" brushRef="#br0" timeOffset="126661.685">22084 15469 0,'0'18'16,"18"-18"-16,-1 0 15,18 18-15,1-18 16,-19 0-16,1 0 15,17 17-15,-17-17 0,17 53 16,-17-18-16,-1 54 16,-17-36-16,18 35 15,-18-35-15,0 17 16,0-35-16,0-17 16,-18 17-1,1-17-15,-1-18 16,1 0-16,-1 0 0,-17-18 15,17 1-15,0-1 16,1 0-16,-1 18 16,18-17-16</inkml:trace>
  <inkml:trace contextRef="#ctx0" brushRef="#br0" timeOffset="127207.638">22560 15505 0,'-17'0'15,"17"17"1,-18 19-16,0 16 15,18-16 1,-17-1-16,17 53 0,17-53 16,1-17-16,17 35 15,-17-35-15,17-1 16,-17-17-16,-1 0 16,1 0-16,0 0 0</inkml:trace>
  <inkml:trace contextRef="#ctx0" brushRef="#br0" timeOffset="127395.451">22754 15752 0,'0'17'0,"18"36"16,-18-35-16,0 17 15,17-17 1,-17-1-16,18 1 15,0-18 1,-1 0 0</inkml:trace>
  <inkml:trace contextRef="#ctx0" brushRef="#br0" timeOffset="127641.121">22842 15416 0,'36'36'16,"-1"17"-1,35 17 1,-52-17-16,17-18 0,-17 1 16,0 52-16,-1-53 15,-17 0-15,0 1 0,-17-19 16,17 36-16,-18-53 15,18 18-15,-18-18 16</inkml:trace>
  <inkml:trace contextRef="#ctx0" brushRef="#br0" timeOffset="128391.199">24465 16510 0,'0'-35'15,"0"-1"1,-17 19-16,-19-1 15,1 1 1,0 17-16,-36 52 16,36-16-16,-36 52 15,54-53-15,-19 53 16,36-52-16,36 17 16,-19-18-16,1-17 15,17-18-15,0 0 0,54-36 16,-54 19-16,18-36 15,-35 17-15,17-34 16,-35 52-16,0-17 16,-18 17-1,18 36-15,0 0 16,-17 17 0,34 18-16,1-18 15,-1-17-15,1 17 0,17-17 16,-17-1-16,17-17 15,-17 18-15,35-36 0,-18-17 16,-17 17-16</inkml:trace>
  <inkml:trace contextRef="#ctx0" brushRef="#br0" timeOffset="128614.171">24642 15646 0,'0'-18'15,"17"0"-15,36 1 16,-35 17-16,35-18 16,-18 18-16,0 0 15,-17 0-15,-1 18 16</inkml:trace>
  <inkml:trace contextRef="#ctx0" brushRef="#br0" timeOffset="128770.503">24783 15681 0,'0'53'16,"0"53"0,17-71-16,1 36 15,0-36-15,34 0 16,-34-17-16,17-1 15,-17-17-15,0 0 16,-1-17-16</inkml:trace>
  <inkml:trace contextRef="#ctx0" brushRef="#br0" timeOffset="128987.974">25065 15752 0,'0'52'15,"0"-16"-15,0-1 16,18-17-16,-1 52 16,-17-52-16,18-1 0,-1 1 15,1-18-15</inkml:trace>
  <inkml:trace contextRef="#ctx0" brushRef="#br0" timeOffset="129342.061">25188 15575 0,'36'0'15,"-19"0"-15,1-17 0,0 17 16,-1 0 0,18 0-16,-17 17 15,-18 1-15,35 17 16,-35 0-16,18 1 0,0 52 16,-18-35-1,0-18-15,17 36 16,-17-36-16,18 0 0,-18 0 15,-18-35 17,1-17-17,-1 17-15,-17-18 16,17 18-16,0 0 0,18-18 16,-17 18-16</inkml:trace>
  <inkml:trace contextRef="#ctx0" brushRef="#br0" timeOffset="129709.182">25665 15610 0,'-18'36'15,"0"-1"1,1 53-16,-1-53 16,18 54-16,18-54 15,-1 0-15,36 18 16,-35-35-16,17-1 0,0-17 16,-17 0-1</inkml:trace>
  <inkml:trace contextRef="#ctx0" brushRef="#br0" timeOffset="129955.052">25806 15752 0,'17'17'0,"-17"1"16,18-1-16,0 1 0,-1 17 15,-17-17 1,18 0-16,-18-1 0,0 1 0,0 0 15,0-1-15,0 1 16,-18-18-16,18 17 0,0 1 16,18-18-1,0 0-15,34 18 16,-34-18-16,17 0 0,1 0 16</inkml:trace>
  <inkml:trace contextRef="#ctx0" brushRef="#br0" timeOffset="130165.374">26070 15575 0,'53'18'16,"-35"17"-16,17-17 15,0 70-15,-17-53 16,0 53-1,-18-35-15,0 18 16,-18-54-16,-17 36 16,35-35-16,-53 0 15</inkml:trace>
  <inkml:trace contextRef="#ctx0" brushRef="#br0" timeOffset="130517.005">26670 16439 0,'0'18'16,"18"-18"-1,-1 0 1,1-18-16,17 18 0</inkml:trace>
  <inkml:trace contextRef="#ctx0" brushRef="#br0" timeOffset="130645.588">27076 16457 0,'17'0'0,"1"0"16,0 0 0</inkml:trace>
  <inkml:trace contextRef="#ctx0" brushRef="#br0" timeOffset="130782.006">27340 16475 0,'36'0'15,"-19"-18"1,1 18-16,17 0 16,-17 0-16</inkml:trace>
  <inkml:trace contextRef="#ctx0" brushRef="#br0" timeOffset="130910.961">27623 16492 0,'17'0'16,"1"0"-16,-1-17 16,-17-1-16</inkml:trace>
  <inkml:trace contextRef="#ctx0" brushRef="#br0" timeOffset="131618.325">28734 16545 0,'17'-17'16,"1"-1"-16,0-35 16,-1 18-1,-17 17-15,0-35 0,-17 36 16,-36-1-1,17 18-15,-34 35 16,35-17-16,-54 52 16,54-17-16,0 36 15,35-54-15,0 35 16,35-34-16,53-1 16,-35-35-16,0 0 15,53-35-15,-35-18 16,-36 17-16,-35 19 15,18-18-15,-18-18 16,-18 35-16,-17-17 16,17 35-16,0 0 15,1 17-15,-1 19 16,18 34 0,18-35-16,17 18 0,0-17 15,1-1-15,52 0 16,-53-17-16,-17-18 15</inkml:trace>
  <inkml:trace contextRef="#ctx0" brushRef="#br0" timeOffset="131847.318">28910 15752 0,'35'0'15,"54"-18"1,-19 0 0,-35 1-16,1 17 0,17-18 15,-36 18 1</inkml:trace>
  <inkml:trace contextRef="#ctx0" brushRef="#br0" timeOffset="132030.027">29016 15752 0,'0'17'16,"0"54"-16,18-1 16,-18-34-16,17-1 15,19 18 1,-36-36-16,17 1 0,18-18 15,-17 18-15,0-18 0,17 0 16,-17 0-16,-18-18 0,17 0 16,1 1-16</inkml:trace>
  <inkml:trace contextRef="#ctx0" brushRef="#br0" timeOffset="132194.997">29351 15840 0,'0'53'16,"0"0"-16,0-18 15,18-35-15,17 17 16,0-17 0</inkml:trace>
  <inkml:trace contextRef="#ctx0" brushRef="#br0" timeOffset="132512.022">29545 15663 0,'0'-17'16,"18"17"-16,-1 0 0,19 0 15,-19 17-15,1 1 16,0 0-16,-1 35 15,1-18-15,17 18 16,-35-18-16,18 0 0,-18 18 16,0-18-16,0-17 15,-18 0-15,1 17 16,-1-35 0,0 0-16,1 0 15,-1 0-15,0-18 0,1 18 16,-1-17-16,0 17 15</inkml:trace>
  <inkml:trace contextRef="#ctx0" brushRef="#br0" timeOffset="132774.261">29968 15522 0,'-17'18'16,"-1"52"-16,1-17 16,17 53-1,0-53-15,0 0 0,35 35 16,-18-53-16,1-17 15,35 35-15,-18-53 16,-17 18-16,0-36 16</inkml:trace>
  <inkml:trace contextRef="#ctx0" brushRef="#br0" timeOffset="133198.195">30163 15928 0,'-18'35'16,"18"0"0,0-17-16,18 0 15,-1-36-15,1 0 16,-18 1-16,35-18 16,-35-1-16,35 1 15,-17 17 1,0 18-1,-18 36 1,0-19-16,0 1 0,0 17 16,0-17-1,0-1-15,17-17 16,1-17 0,0-1-16,-1 1 15,1 17-15,17-36 16,-17 36-16,17 0 15,-17 0-15,-1 0 16,-17 36 0,0-19-16,0 1 0,0-1 15,0 1-15,0 17 16,18-17-16</inkml:trace>
  <inkml:trace contextRef="#ctx0" brushRef="#br0" timeOffset="133363.133">30709 15893 0,'18'17'16,"-18"36"0,0-35-16,18 35 15,-18-36-15,-18 19 16,0-36-16,1 17 15</inkml:trace>
  <inkml:trace contextRef="#ctx0" brushRef="#br0" timeOffset="133652.403">29686 14764 0,'0'88'0,"0"35"15,0-52-15,18 70 16,-18-53-16,0 0 16</inkml:trace>
  <inkml:trace contextRef="#ctx0" brushRef="#br0" timeOffset="133943.173">29528 17233 0,'17'124'16,"-17"-54"-16,18 107 16,-1-89-16,1-18 15,0 1-15,-1-18 0,1-18 16,0 0-16,-1-35 0</inkml:trace>
  <inkml:trace contextRef="#ctx0" brushRef="#br0" timeOffset="134636.38">24977 14640 0,'0'36'15,"0"52"1,0-18-16,-18 54 15,18-54-15,0 71 16</inkml:trace>
  <inkml:trace contextRef="#ctx0" brushRef="#br0" timeOffset="134981.206">24553 17533 0,'0'71'15,"0"52"1,18 18-16,17 71 16,-35-142-16,18-17 15,-18 0-15,0-35 16,18-18-16</inkml:trace>
  <inkml:trace contextRef="#ctx0" brushRef="#br0" timeOffset="135448.153">21661 14676 0,'0'52'15,"17"90"-15,-17-72 16,0-17-16,0 71 16</inkml:trace>
  <inkml:trace contextRef="#ctx0" brushRef="#br0" timeOffset="135794.596">21502 17410 0,'0'17'0,"-18"71"16,18-35-16,0 18 15,0-1-15,18 1 16,-18-18-16,17 0 0,1 0 0,-18 53 16,18-71-1</inkml:trace>
  <inkml:trace contextRef="#ctx0" brushRef="#br0" timeOffset="136318.932">20003 14781 0,'35'18'16,"-18"-18"-16,19 0 15,-19 0-15,1-18 0,0 18 0,17-17 16</inkml:trace>
  <inkml:trace contextRef="#ctx0" brushRef="#br0" timeOffset="136761.478">19950 14834 0,'0'71'15,"0"52"1,0 36-1,0-53-15,17 123 16,1 18-16,-18-123 16,18 123-16,-18-124 15,0 106-15,0-123 16,0 124-16,0-125 16,0 1-16,-18 71 15,18-89-15,0 106 16,0-88-16,0-18 15,0 0-15,18-17 0,-18-1 16,35 54-16,-18-36 16,-17-53-16,36 18 15,-36-35-15,17-18 16,1 0 0,17-18-1,-17 18-15,0 18 16,17-1-1,-35 1-15,17 0 0,1-18 16</inkml:trace>
  <inkml:trace contextRef="#ctx0" brushRef="#br0" timeOffset="138013.823">30621 14834 0,'0'-17'16,"18"17"-16,-1 0 16,19 17-1,-1-17-15,36-17 0,-36 17 16,0 0-16,53-36 15,-70 36-15,17-17 16,0 17-16,-17 0 16,-18 17-1,-18 54 1,18-36-16,0 1 0,-17 69 16,17 19-1,0-54-15,0 1 16,0 17-16,-18 89 15,18-72-15,0 1 0,0 0 16,0 0-16,0 70 16,0-88-16,-17 1 0,17-1 15,0 0-15,0 88 16,0-87-16,0 87 16,17-105-1,-17 17-15,0-18 0,18 1 0,-18 70 16,0-70-1,17-1-15,-17 71 16,0-88-16,0 0 0,18 35 16,0-17-1,-18-54-15,17 19 0,-17-1 16,0 18-16,18-35 16,-18-1-16,0 1 15,0-1-15,18-17 16,-18-17-1,-18 17 1,0-18 0,1 18-1,-1-17 1,0-1-16,-34 18 16,34 0-16,-35 35 15,18-17 1,-1-1-16,-34 36 0,35-17 15,-36 17 1,53-53-16</inkml:trace>
  <inkml:trace contextRef="#ctx0" brushRef="#br0" timeOffset="139308.579">19173 16263 0,'-17'0'0,"-18"0"16,-1 0-1,1 0-15,0 0 0,-18 18 16,18-18-16,-18 17 0,17 1 16,-17 0-16,18-18 15,35 17-15</inkml:trace>
  <inkml:trace contextRef="#ctx0" brushRef="#br0" timeOffset="139469.479">19209 16545 0,'-71'18'15,"36"-18"-15,0 0 16,-18 0-16,17 18 0,-16-18 16,-37 0-16,54 0 15,0 0-15</inkml:trace>
  <inkml:trace contextRef="#ctx0" brushRef="#br0" timeOffset="146215.596">16916 15646 0,'-18'0'16,"36"17"-1,-1 54 1,1 70 0,0-53-16,-18 124 15,0-71-15,0-18 0,-18 107 16,0-89 0,18-106-16,0 0 15,18-52 1,0-54-16,-18 1 15,17-1-15,1 1 0,0-72 16,-1 72-16,1-1 16,17-105-1,0 105-15,-17-17 0,0 0 16,-1 17-16,1 1 0,-18 17 16,18 18-16,-1-1 0,1 36 15,-1 71 1,1 0-16,0-1 15,17 106 1,-17-70-16,17 106 16,-35-106-16,35 70 15,-17-105-15,17 35 16,-35-53-16,0-18 0,18 18 16</inkml:trace>
  <inkml:trace contextRef="#ctx0" brushRef="#br0" timeOffset="146365.785">17110 16404 0,'53'35'0,"-36"-17"15,54-18-15,-18 0 16,35 0-16</inkml:trace>
  <inkml:trace contextRef="#ctx0" brushRef="#br0" timeOffset="149635.575">21890 15787 0,'0'-18'47,"18"18"-47,-18-17 15,0-1 1,17 0 0,-17 1-1,0-1 1,0 0 0,-17 18-1,17 18-15,0 0 16,17-1-1,-17 1 1,0 17-16,18-17 16,-18 35-16,0-36 15,17 19-15,-17-19 16,0 19 0,0-19-16,18-17 15,-18-17 32,0-36-31,-18 35-1,18-17-15,0 17 0,0-35 16,0 18-16,-17 0 16,17 17-1,0 36 1,0-1-1,0 19 1,17-1-16,-17-18 0,36 36 16,-36-35-1,17 17-15,1 1 0,-18-19 16,18 1 0,-18-1-16,-18-17 15,0-17 1,1-1-1</inkml:trace>
  <inkml:trace contextRef="#ctx0" brushRef="#br0" timeOffset="150587.36">17551 15311 0,'17'0'31,"1"0"-15,0 0-16,52 0 15,-35 0-15,1-18 0,-1 18 16,0 0-16,18 0 16,-35 0-16,-1 0 15</inkml:trace>
  <inkml:trace contextRef="#ctx0" brushRef="#br0" timeOffset="150904.088">17568 15328 0,'18'18'31,"-18"17"-15,0-17-16,0 35 16,0-18-1,-18 0-15,18 18 0,0-18 0,18-17 16,-18 17-16,0 1 16,18-19-16,-18 1 0,35 17 15,-17-17-15,17-18 16,0 0-16,18 0 15,-18-18-15,-17 18 0,17-17 16,-35-1 0</inkml:trace>
  <inkml:trace contextRef="#ctx0" brushRef="#br0" timeOffset="152015.862">18009 15381 0,'0'18'15,"0"-1"-15,0 19 0,0-19 16,0 36 0,0-17-16,0-1 0,0 18 15,0-36-15,18 1 16,-18 17-16,18-35 15,-1 0 1,-17-17-16</inkml:trace>
  <inkml:trace contextRef="#ctx0" brushRef="#br0" timeOffset="152451.465">18098 15240 0,'17'0'16,"18"-18"0,-17 18-16,35 0 15,-35 0-15,17 0 16,-17 18-1,-1 0-15,-17-1 16,18 1-16,-18 52 16,0-52-16,0 17 15,0 18-15,0-17 0,0-1 16,0 35-16,0-34 16,17-1-16,-17 0 0,0 1 15,18-19-15,-18 18 0,0-17 16,18 0-16,-36-18 31,0 0-15,-17-18-1,18 18-15,-1 0 0,0 0 16,-17 18 0,17-18-16</inkml:trace>
  <inkml:trace contextRef="#ctx0" brushRef="#br0" timeOffset="153344.512">17268 5838 0,'0'-17'16,"18"17"0,35 0-1,-18 0 1,1 0-16,-1 0 0,0-18 0,18 18 16,-18 0-16,1 0 15,-1-17-15,0 17 0</inkml:trace>
  <inkml:trace contextRef="#ctx0" brushRef="#br0" timeOffset="153585.38">17533 5627 0,'18'0'15,"17"0"-15,0 0 16,53 0-16,-52 0 15,52 17 1,-53-17-16,0 18 0,-17 17 16,-18 1-16,-35 34 15,-53 1 1,52-36-16,-17 0 0,-35 71 16,35-53-16</inkml:trace>
  <inkml:trace contextRef="#ctx0" brushRef="#br0" timeOffset="156173.116">17198 7444 0,'18'17'16,"-1"-17"-16,1 0 15,17 0-15,18 0 0,35-17 16,-35 17 0,0-18-16,-18 18 15,1-18-15,-1 18 0</inkml:trace>
  <inkml:trace contextRef="#ctx0" brushRef="#br0" timeOffset="156370.788">17515 7303 0,'18'17'16,"0"-17"-16,-1 18 16,19-1-16,-19 1 0,19-18 15,-1 18-15,-18-1 0,19 1 16,-19 35 0,1-35-16,-18-1 0,0 18 15,-35 1 1,17-1-16,-17-17 0,0-1 0,-1 19 15</inkml:trace>
  <inkml:trace contextRef="#ctx0" brushRef="#br0" timeOffset="156821.642">17498 9155 0,'17'0'15,"1"17"-15,0-17 16,35 18-16,-18-18 0,18 0 16,53 0-16,-53-18 15,-18 18-15,0-17 16,0 17-16,18-36 16</inkml:trace>
  <inkml:trace contextRef="#ctx0" brushRef="#br0" timeOffset="157020.88">17851 8961 0,'35'0'0,"-18"0"15,19 17-15,-1-17 0,0 18 16,36-1-16,-53 1 16,17 17-16,-35 1 15,0 17 1,-18-36-16,-35 36 15,18-18-15,-36 18 16,36-35-16,17 0 16</inkml:trace>
  <inkml:trace contextRef="#ctx0" brushRef="#br0" timeOffset="166575.77">4904 7585 0,'0'-18'16,"17"18"-1,-34-18 16,-1 18-15,-35-17 0,-17 17-16,34 0 15,-70-18-15,53 18 16,-70 0 0,35 0-16,-71-17 15,53 17-15,-105 17 16,105-17-16,-106 0 15,106 0-15,-105 0 16,122 18-16,-87-1 16,88-17-16,-71 36 15,88-19-15,-52 36 16,70-17-16,-35 16 16,70-34-16,-17 17 15,17-35-15,18 18 16,18 0-1,0-18 1,-1 17-16,-17 1 0,0 17 16,0-17-1,0 17-15,0 36 0,-17-18 16,-1 35 0,18-53-16,0 18 0,0 0 15,0-18-15,0 53 16,0-52-16,18 17 15,-1-18-15,1 0 16,0-17-16,17 17 16,-35-17-16,35-1 15,-17-17-15,52 18 16,-34-18-16,34 0 16,-17 0-16,53 18 15,-53-18-15,17 0 16,1 17-16,17-17 15,88 0-15,-70 18 16,88-18-16,-105 0 16,16 0-16,-16 0 0,-1 0 15,123 0-15,-105-18 16,88 1 0,-106 17-16,-17-18 0,53 0 15,-72 18-15,-16 0 16,-1 0-16,18-17 15,-35 17-15,17 0 16,-18-18-16,1 18 16,-18-18-1,0 1-15,18 17 0,-18-35 16,0 17-16,-18-17 16,18 17-16,0-17 0,-18-54 15,18 19-15,0-71 16,18 53-16,-18-18 15,0 18-15,18 17 16,-18-52-16,0 87 16,-36-34-16,19 34 15,-18-16 1,17 34-16,-17-17 16,17 35-16</inkml:trace>
  <inkml:trace contextRef="#ctx0" brushRef="#br0" timeOffset="169896.11">4904 8925 0,'0'-17'15,"-36"17"1,19 0 0,-19-18-16,1 0 15,-53 1-15,17 17 16,-17 0-16,-18-18 0,18 18 15,-141 0-15,-18 0 16,0 0 0,124 18-16,-142-1 15,36 19 1,123-19-16,-53 19 16,88-1-16,-34 18 15,52-18-15,17-17 0,19-1 16,17 1-16,-18 17 15,18-17-15,18 0 16,-18-1-16,17 1 0,1 52 16,0-34-16,-1 52 15,1-18-15,-18 1 16,0 70 0,0-53-16,-18-17 0,1 70 15,17-71 1,0-17-16,0 36 0,0-54 15,0 0-15,17 18 16,1-35-16,17-1 16,1 1-16,-19-18 15,71 0-15,-35 0 16,0 0-16,18 0 0,17 0 16,88 0-16,-70 18 15,0-1-15,0-17 16,123 18-16,18 0 15,-123-18-15,-1-18 16,106 0-16,-105 1 16,70-1-16,-106 0 15,-17 1-15,-18 17 0,52-18 16,-69 18-16,-1-18 16,-17 18-16,-1 0 15,-34 0 1,-1 0-16,0-35 15,1 17-15,-1-34 16,0 16 0,18 1-16,0-53 15,0 17-15,0-70 16,18 53-16,-18-18 16,18 0-16,-1 0 0,19-123 15,-19 141-15,-17-36 16,0 89-16,-17 0 15,-19 0-15,-17 17 16,18 18-16</inkml:trace>
  <inkml:trace contextRef="#ctx0" brushRef="#br1" timeOffset="-185759.484">20814 14534 0,'-35'0'15,"35"-17"-15,-18 17 0,36 0 31,17 0-15,0 0-16,18 0 0,53 0 16,-36 0-16,107-18 15,-89 18-15,159-17 16,-106 17 0,177-18-16,-142 18 15,194-18-15,-176 18 16,159 0-1,-194 0-15,158 0 0,-175 0 16,87 18 0,-141-18-16,71 18 15,-106-18-15,35 17 16,-70-17-16,-1 0 0,1 0 16,-36 0-1,-52-17 1,34-1-16,-17 18 15</inkml:trace>
  <inkml:trace contextRef="#ctx0" brushRef="#br1" timeOffset="-185221.865">20849 14288 0,'0'-18'16,"18"18"15,-18-18-31,17 18 16,-17-17-16,-17 17 15,-36 35 1,-53 0 0,36 0-16,-1-17 0,0 17 15,-52 18-15,88-17 16,-36 16-16,53-16 16,18-19-16,0 19 0,18-19 15,17 19-15,18-19 16,71 18-16,-54-17 15,1-18-15,88 35 16,-71-35-16,-18 0 0</inkml:trace>
  <inkml:trace contextRef="#ctx0" brushRef="#br1" timeOffset="-184163.904">24253 14482 0,'-17'0'16,"34"0"0,19-18-1,-1 18 1,-17 0-16,17 0 0,0 0 0,53 0 15,-35-18 1,0 18-16,18 0 0,-1 0 16,89 0-16,-71 0 15,1 0-15,-19 0 0,18 0 16,53 0 0,-88 0-16,106 0 15,-71-17-15,0 17 0,106-18 16,-88 18-16,106-18 15,-106 1-15,88 17 16,-88 0-16,88 0 16,-88 17-1,88-17-15,-106 18 16,123 0-16,-105-18 16,71 17-16,-89 1 15,88-18-15,-88 18 16,89-18-1,-89 0-15,88 0 16,-70 0-16,71-18 16,-72 18-16,-16 0 0,105-18 15,-36 18 1,-87 0-16,0 0 16,-19 0-16,72 0 15,-54 0-15,54 18 16,-54-18-16,-17 18 0,71-18 15,-89 0-15,18 0 16,-35 0-16,-36-18 63,0 18-63</inkml:trace>
  <inkml:trace contextRef="#ctx0" brushRef="#br1" timeOffset="-183849.711">30110 14164 0,'17'0'0,"19"0"15,-1 0-15,18 18 16,0-1-16,35 36 15,-35-35 1,0 0-16,17 17 0,36 0 16,-71-17-16,18-1 15,0 19-15,-35-19 16,-18 1-16,0 0 0,-35 17 16,-1-18-16,-52 19 15,53-19 1,-1 1-16,-34 17 15,35-17-15,-1 0 0,-34 17 16,35-18-16</inkml:trace>
  <inkml:trace contextRef="#ctx0" brushRef="#br1" timeOffset="-174760.18">19544 14658 0,'-18'0'0,"18"18"31,18-1-15,-18 1-16,0-1 16,0 1-16,0 0 0,0 35 15,0-18-15,0 0 16,-18 53-16,1-35 16,17 0-16,0 18 15,-18-18-15,18 88 0,-18-53 16,1 106-1,17-106-15,-18 106 16,0-88-16,1 71 16,17-89-16,0 88 15,0-88-15,-18 71 16,18-88-16,0 87 16,0-87-16,0 70 15,0-70-15,0-19 16,0 72-1,0-1-15,0-70 16,0 18-16,-17-18 0,17 35 16,0-53-16,0 1 15,17-1-15,-17-18 16,18 1 0,-1-18-16,-17-18 31,0-17-31</inkml:trace>
  <inkml:trace contextRef="#ctx0" brushRef="#br1" timeOffset="-174447.279">19103 17657 0,'18'35'15,"-1"0"-15,36 36 16,-35-36-16,-1-17 0,36 52 16,-35-52-1,0 17-15,35 0 16,-36-17-16,1 0 15,-1-1-15,1-17 16,0-17-16,-18-1 16,0 0-16,17-17 15,-17 0 1</inkml:trace>
  <inkml:trace contextRef="#ctx0" brushRef="#br1" timeOffset="-173930.561">19121 14975 0,'17'0'31,"54"-52"-31,-36 16 16,53-52 0,-35 35-16,-18 0 0,36-53 15,-53 71-15,-1 0 16,1-18-16,-18 71 31,18 52-15,-1-17-16,1 0 0,-1 0 15,1 0-15,35 53 16,-35-53-16,-1-18 0</inkml:trace>
  <inkml:trace contextRef="#ctx0" brushRef="#br1" timeOffset="-165127.969">21590 14781 0,'0'-17'15</inkml:trace>
  <inkml:trace contextRef="#ctx0" brushRef="#br1" timeOffset="-165060.581">21590 14781 0,'0'-35'16,"0"70"-16</inkml:trace>
  <inkml:trace contextRef="#ctx0" brushRef="#br1" timeOffset="-162452.506">21590 14746 0,'0'-18'140,"-18"18"-108,18-17-17,-17 17 1,-1 0-16,-17-18 15,-18 18 1,18 0-16,17 0 16,-17 18-16,17-18 0,-35 17 15,18 1-15,-18 0 16,35-1-16,1 1 16,-1 0-16,18-1 0,0 54 15,0-36-15,18 36 16,-1-36-1,36 18-15,-17-35 16,34 17-16,-35-35 16,36 0-16,-18-18 15,17 1-15,-34-19 16,17 1 0,-36 0-16,1-18 15,-18 18-15,-18-18 16,1 35-16,-36-35 15,17 35-15,-34-17 16,35 17-16,-54 18 16,54 0-16,0 0 15,-36 36-15,54-19 16,-1 1-16,0 0 0,1 17 16,17-17-16,17 52 15,19-35-15,-19-17 0,19 0 16,-1-1-16,35 1 15,-34-18-15,34-18 16,-35 18 0,1-17-16,-19-19 0,1 19 15,0-18-15,-18 17 16,-36-35 0,19 35-16,-19 1 15,1 17-15,-18 0 16,18 0-16,17 0 0,-35 35 15,36 0-15,-1-17 16,18 0-16,0 17 16,0-18-16,18 1 15,-1 0-15,1-1 0,0-17 16,52 18-16,-52-18 16,17 0-16,18-18 15,-35 1-15,-1-1 16,1-17-16,-18 17 15,0-17-15,0 0 16,-18-1-16,-17 19 16,-18-1-16,18 18 15,-36 18 1,18 17-16,36-17 0,-36 35 16,35-18-16,18-18 15,18 36-15,17-17 16,36-1-16,-18-35 15,0 0-15,-18 0 0,71-18 16,-18-17 0,-71 17-16,1 1 15,0-1-15,-18-17 0,0 17 16,-18 1-16,0-19 0,-34 1 16,16 17-16,-52 1 15,53 17-15,-53 0 16,52 17-1,-17 1-15,36 0 16,-1 17-16,18-17 16,18-1-16,52 36 15,-34-35 1,-19-1-16,19-17 0,16 18 16,-34-18-16,0 0 15,-1 0-15,19-18 16,-36 1-16,17-1 15,-17 0-15,0-34 16,0 34-16,0-17 0,-17 17 16,-1-17-16,-17-1 15,17 19-15,-35 17 16,18 17-16,17 1 0,-35 35 16,36-18-16,-1 1 15,0 16 1,36 1-1,0-17-15,35-19 0,-18 1 16,0-18-16,-17 0 0,52-18 16,-34 1-16,-1-19 31,-17 1-31,-18 17 0,0 1 0,0-18 16,-18-18-16,0 35 15,1-17-15,-1 17 0,-17 0 16,-18-17-16,18 35 15,-1 18-15,1-1 16,0 1-16,-18 53 16,35-36-16,18 18 0,0-18 15,0 0-15,53 36 16,-18-53-16,1-1 0,-1 1 16,35-18-1,-34 0-15,-1-18 0,18-17 16,-35 17-16,-1 1 15,-17-36-15,0 35 16,-35-35 0,17 36-16,-52-36 0,34 35 15,-34 0 1,35 18-16,-36 18 16,36 0-16,17-1 0,1 19 15,-1 16-15,36-16 16,-1-19-16,1 19 0,17-19 15,36 1 1,-18 0-16,-18-18 0,-18 0 16,19 0-16,17-18 15,-36 0-15,1 1 0,-18-1 16,18-35 0,-36 35-16,0-34 15,1 16-15,-1 19 16,-53-36-16,36 35 15,-53 18-15,53 0 16,-1 18-16,1-1 0,0 1 16,17 35-1,1-18-15,34 18 16,1-35-16,35 35 16,-18-36-16,0 1 0,1-18 15,17 0-15,-18 0 16,0 0-16,0 0 0,36-35 15,-53 17-15,-18 0 0,17-17 16,-17 0 0,-17 0-16,-1 17 0,0-17 15,-17 17-15,0-17 0,-36 17 16,36 18-16,-36 0 16,54 35-1,-19-17-15,19 17 0,17 1 16,-18-1-16,53 35 15,1-34-15,-1-19 0,0 1 16,53 0-16,-52-18 16,17 0-1,-18 0-15,-17-18 0,34-35 16,-34 0 0,-18 18-16,-18 0 0,1 17 15,-18-35-15,17 35 16,-17 1-16,-1-1 0,1 18 15,-18-18 1,18 36-16,17-18 0,1 18 16,-1-1-16,18 19 15,0-19-15,18-17 0,17 18 16,-17-18-16,34 0 16,-34 0-16,0 0 15,-18-18-15,0-17 16,-18 35-1,0-18 1,1 18-16,-1 36 16,1-19-16,17 1 15,-18 0-15</inkml:trace>
  <inkml:trace contextRef="#ctx0" brushRef="#br1" timeOffset="-152281.867">21149 15769 0,'18'18'16,"-1"-18"0,1 0-1,-18-18 1,18 18-1,-18-17-15,0-1 16,-18 0-16,0-17 16,1 17-16,-19 1 15,19 17-15,-36 0 16,35 0-16,-17 17 16,0-17-1,-1 53-15,19-35 16,-1 35-16,0-18 15,18 18 1,0-35-16,36 17 16,-19-17-16,54-1 15,-36-17-15,-17 0 0,52-17 16,-52-1-16,17 0 16,1-35-16,-19 36 15,-17-19-15,18-16 16,-18 16-16,-18 19 15,1-36-15,-1 35 16,0 18-16,-35-18 16,36 18-16,-19 18 0,1 17 15,18 1-15,-19 17 16,36-18 0,18 18-16,0-18 15,34 0-15,-34-17 16,53-18-1,-36 0-15,36-18 0,-54-17 16,18 0 0,-35 17-16,0-35 15,0 36-15,-35-19 16,18 19-16,-36 17 16,17 17-16,1 1 15,17 0-15,-17 17 0,17-18 16,1 36-16,17-35 15,0 0-15,17-1 0,19 1 16,-1-18-16,18-18 16,-35 1-16,17-1 15,-17 0-15,-1-35 16,-17 36 0,-17-18-16,17 17 15,-53 0-15,35 18 16,0 0-16,-35 36 15,18-19-15,17 1 0,-17 52 16,35-52 0,0 0-16,18 17 15,-1-17-15,36-18 16,-17 0-16,-1-18 16,-17 0-16,-1-17 15,-17 17-15,0-17 16,0 0-16,-35 0 15,17-1-15,-17 19 16,0 17-16,-1 0 16,1 0-16,18 35 15,-1-17 1,18 17-16,0-18 16,18 1-16,17 0 15,-18-18-15,36 0 16,-35-18-16,0 0 15,-18 1 1,0-18-16,-18 17 16,0 0-16,1 18 15,-1 0-15,0 18 16,1 0-16,17-1 0,0 18 16,0-17-1,0 0-15</inkml:trace>
  <inkml:trace contextRef="#ctx0" brushRef="#br1" timeOffset="-145692.049">21484 16439 0,'18'0'31,"-1"18"-15,1-18 0,0 0-1,-1 0 17,-34 0-17,17-18 1,-18 18-1,0-17 1,1 17-16,-1 0 16,1 0-16,-1 0 0,-17 35 15,35-17-15,-18 17 16,18 0-16,0 53 16,0-52-16,18-19 0,35 36 15,-18-35-15,35-18 16,-17 0-1,-17-18-15,-1 1 16,-18-19-16,1-17 16,-18 18-16,0 18 15,-18-19-15,1 1 0,-18 17 0,-18-17 16,17 17-16,-17 18 16,18 18-1,0 17-15,17 1 16,1 17-16,17-36 15,17 36-15,1-35 16,35-1 0,-18-17-16,-17 0 0,35 0 15,-36 0-15,1-17 16,0-19-16,-1 19 16,-17-1-16,-17-17 0,17 17 15,-36-35-15,1 36 16,17 17-16,-17-18 15,17 18-15,-34 18 16,34-1-16,0 1 0,1 17 16,17 1-16,0-1 15,17 0-15,1-35 16,17 18-16,0-18 0,18 0 16,-17 0-16,-1-18 15,-17 0-15,-18 1 16,0-18-16,-18-1 15,0 19-15,-17-1 16,0 18-16,17 0 16,0 0-16,-17 35 15,18-17-15,-1 17 16,18-17-16,35 17 16,0-35-16,18 18 15,-17-18-15,-1-18 16,-17 18-16,-18-35 15,0 17 1,-18-17-16,0 35 16,1-18-16,-1 18 0,-17-17 15,17 17-15,0 17 16,1-17-16,17 18 16,17 17-1,1-35-15,0 18 16,-36-18 46,18 17-62,-18-17 16</inkml:trace>
  <inkml:trace contextRef="#ctx0" brushRef="#br1" timeOffset="-141303.933">31715 14940 0,'0'18'47,"17"52"-31,-17 1-16,0-1 15,0 19-15,0 16 0,-17 19 0,17 17 16,-18-17-16,-17 122 15,17-157-15,1 17 16,17-36-16,-18 1 0,18 34 16,0-69-16,0-1 15,-18 18-15,18-35 16</inkml:trace>
  <inkml:trace contextRef="#ctx0" brushRef="#br1" timeOffset="-141024.555">31415 16210 0,'0'88'15,"35"18"1,-17-18-16,-1-35 0,19 53 15,-1-18 1,-17-70-16,-1 17 16,36-17-16,-35-18 15,-1-18 1,19-35 0,-36 18-16,17-36 15,-17 36-15,0 0 0</inkml:trace>
  <inkml:trace contextRef="#ctx0" brushRef="#br1" timeOffset="-140253.044">32050 15610 0,'18'0'16,"-1"-17"-1,1 17-15,35 0 16,-18-18 0,0 18-16,36 0 15,-36 0-15,18 0 16,-35 0-16,-1 18 15</inkml:trace>
  <inkml:trace contextRef="#ctx0" brushRef="#br1" timeOffset="-140063.413">32050 15734 0,'18'18'16,"34"17"-1,37-35 1,-1 0-16,-53 0 16,36 0-1,-54 0-15,-17-18 0</inkml:trace>
  <inkml:trace contextRef="#ctx0" brushRef="#br1" timeOffset="-139846.114">32173 15469 0,'0'53'16,"0"35"0,-17-52-16,17 52 15,-18-35-15,18-18 0,-18 18 16,18-18-16,0-17 15,18 0 1,-18-36-16,18 0 16</inkml:trace>
  <inkml:trace contextRef="#ctx0" brushRef="#br1" timeOffset="-139635.164">32279 15399 0,'0'17'0,"-17"72"15,-1-54-15,0 88 16,1-52-16,17-18 16,0 17-16,0-34 0,0-1 0,0 0 15,17-17-15,1 17 16</inkml:trace>
  <inkml:trace contextRef="#ctx0" brushRef="#br1" timeOffset="-138483.802">32226 15646 0,'0'-36'15,"0"19"1,0-1 0,0-17-1,0 17 1,0 1-16,18-1 15,-18-17-15,18-1 16,-1 1 0,-17-18-1,0 36-15,18 17 16,-18-18-16,0 53 31,0 0-31,0 1 0,-18 17 16,1 70-1,-1-52-15,-17 87 16,-1-87-16,19-18 0,-19 35 16,36-53-16,-17 1 15,17-19-15,17-34 32,1-54-17,0 36-15,-1 0 0,19-36 16,-19 36-16,1-1 15,17 1-15,-17 18 16,17 17-16,-17 0 16,-1 17-16,1 18 15,-18 36-15,0-53 16,0 17-16,0 18 16,0-18-16,0-17 15,0-1-15,0 1 16,0-36-1,0-17 1</inkml:trace>
  <inkml:trace contextRef="#ctx0" brushRef="#br1" timeOffset="-138345.118">32526 15893 0,'0'17'16,"0"36"-16,-18-18 15,18 1-15,0-1 16,0-17 0</inkml:trace>
  <inkml:trace contextRef="#ctx0" brushRef="#br1" timeOffset="-138211.007">32508 15699 0,'0'-18'16,"18"18"0,0 18-16</inkml:trace>
  <inkml:trace contextRef="#ctx0" brushRef="#br1" timeOffset="-137837.38">32614 15928 0,'-35'35'16,"17"18"-1,18-35-15,0-1 16,18-17-16,70 0 16,-70-17-16,17-1 15,18-17-15,-35 0 16,-1-36-1,-17 36-15,0-1 0,-17-69 16,17 69-16,-36-52 16,19 53-16,-1 17 15,1 18 1,17 71 0,0-36-16,0 18 0,17 70 15,-17-70-15,18 0 16,17 35-16,0-52 15,1 17-15,-19-36 16,-17 1-16,36 0 16</inkml:trace>
  <inkml:trace contextRef="#ctx0" brushRef="#br1" timeOffset="-137243.105">32879 16016 0,'-35'53'16,"17"18"0,18-36-16,0 0 15,18-17-15,-1-18 0,1 0 16,17 0-16,-17 0 0,17-18 16,-17 1-16,-1-19 0,1-34 15,0 34-15,-18-52 16,0 35-16,0 0 15,0-88-15,0 71 16,-18-36-16,0 88 16,-17 18-1,17 36-15,-17 69 16,18-34-16,17 88 16,0-71-16,52 53 15,-16-88-15,34 35 16,-17-53-16,0 1 15,-35-19-15,17-34 16,-17-1-16,-18-35 16,0 18-16,-18 0 15,0-1-15,18 19 0,-35-36 16,17 35 0,1 18-16,17 18 15,0 35 1,0-36-16,0 19 0,17 16 15,1-34 1,0 0-16,17-1 16,0 1-16,1-18 15,-19-18-15,36 1 16,-35-1-16,17 0 16,-17 18-16,-1 0 15,1 18 1,0-18-16,-1 35 15,1-35-15,-18 18 0</inkml:trace>
  <inkml:trace contextRef="#ctx0" brushRef="#br1" timeOffset="-136571.264">32120 16581 0,'-35'70'16,"35"-35"-16,0 18 0,0-17 0,35 34 15,1-35-15,-1 1 16,0-36-16,18 17 16,-18-17-16,1-53 15,-19 36-15,-17-18 16,18-36-16,-18 36 15,0-18 1,0 35-16,0 0 0,-18 18 16,18 18-1,0 0-15,18 35 16,0-18-16,-1 18 16,-17-18-16,18 36 15,0-54-15,-1 1 16,1-18-16,-1-18 15,-17-17 1,18 0-16,0-18 16,-18 35-16,17-17 15,1 35 1,0 0 0,-18 35-16,0-17 15,0 35-15,0-36 16,0 19-1,0-19-15,0 19 16,0-19-16,17-17 16,1-17-1,-18-1-15</inkml:trace>
  <inkml:trace contextRef="#ctx0" brushRef="#br1" timeOffset="-136449.124">32755 16810 0,'0'53'16,"0"-18"-16,0-17 0,0 35 16,18-18-1,-18-17-15</inkml:trace>
  <inkml:trace contextRef="#ctx0" brushRef="#br1" timeOffset="-136314.927">32773 16810 0,'0'-71'16,"0"36"-16,18 17 15,-1 18 1</inkml:trace>
  <inkml:trace contextRef="#ctx0" brushRef="#br1" timeOffset="-136149.222">32879 16828 0,'18'0'0,"34"17"15,1-17 1,36-17-16,-54 17 16,35-18-16,-52 18 15,-18-35-15</inkml:trace>
  <inkml:trace contextRef="#ctx0" brushRef="#br1" timeOffset="-135987.387">33020 16704 0,'18'71'16,"-18"-18"-1,17 52-15,-17-69 16,0 17-16,18 17 15,0-35-15,-18-17 0</inkml:trace>
  <inkml:trace contextRef="#ctx0" brushRef="#br1" timeOffset="-134885.18">33443 17074 0,'-17'-17'16,"-19"17"0,19 0-16,-1 17 0,1 1 15,17 0-15,17 17 16,1 0-16,35 1 15,-36-19-15,19 36 16,-19-35-16,1 17 16,-18-17-1,-35-1 1,17-17-16,0 0 0,-52 18 16,52-18-16,-35 0 15,36 0-15,-19 0 16,19-18-16</inkml:trace>
  <inkml:trace contextRef="#ctx0" brushRef="#br1" timeOffset="-132866.698">21519 14887 0,'-35'0'16,"18"0"-1,-19 36 1,19-36-16,17 17 0,-18 18 16,18-17-1,18 17 1,-1-35 0,1 0-16,17 0 0,-17 0 0,17-35 15,-17 17 1,-18 1-16,0-1 0,0 1 15,0-1-15,0 0 0,-18 18 16,0-17-16,1 17 0,-18 0 16,-18 17-16,35 1 15,0-18-15,1 18 16,17-1-16,17 1 16,1-18-16,17 0 15,-17 0-15,35 0 16,-36 0-16,1-18 15,17 1 1,-35-1-16,0 0 0,0 1 16,0-1-16,-17 0 15,-1 18-15,0 0 0,-17 0 16,18 0-16,-19 36 16,19-19-16,-1 36 15,36-18 1,-1-17-16,36-18 15,-18 0-15,18 0 0,0-35 16,0 0 0,-53 17-16,18 0 0,-36-35 15,-17 18 1,17 17-16,-17 1 16,-18 17-16,-17 0 15,34 17-15,19 1 16,-1 0-16,0 17 15,1 0-15,17 1 0,17 16 16,19-16-16,-1-36 16,71 35-16,-71-35 15,18 0-15,0-35 16,-18-1-16,-17 19 0,-1-18 16,1-54-1,-18 54-15,-35-18 16,17 18-16,-17 17 0,-36 1 15,36 17-15,0 0 16,-1 35-16,1-18 16,0 19-16,-18 34 15,53-34-15,0-1 0,18-17 16,-1-1-16,19 18 0,34-17 16,-35-18-16,36 0 15,-53-18-15,34-17 16,-52 18-16,18-36 15,-18 35-15,-18-35 16,1 35 0,-36-17-16,18 35 15,-36 0-15,1 35 16,17 36 0,35-18-1,36-18 1,17-17-16,18-1 15,-18 1-15,-17-18 16</inkml:trace>
  <inkml:trace contextRef="#ctx0" brushRef="#br1" timeOffset="-132611.307">21590 14870 0,'-18'-18'0</inkml:trace>
  <inkml:trace contextRef="#ctx0" brushRef="#br1" timeOffset="-132421.75">21590 14870 0,'0'0'0,"-35"35"0,52-53 16</inkml:trace>
  <inkml:trace contextRef="#ctx0" brushRef="#br1" timeOffset="-131476.264">21484 14817 0,'-17'0'16,"-1"0"-16,0 0 15,18 17-15,-35 19 16,35-19-16,0 1 15,0 35-15,18-36 16,-1 19-16,1-36 16,0 17-16,-1-17 15,1 0-15,-1 0 0,1 0 16,17-17 0,-17-1-16,0-17 15,-1 17-15,-17 1 0,18-36 16,-18 35-16,-18 0 15,18-17-15,-17 17 16,-1 18-16,0 0 16,-17 18-1,35 0-15,-18-1 16,18 1-16,-17 17 16,17-17-16,17 0 15,-17-1-15,18 1 16,0-18-16,-1 0 15,1-18 1</inkml:trace>
  <inkml:trace contextRef="#ctx0" brushRef="#br1" timeOffset="-130240.986">22084 15011 0,'18'0'0,"17"0"15,0-18 1,18 18-16,70-18 16,-34 18-16,87-17 15,-70-1-15,17 18 0,107-17 16,-124-1-16,140 0 16,-140 1-1,-18-1-15,54-17 16,-107 35-16,18-18 15,-36 18-15</inkml:trace>
  <inkml:trace contextRef="#ctx0" brushRef="#br1" timeOffset="-130020.048">23724 14781 0,'36'0'0,"52"0"15,-53 0-15,53 0 16,-35 0-16,35 18 16,-52 0-16,-19-1 15,-34 1-15,-19 0 16,1 17-16,-71 0 16,53-17-16,0-1 15,1 1-15,16-18 0,1 0 16</inkml:trace>
  <inkml:trace contextRef="#ctx0" brushRef="#br1" timeOffset="-128947.947">24818 14905 0,'-18'-35'15,"18"17"-15,-17-17 0,17 17 16,-18 0-16,0 1 0,18-1 0,-35 0 15,0 1 1,0 17-16,-1 17 0,19 1 16,-1 0-16,0 35 15,1-18-15,17 0 0,0-17 16,17 17-16,1 0 16,0-17-16,35 17 15,-36-35-15,18 0 16,1-17-16,-19-1 15,1-17-15,-18 0 16,-18-18 0,-17 35-16,-35-17 15,34 17-15,-34 18 16,17 18-16,0 17 16,35-17-16,18 52 15,0-35-15,53 18 16,0-35-16,35 17 15,-35-35-15,35 0 16,-35-17-16,18-36 16,-71 35-16,17-52 15,-34 34-15,-18-17 16,-18 18-16,-36 0 16,54 17-1,-18 18-15,-35 18 16,70-1-16,-17 19 0,18 34 15,34-34-15,54 34 16,-36-35 0,18-17-16,53 17 15,-53-35-15,35-17 16,-35-1-16,-18-17 16,-17-1-16,-18-34 15,-18 35-15,-35-36 16,18 53-16,-36-17 15,18 17-15,-52 18 16,69 18-16,-17 17 16,36-17-16,17 35 15,17-18-15,54 1 16,-36-19-16,71 1 16,-53-18-1,17-18-15,-34 1 16,-1-1-16,-35-17 15,-35-1 1,17 19-16,0-1 0,-17 0 16,0 18-16,0 0 15,17 18-15,-35 0 16</inkml:trace>
  <inkml:trace contextRef="#ctx0" brushRef="#br1" timeOffset="-127483.511">25224 14923 0,'35'0'31,"35"17"-15,1-17-16,0 0 0,87 0 16,-69-17-16,69 17 15,-87 0 1,-1-18-16,19 18 15,-54 0-15,-18 0 0</inkml:trace>
  <inkml:trace contextRef="#ctx0" brushRef="#br1" timeOffset="-127266.397">25841 14817 0,'18'0'15,"-1"17"1,19-17-16,69 18 15,-34 0-15,-1-18 0,-17 17 16,0-17-16,-17 18 16,-1 0-16,-17-1 0,-18 1 15,-18 17-15,0-17 0,-52 17 16,34-17-16,1-1 16,-35 1-16,52-18 15,36-18 1</inkml:trace>
  <inkml:trace contextRef="#ctx0" brushRef="#br1" timeOffset="-126693.344">26670 14764 0,'-35'17'16,"17"1"-16,0-18 15,1 53 1,17-18-16,17 36 16,-17-54-16,36 19 0,-19-1 0,36 0 15,-17-17-15,34-18 16,-35-18-16,18-17 15,-35 0 1,-18-1-16,18-34 16,-36 35-16,-53-36 15,36 53-15,-71-17 16,71 35-16,-53 0 16,70 18-16,-17 35 15,35-36-15,53 36 16,-36-35-16,72 35 15,-54-36-15,0-17 16,36 18 0,-36-18-16,-17 0 0,-1-18 15,1 1-15,-18-1 16,0 1-16,-18-1 0,-35-17 16,18 35-16,-18-18 15,36 18 1,-1 0-16,0 18 15,18-1-15,18 1 16,17-18-16,-17 18 16,35-18-16,-36 0 15,-17 17-15,18-17 0</inkml:trace>
  <inkml:trace contextRef="#ctx0" brushRef="#br1" timeOffset="-126365.882">26705 14799 0,'-35'0'16,"-36"18"-1,54-1-15,17 1 0,0 0 16,17 17-16,54 0 16,-36-35-16,53 18 15,-52-18-15,34 0 16,-34 0-16,-19 0 16,-17-18-16,-35-17 15,17 17-15,-17 1 16,0 17-16,-36 0 15,54 0-15,-19 0 0</inkml:trace>
  <inkml:trace contextRef="#ctx0" brushRef="#br1" timeOffset="-125915.334">27358 15028 0,'18'0'16,"-1"0"-16,1 0 15,17 0 1,0 0-16,-17 0 0,17 0 16,-17 0-16,17-17 15</inkml:trace>
  <inkml:trace contextRef="#ctx0" brushRef="#br1" timeOffset="-125759.015">27781 15028 0,'18'-17'16,"0"17"-16,52-18 15,1 18 1,-36-18-16</inkml:trace>
  <inkml:trace contextRef="#ctx0" brushRef="#br1" timeOffset="-125642.626">28258 14993 0,'17'-18'16,"1"18"-16,17 0 15,-17 0-15,17 0 16</inkml:trace>
  <inkml:trace contextRef="#ctx0" brushRef="#br1" timeOffset="-125503.957">28734 14993 0,'17'0'15,"19"0"1,-1-18-1</inkml:trace>
  <inkml:trace contextRef="#ctx0" brushRef="#br1" timeOffset="-125388.475">28875 14993 0,'-18'0'15,"18"-18"1</inkml:trace>
  <inkml:trace contextRef="#ctx0" brushRef="#br1" timeOffset="-123134.16">29704 14905 0,'18'-35'0,"-36"17"15,18 0-15,-53 1 16,35 17-16,-17 0 0,0 0 16,0 0-16,-36 53 15,36-36-15,-1 19 0,19-1 16,17 0-16,-18 36 15,36-54-15,-18 19 16,35-19-16,0 1 0,54-18 16,-37 0-16,1 0 15,36-53-15,-54 35 16,18-52-16,-53 34 16,0-34-1,0 17-15,-53 0 16,35 18-16,-70 17 15,53 0-15,-18 18 16,18 18-16,-1 0 0,-17 35 16,36-18-16,17 53 15,17-53-15,36 36 16,0-36-16,35 1 16,-52-19-16,69-17 15,-69 0-15,34-35 16,-34 0-16,-19-36 15,-17 36 1,-35-36-16,0 36 16,-36-18-16,36 35 15,-71 1-15,53 34 16,-35 19 0,53-1-16,-18 36 15,53-36-15,35 53 16,0-70-16,71 52 15,-71-52-15,71-1 16,-53-17-16,18-35 16,-36 18-16,0-54 15,-17 53-15,-36-70 16,18 53-16,-53-36 16,18 36-16,-53 0 15,35 35-15,-35 17 16,52 19-16,-16 17 15,34-36 1,36 54-16,17-54 16,53 36-16,-53-53 15,53 18 1,-35-18-16,18-35 16,-36 17-16,0-17 15,-35 0-15,-17-18 16,-18 35-16,-54 0 15,54 18-15,-18 0 0,-53 18 16,71 0 0,17-1-16,1 19 15,17-19-15,17 1 0,19 17 16,17-35-16,35 18 16,-35-18-16,-18 0 0,0-18 15,1 18-15,-1-35 16,-35 17-16,-18 18 15,1-17-15,-19 17 0,-52 0 16,53 17-16,-18 1 16,-18-1-16,54 1 15,-1 0-15,18 17 16,35-17 0,1-18-16,-1 0 0,18 0 0,0 0 15,-18-18 1,-17 0-16,-1 1 0,-17-1 15,0 0-15,-70-34 16,34 52 0,1 0-16,-53 17 15,53 1-15,-18 17 16,35 0-16,18-17 0,0 0 16,35 17-16,18 0 15,-17-17-15,-1-18 0,18 0 16,17 0-1,-17-53-15,-35 35 16,-18-52-16,0 34 16,-18-16-16,-17-19 15,0 36-15,-1-1 0,-52-17 16,35 53 0,18 0-16,-53 36 15,70-1-15,1 18 0,17 35 16,17-35-16,1 0 15,70 35-15,-35-35 16,0-35-16,53 17 16,-53-17-16,17-36 15,-52 0-15,-1-52 16,-34 35-16,-18-36 16,-1 36-16,1-1 15,0 1-15,-71-18 16,53 36-16,0 17 15,0 0-15,18 0 0,-53 35 16,52-17-16,19 17 16,-1 35-16,36-34 15,52 34-15,-17-52 16,53 17 0,-53-35-16,53 0 15,-53-35-15,-18 17 16,-17-17-16,-1 0 0,1-18 0,-36-18 15,1 36 1,-19 0-16,-52-1 16,35 19-16,-17-1 0,-36 18 15,35 18-15,36-1 16,-36 36-16,54-17 16,-1-19-16,71 54 15,-18-54-15,18 19 0,0-36 16,18 17-16,35-17 15,-53 0-15,-18-17 16,35-19-16,-70 19 16,18-1-16,-36-17 0,-17 0 15,0 35-15,-53-18 16,52 18 0,-17 0-16,-17 35 15,35-17-15,-1 35 16,36-18-16,53 18 15,-17-35-15,52-1 16,-53-17-16,53-17 16,-53 17-16,1-36 15,-36 19-15,0-19 16,0 19-16,-36-19 16,19 36-16,-1 0 15,-17 0 1,0 18-16</inkml:trace>
  <inkml:trace contextRef="#ctx0" brushRef="#br1" timeOffset="-117980.002">30374 16422 0,'0'-18'31,"18"18"0,-18 18-15,0-1-16,0 1 15,0 17-15,0 36 16,0-36-16,0 36 16,0-36-16,0 0 15,17-17-15,-17 17 0,18-17 16,-18 0-16,0-36 15,0 0 1,0 1-16</inkml:trace>
  <inkml:trace contextRef="#ctx0" brushRef="#br1" timeOffset="-117650.614">30127 16581 0,'18'0'16,"17"0"-1,-17-18 1,17 18-16,-17-18 0,17 1 16,-17-1-16,35-35 15,-53 35-15,35-17 16,-35 0-16,0 17 0,0 1 15,0-1 1,17 18 0,1 35-1,0-17-15,-1 0 16,1-1-16,17 18 16,-17-17-16,0 0 0,-1-1 0,1 1 15</inkml:trace>
  <inkml:trace contextRef="#ctx0" brushRef="#br1" timeOffset="-111496.455">11448 14587 0,'17'0'0,"-17"18"16,18 0-16,0-18 15,17 17 1,0-17-1</inkml:trace>
  <inkml:trace contextRef="#ctx0" brushRef="#br1" timeOffset="-110938.368">11536 14640 0,'0'0'0,"-18"-17"0,1 17 32,17-18-17,17 18 17,36 0-17,-18 0-15,71 0 16,-35 0-16,-18-18 0,35 18 15,0 0-15,106 0 16,-88 0-16,17 0 0,1 0 16,17 18-16,159 0 15,-159-1-15,18-17 16,-18 18-16,18-18 0,158-18 16,-158 18-16,123-17 15,-158 17 1,-1 0-16,53 0 15,-105 0-15,-18 0 0,35 0 16,-53 0-16,-17 0 16,17 0-16,-17 0 15</inkml:trace>
  <inkml:trace contextRef="#ctx0" brushRef="#br1" timeOffset="-110665.987">14940 14376 0,'53'17'0,"53"19"16,-18-19-1,-53-17 1,18 18-16,0 35 15,-18-18-15,-35-17 16,0 17-16,-17-17 16,-36-1-16,35 1 15,-17-18-15,0 0 16,-1 18-16,-16-18 16,34 0-16,-17 0 0</inkml:trace>
  <inkml:trace contextRef="#ctx0" brushRef="#br1" timeOffset="-110116.187">11730 14340 0,'0'-17'16,"-18"17"-1,-17 17 1,0 19-16,-54 34 16,19 1-16,35-36 15,-36 36-15,53-54 16,18 36 0,0-18-16,18-17 0,17 17 15,18-17-15,71 35 16,-54-18-16,-17 1 0,18-19 15,-18 18-15,-18 1 16</inkml:trace>
  <inkml:trace contextRef="#ctx0" brushRef="#br1" timeOffset="-107135.592">12453 13952 0,'-18'0'16,"18"-17"0,18 17-1,0 0-15,-1 0 16,19-18-16,17 18 16,-36-18-16,18 18 0,-17 0 15,0 0-15,17-17 16,-17-1-16</inkml:trace>
  <inkml:trace contextRef="#ctx0" brushRef="#br1" timeOffset="-106940.909">12541 13564 0,'0'53'16,"0"-17"-16,18 52 15,-18-35-15,18 70 16,-18-70-16,0 0 16,0-18-16,0 0 0,17 18 15,-17-35-15,18-18 16</inkml:trace>
  <inkml:trace contextRef="#ctx0" brushRef="#br1" timeOffset="-106323.404">12788 14129 0,'18'17'0,"-18"-34"31,-18 17-31,1-18 16,17 0-1,0 1-15,0-1 16,17 1-16,36-1 15,-18 18-15,-17 0 16,17 0-16,18-18 16,-35 18-16,0 0 15,-1-17-15,-34 17 32,-1 17-32,0 1 0,1-18 15,-19 35 1,1 18-16,35-35 15,0-1-15,35 1 16,-17 0-16,0-18 16,17 0-16,18-36 15,-36 36-15,1-17 0,0-1 0,-18-17 16,0 17 0,0 1-16,0-1 0,-18 0 15,0 18 1,18 18-1,0 17 1,18-17-16,0-1 0,35 1 16,-18-18-16,0 18 15,-17-18-15,-1 0 16,1 0-16,-36-18 16,1 18-16,-1-35 15,1 17 1,-1-35-16,0 18 15,18-18-15,-17 18 16,17-18-16,0 35 16,17 18-16,1-17 0,0 17 15</inkml:trace>
  <inkml:trace contextRef="#ctx0" brushRef="#br1" timeOffset="-105922.884">13264 14023 0,'-17'18'16,"17"-1"0,17-17-16,1 0 15,0 0-15,-1-17 16,1-1-16,-18 0 16,18 1-16,-1 34 31,-17 1-16,18 0-15,-18-1 16,18 18-16,-1-17 16,18 0-1,-17-1-15,0 36 16,-18-35-16,0 53 16,0-36-16,-18 0 15,0-17-15,-17-18 16,18-18-16,-1-17 15,0 0 1,18-1-16,0-17 16,18 18-16,0 17 0,34-35 15,-16 53-15,34-17 16,-34-1-16,-1 18 16</inkml:trace>
  <inkml:trace contextRef="#ctx0" brushRef="#br1" timeOffset="-105483.596">13899 13917 0,'18'-18'31,"0"1"-31,17-18 16,-35 17-16,18 0 0,-18 1 16,0 34-1,-18 19 1,18-1-16,0 0 16,18-17-16,-18-1 15,35 19 1,18-19-16,-36-17 15,19 0-15,-19-17 16,1-1 0,-18 0-16,0 1 15,-18-1 1,36 18 0,0 0-16,-1 18 15,1-1-15,35 1 16,-18 0-16,-17-1 15,17 1-15,0 0 16,-17-1-16</inkml:trace>
  <inkml:trace contextRef="#ctx0" brushRef="#br1" timeOffset="-105300.96">14340 13847 0,'0'0'16,"-35"17"-16,18 1 0,-19 35 16,19 0-1,17-36-15,0 36 16,17-53-16,19 18 16</inkml:trace>
  <inkml:trace contextRef="#ctx0" brushRef="#br1" timeOffset="-104698.993">14429 13899 0,'-18'18'16,"18"0"-16,0 17 15,18-35-15,17 18 16,-17-18-1,-1 0-15,18 0 0,-17-18 32,-18 0-32,0 1 15,0-1 1,0 0-16,0 36 16,18-18-1,-1 18 1,1-18-16,-18 17 0,35-17 15,-17 0-15,0 0 16,-18 18-16,17-18 16,1 0-16,-18 18 15,0-1-15,0 36 16,0-35-16,17 52 16,-17-52-1,0 35-15,0-18 16,0-17-16,0 0 15,0-36 1,-17-17 0,17-1-16,0-52 15,0 53-15,35-53 16,-17 52-16,35-17 16,-18 36-16,0 17 15,-17 0-15,17 35 16,-35-17-16,18 17 15,-36-17-15,-17 35 16,0-53-16,-18 35 16,17-35-16,-17 0 15</inkml:trace>
  <inkml:trace contextRef="#ctx0" brushRef="#br1" timeOffset="-104300.082">15011 13476 0,'0'53'15,"0"0"-15,-18 35 16,18-35-16,0 18 16,18 17-16,-1-53 15,1 0-15,17 1 16,-17-36-16,-18 17 15,35-34-15,-17-1 16,-18 0-16,17 1 16,1-36-16,-18 18 0,-18-18 15,18 35-15,-17 18 16,-1 0-16,1 18 16,17 17-1,0 0-15,17 0 0,-17 1 16,53 17-1,-35-18-15,52 0 0,-34-35 16,16 18 0,-34-18-16,17 0 15,-17 0-15,-18-18 16,-18 18-16,-17 0 16</inkml:trace>
  <inkml:trace contextRef="#ctx0" brushRef="#br1" timeOffset="-103547.606">15416 13970 0,'-17'0'16,"-19"18"-16,36-1 16,18-17-16,0-17 15,-1 17-15,1-18 0,53-17 16,-54-1 0,36 1-16,-35 18 15,17-1-15,-17 18 16,-1 18-1,-17 52 1,0-52-16,0-1 16,0 1-16,0 17 15,-17-17-15,-19 0 16,1-1-16,-71 1 16</inkml:trace>
  <inkml:trace contextRef="#ctx0" brushRef="#br1" timeOffset="-102970.392">11254 15416 0,'0'71'15,"0"0"-15,0-1 0,17 159 16,-17 54 0,0-125-16,0-17 0,0 124 15,-17-71 1,34-35-1,1-89-15,0-34 0,-18-19 16,17-17 0</inkml:trace>
  <inkml:trace contextRef="#ctx0" brushRef="#br1" timeOffset="-102740.967">11060 16969 0,'35'123'16,"-17"-52"-16,17 34 15,-18-52-15,19 0 16,-19-17-16,1-19 16,0-17-16,-1 0 0,1 0 15,0-17-15,-1 17 0,36-36 16,-35 19-16,17-36 15,-35 17-15</inkml:trace>
  <inkml:trace contextRef="#ctx0" brushRef="#br1" timeOffset="-102380.683">11024 15734 0,'0'-18'0,"18"1"15,-18-19-15,18-34 16,-1 35-16,1-18 16,0 0-16,17 0 0,-18 17 15,19-34-15,-19 52 16,1 1-16,0 17 0,-18-18 16,17 36-16,-17 17 15,18 35 1,-18-34-16,18 17 0</inkml:trace>
  <inkml:trace contextRef="#ctx0" brushRef="#br1" timeOffset="-99128.107">11624 15716 0,'0'18'15,"0"0"-15,18 17 16,-1 53-16,1-35 16,-18 0-16,18 0 0,-18-18 15,17 36 1,-17-54-16,0 1 0,0 0 16,0-36-1,0-17 1,0-1-16,0 19 15,36-36-15,-19 17 16,18 19 0,-17 17-16,0 0 0,17 35 15,-17 36 1,-18-36-16,17 36 16,-17-36-16,0-18 0,0 19 15,18-36-15,-18 17 16,18-52-1</inkml:trace>
  <inkml:trace contextRef="#ctx0" brushRef="#br1" timeOffset="-99000.066">11994 16051 0,'-17'53'15,"34"-17"-15,-17-19 0,0 19 16,18-19-16,0-17 15,-1 18-15</inkml:trace>
  <inkml:trace contextRef="#ctx0" brushRef="#br1" timeOffset="-98883.028">12012 15963 0</inkml:trace>
  <inkml:trace contextRef="#ctx0" brushRef="#br1" timeOffset="-98521.103">12171 16104 0,'-18'53'16,"18"-17"-1,18-19 1,-1-17-16,19 0 16,-19-17-16,1-1 0,0-35 15,-1 18 1,-17-1-16,0-34 16,-17 35-16,-1-36 15,0 36-15,-17-36 16,17 54-16,1-1 15,17 0-15,0 36 16,0 17-16,17 36 16,1-18-16,35 52 15,-35-52-15,17 36 16,0-54-16,18 18 16,-35-36-16,-1-17 15,19 0 1</inkml:trace>
  <inkml:trace contextRef="#ctx0" brushRef="#br1" timeOffset="-97909.606">12453 16069 0,'-18'0'16,"1"18"-16,-1 17 16,18 0-16,0 18 15,18-35-15,-18-1 0,17 1 16,19-18-16,-19 0 15,1-18-15,0 1 16,-18-1-16,0 1 0,0-54 16,0 36-16,0-36 15,-18 18-15,0-17 16,18 17-16,-35-35 16,17 52-16,1 1 15,-1 35 1,18 53-1,0 0-15,0 0 0,35 53 16,-17-54 0,0 19-16,35 17 0,-18-35 15,-17-35-15,52 17 16,-17-17 0,-35-18-16,-1-18 0,-17 0 15,18-17-15,-18 0 16,-18 17-16,18 1 15,-17-19-15,-1 19 0,18-1 16,-18 18-16,18 18 16,0-1-16,36 1 15,-19 0-15,36-1 16,-35-17-16,17 0 16,-17 0-16,17 0 15,-17 0 16,-18-17-31,0-1 16,17 36 0,1-1-16,0 1 0,35 35 15,-36-36 1,36 19 0,-35-36-16,-1 17 0,1 1 15</inkml:trace>
  <inkml:trace contextRef="#ctx0" brushRef="#br1" timeOffset="-97253.064">11818 16739 0,'-18'36'16,"18"-1"-1,0 0-15,18 71 16,-18-71-16,18 1 0,-1-1 16,19-18-16,17 1 15,-36-18-15,1 0 0,17-18 16,-17 1-16,-1-36 16,-17 18-16,0-18 15,0 35-15,-17 0 16,17-17-16,-18 35 15,18 18 1,18 17 0,-1 18-1,-17-35-15,36 17 16,-36-17-16,17-1 0,19 1 16,-19-18-1,1 0-15,-18-18 0,0 1 16,17-36-1,-17 35-15,0 0 0,18-17 16,0 17 0,-1 18-1,1 18-15,-18 0 16,18 17 0,-18 0-16,17-17 15,-17 0-15,18-18 0,17 0 16,-17 0-1</inkml:trace>
  <inkml:trace contextRef="#ctx0" brushRef="#br1" timeOffset="-97131.137">12383 16916 0,'0'17'16,"0"1"-16,17 0 15,-17-1-15,18 1 16,-1-18-16</inkml:trace>
  <inkml:trace contextRef="#ctx0" brushRef="#br1" timeOffset="-96978.449">12400 16757 0,'0'18'15,"18"-18"1,-1 0-16</inkml:trace>
  <inkml:trace contextRef="#ctx0" brushRef="#br1" timeOffset="-96868.192">12559 16828 0,'18'0'16,"-1"-18"-1,1 18-15,17-18 16,-17 18-16,-1-17 15,1 17-15</inkml:trace>
  <inkml:trace contextRef="#ctx0" brushRef="#br1" timeOffset="-96530.013">12577 16651 0,'0'18'16,"17"52"-16,-17-17 15,35 35-15,-17-35 16,17 0 0,1-17-16,-1-19 15,-17 1-15,-1-18 16,1 0-16,-1-18 0,1 1 16,0-1-16,17-17 15,0 17 1,-17 18-16,17 35 15,-35-17-15,18 17 16,0 0-16,-18 1 16,-18-19-16,-17 1 15,-1 0-15,-17-18 16,36 0-16,-19-18 16,19 0-1</inkml:trace>
  <inkml:trace contextRef="#ctx0" brushRef="#br1" timeOffset="-96401.479">13247 16969 0,'-18'0'15,"1"0"-15</inkml:trace>
  <inkml:trace contextRef="#ctx0" brushRef="#br1" timeOffset="-89217.59">20391 10478 0,'17'0'16,"18"0"-1,1 0 1,-1 0-16,89 0 16,-54 0-16,18 0 0,124 0 15,-71-18-15,159-17 16,-124 17-16,195 0 16,-177 1-16,229 17 15,-211-18 1,246 18-16,-228 0 15,264 0-15,-230 18 16,18-18-16,-17 0 16,17 0-16,-17 0 0,246 0 15,-52 0 1,-247 0-16,-18 17 0,-18 1 16,141 0-16,-193-1 15,123 19-15,-159-19 16,0 1-16,36-1 15,-89-17-15,0 18 16,-70-36 0</inkml:trace>
  <inkml:trace contextRef="#ctx0" brushRef="#br1" timeOffset="-88944.317">27869 10072 0,'18'17'0,"0"1"0,17-18 15,36 35 1,-36-17-16,71 35 16,-53-18-16,52 18 15,-69-18-15,34 18 16,-70-35-16,0 17 15,-17-35-15,-89 36 16,35-36-16,1 17 16,-1 1-16,1-1 0,-54 36 15,71-35-15</inkml:trace>
  <inkml:trace contextRef="#ctx0" brushRef="#br1" timeOffset="-87887.392">20673 10160 0,'-18'0'15,"1"18"-15,-19-1 0,1 19 16,-53 16-1,35-16-15,0-19 0,-18 36 16,36-35-16,17 17 16,18-17-16,18 35 15,17-36-15,71 36 16,-53-35 0,0 0-16,71 35 15,-72-36-15,1 1 16,-17-1-16</inkml:trace>
  <inkml:trace contextRef="#ctx0" brushRef="#br1" timeOffset="-87048.334">19350 10989 0,'0'18'31,"0"17"-15,0 0-16,18 1 0,-1 52 16,-17-18-16,18 89 15,-1-53-15,-17 123 16,-17-88 0,-1 177-16,1-142 15,-1 177-15,0-194 16,1 70-16,-1-141 15,18 36 1,0-54-16,0 36 16,0-53-16,0 35 15,0-53-15,0 1 16,0-19-16,18 19 16</inkml:trace>
  <inkml:trace contextRef="#ctx0" brushRef="#br1" timeOffset="-86792.71">19156 13494 0,'0'70'15,"17"-34"-15,1 34 16,0-17-1,-1-18-15,-17 1 0,18-19 0,0 19 16,-1-19 0,1 1-16,0-18 0,-1 0 15,19-18 1,-19 1-16,-17-36 16</inkml:trace>
  <inkml:trace contextRef="#ctx0" brushRef="#br1" timeOffset="-86358.904">19085 11201 0,'0'-53'15,"36"0"1,-19 18-16,36-54 16,-18 54-16,-17 0 15,35-36-15,-35 54 16,-1-1-16,1 36 16,0 70-16,-1-53 15,18 71-15,-17-71 16,35 36-1,-18-54-15,-17 1 16,0 0-16,-1-1 0</inkml:trace>
  <inkml:trace contextRef="#ctx0" brushRef="#br1" timeOffset="-85430.226">4057 10901 0,'-18'17'16,"18"19"-1,18-19 1,17 1-16,53-18 15,-35 0-15,36 0 0,87-35 16,-70 17-16,35 0 16,176-17-16,-140 35 15,-1 0-15,1 18 0,-1-1 16,159 19 0,-176-19-16,35 1 0,-18-18 15,18 18-15,0-18 0,159 0 16,-177-18-16,124-17 15,-176 35-15,123-36 16,-159 19-16,0 17 16,-17 0-1,-36 0-15,-17 0 16,-18 17-16</inkml:trace>
  <inkml:trace contextRef="#ctx0" brushRef="#br1" timeOffset="-85150.751">8414 10619 0,'88'35'15,"0"18"1,0 0-1,-52-36-15,52 36 16,-18-17-16,-52-1 16,0-18-16,-18 1 0,0 0 15,-18-1-15,-35 1 16,18 0-16,-53-18 16,17 17-1,36-17-15,-18 0 16</inkml:trace>
  <inkml:trace contextRef="#ctx0" brushRef="#br1" timeOffset="-84513.096">4286 10724 0,'-17'0'16,"-1"0"0,0 18-16,-35 0 15,18-18-15,-18 17 16,18 1-1,0 0-15,-1-1 16,1 1-16,-18 17 16,18-17-16,17 17 0,1 36 15,34-54-15,54 19 16,-18-36 0,0 17-16,53-17 15,-71 18-15,18 0 0,-18-1 16</inkml:trace>
  <inkml:trace contextRef="#ctx0" brushRef="#br1" timeOffset="-81849.283">3351 11412 0,'-17'-17'16,"17"34"-1,0 19 1,0-1-16,17 0 0,-17 18 15,18 71-15,0-36 16,-18 123-16,0-87 16,17 35-16,-17 193 15,0-158-15,0 1 0,18 157 16,-18-211 0,0 71-16,18-124 15,-18 53-15,17-70 16,-17-18-16,0 0 15,0-18-15,0 0 0,18 1 16,-18-19-16</inkml:trace>
  <inkml:trace contextRef="#ctx0" brushRef="#br1" timeOffset="-81591.852">3193 14305 0,'0'88'16,"17"1"-16,36-19 16,-35-52-1,-1-18-15,36 0 16,0-36-1,-35 1-15,35-18 16,-35 18-16,-1 0 0,-17 17 16,18-17-16</inkml:trace>
  <inkml:trace contextRef="#ctx0" brushRef="#br1" timeOffset="-81130.883">3122 11800 0,'-35'0'16,"17"0"-1,18-17 1,18-1-16,35-70 15,-18 35-15,0 0 16,18-70-16,-18 70 16,18-35-16,-35 52 15,17-17 1,-17 53-16,0 0 16,-18 36-16,17 17 0,1 70 15,17-17 1,-17-53-16,17 0 15</inkml:trace>
  <inkml:trace contextRef="#ctx0" brushRef="#br2" timeOffset="-57712.608">27587 2522 0,'0'-17'32,"-17"17"-17,-1-18-15,0 18 0,1 0 16,-19 0-16,1 0 15,-18 0-15,18 0 0,-18 0 16,0 18-16,0-18 0,-70 17 16,70 1-1,-18-18-15,-70 18 0,71-18 16,-1 17-16,-88 1 16,-17-18-1,105 18-15,-17-18 0,0 0 0,-106 0 16,88 17-1,-123-17-15,123 0 16,-18 0-16,-87 0 16,87 18-16,18-18 0,-140 0 15,140 0-15,-124 0 16,-17-18 0,142 18-16,-19 0 15,1 0-15,-124-17 16,123-1-16,18 0 15,-17 18-15,-1-17 0,19-1 0,-19 0 16,1 18-16,-1-17 16,18 17-16,-17-18 0,-1 18 15,1 0-15,0 0 0,-142 0 16,141 0-16,-122 0 16,122 0-1,1 0-15,-124 0 16,123 0-16,-140 0 15,140 0-15,-140 0 16,122 0-16,-105 0 16,106 0-16,-123 18 15,140-18-15,-123 0 16,142-18-16,-125 0 16,107 18-16,-71 0 15,106 0-15,17 0 16,-70 36-16,53-19 15,52 1 1,1 0-16,17-1 0,1 1 16,17 0-16,0 17 15,17-35 1,1 35 0,0-17-16,-1-1 0,19 36 15,-19 18 1,1-36-16,17 53 15,-17-35-15,-18 0 0,17 0 16,1 53-16,-18-53 16,0 70-1,18-70-15,-18 0 0,0 18 16,0-18-16,17 88 16,-17-88-16,0 17 0,18 1 15,-18 17-15,0 71 16,18-89-16,-18 18 0,0-17 15,0 17-15,17 53 16,-17-52-16,0-19 16,0 18-16,0 71 15,0-71-15,0 0 16,0 1-16,0 69 16,0-69-16,0-1 0,18 88 15,-18-17 1,0-89-16,0 19 0,0 69 15,0-69-15,0-19 16,-18 18-16,18 71 16,-17-71-16,17 53 15,0-52-15,0 52 16,0-71-16,17 71 16,-17-70-16,0 70 15,18-70-15,-18 70 16,18-71-16,-18 71 15,17-70-15,-17 52 16,0-52 0,0 52-16,18-52 15,-18 52-15,0-52 16,18-18-16,-18 53 16,17-36-16,-17-17 0,18 0 15,-1 0-15,-17 0 16,0-18-16,18 53 15,0-52-15,-1 34 16,-17-34-16,18 34 16,-18-52-16,0 52 15,0-34-15,0 16 16,0-34-16,0 35 16,0-18-16,0 1 15,0-1-15,18 0 16,-18-17-16,0 17 15,17-35 1,1 35-16,0-17 16,34 0-16,-16-1 15,34 1-15,-17-18 16,53 18-16,-53-18 16,70 0-1,-52 0-15,70 17 16,-53-17-16,53 0 15,-52 0-15,69 18 16,-87-18-16,88 17 16,-89-17-16,89 18 15,-88 0-15,17-18 16,0 17-16,-18-17 0,19 0 16,-1 18-16,-18-18 15,107 0-15,-89 18 0,0-18 16,0 0-16,89 0 15,-89 0-15,18 0 16,-18 0-16,18 0 0,88 0 16,-88 0-16,-18 0 15,106-18-15,-88 18 16,88 0 0,-88-18-16,88 18 15,-106-17-15,106-1 16,-106 0-16,88 18 15,-87-17-15,87-1 16,-88 1-16,89-1 16,-89 0-16,18 1 15,52-19-15,-69 19 16,69-1-16,19-17 16,-107 35-16,89-18 15,0 1 1,-89-1-16,19 18 15,52-18-15,17-17 16,-69 35-16,-19-18 16,89 18-16,-18 0 15,53 0 1,-71 18 0,1-18-1,-53 18-15,70-18 16,-71 0-16,1 0 0,87 0 15,-87 0-15,17 0 16,71 0-16,-88 17 16,-1-17-16,89 18 15,-89-18-15,72 18 16,-72-18-16,54 17 16,-54-17-16,54 18 15,-72-18-15,37 0 16,-54 17-1,0-17-15,1 0 0,-19 0 16,18 0 0,-17 0-16,0-17 0,-1 17 0,19-35 15,-19 17 1,1 0-16,-18-17 0,18 17 16,-18-70-16,0 53 15,0-71-15,0 53 16,0 0-16,-18-88 15,18 88-15,-18-17 0,18-89 16,0 88 0,-17-17-16,17-71 15,0 54-15,0 16 0,-18 1 16,18-18-16,-18-88 16,18 88-16,0 18 0,-17-18 15,17 18-15,-18-123 16,0 122-16,1-16 15,-1-90-15,1 90 16,-1 16-16,18 1 0,-35-106 16,35 106-16,-18-106 15,0 106 1,18 0-16,-35-124 16,17 124-16,18-18 0,-35-106 15,35-17 1,-18 123-16,18-17 15,0 17-15,-17 0 0,17-123 16,-18 123-16,1-106 16,17 106-16,0-105 15,17 105-15,-17-106 16,18 124-16,-18-124 16,17 124-16,-17-124 15,0 124-15,-17 0 16,17 0-16,-18-36 15,18 71-15,-17 18 16,17-35-16,0 34 16,-18 1-16,18 0 15,-18 17-15,18 1 0,-17 17 16,-1 0 0,0 0-16,1 0 15,-19 17-15,1 1 16,0-1-1,17 1-15,-35 17 16,18-17-16,0 0 0,-18 17 16,18-17-1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16:56.1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2011 3369 0,'-35'0'16,"52"0"15,36 0-16,-18 18-15,1-18 16,34 17 0,-52 1-16,17 17 15,-17 1-15,-18-19 0,0 18 16,0 1-16,-18 17 0,-17 17 16,17-17-16,-35 18 15,18-18-15,17-18 16,1 0-16,17 0 15,0 18-15,0-35 16,17 0-16,36 17 16,-17-35-16,-1 18 0,18-18 15,-36 0 1,1 0-16,17 0 16,-35-18-16,0 0 15</inkml:trace>
  <inkml:trace contextRef="#ctx0" brushRef="#br0" timeOffset="217.586">1905 3898 0,'53'18'0,"35"-18"16,18-18 0,-18 1-1,-53 17-15,18-18 16,-35 18-16</inkml:trace>
  <inkml:trace contextRef="#ctx0" brushRef="#br0" timeOffset="651.182">2434 3016 0,'0'-17'0,"18"17"15,17 0-15,18-18 16,-18 18-16,53-18 16,-52 1-16,-1 17 15,-17 0-15,-1-18 0,1 18 16</inkml:trace>
  <inkml:trace contextRef="#ctx0" brushRef="#br0" timeOffset="839.685">2522 2981 0,'0'35'0,"0"18"15,0-18-15,0 36 16,0-36-16,0 1 15,18 34-15,0-52 16,-1-1-16,19 1 16,-1-18-16,18 0 15,-36 0-15,1 0 16</inkml:trace>
  <inkml:trace contextRef="#ctx0" brushRef="#br0" timeOffset="1184.997">2893 3069 0,'17'18'16,"-17"17"0,0 0-1,0 1-15,0-19 16,0 1-16,0 17 0,0 0 15,0-17 1,18-18 0</inkml:trace>
  <inkml:trace contextRef="#ctx0" brushRef="#br0" timeOffset="1558.299">2999 2963 0,'17'-17'0,"19"-1"31,-19 18-31,18 0 16,-17 0-16,0 0 0,-1 18 15,1-18 1,0 35-16,-18-17 15,17 35-15,-17-18 16,18 35-16,-18-34 16,18 34-1,-1-35-15,-17 1 16,0-19-16,-17-17 16,-1 0-1,-35 0 1,35 0-16,1-17 15,-1 17-15,0 0 16,1 0-16,-1 17 16</inkml:trace>
  <inkml:trace contextRef="#ctx0" brushRef="#br0" timeOffset="2887.067">3493 2928 0,'0'-18'0,"-18"18"15,18 18 1,0 17 0,-18 1-16,18-1 0,0 0 0,18 18 15,0 18 1,-1-36-16,1-17 0,17 34 16,0-52-16,-17 18 15,0-18-15,17 0 16,-17-18-16</inkml:trace>
  <inkml:trace contextRef="#ctx0" brushRef="#br0" timeOffset="3060.051">3722 3034 0,'0'18'0,"0"-1"15,0 1-15,0 17 0,17 0 16,-17 1-16,18-1 15,0-17-15,-1-1 16,1-17 0</inkml:trace>
  <inkml:trace contextRef="#ctx0" brushRef="#br0" timeOffset="3275.298">3881 2875 0,'17'18'0,"54"17"16,-36 0-1,-17 1-15,-1-19 16,-17 19-16,18 34 16,-18-35-16,-18 36 15,1-36-15,-1 0 16,18-17-16,-18 0 15</inkml:trace>
  <inkml:trace contextRef="#ctx0" brushRef="#br0" timeOffset="3710.219">4339 3651 0,'35'0'31,"-17"0"-31,17 0 16,-17 0-16,17 0 0,-17 0 15,17 0-15</inkml:trace>
  <inkml:trace contextRef="#ctx0" brushRef="#br0" timeOffset="3830.436">4357 3863 0,'35'18'16,"-17"-18"-16,52-18 16,-34 18-16,16-35 15</inkml:trace>
  <inkml:trace contextRef="#ctx0" brushRef="#br0" timeOffset="4593.039">5151 3422 0,'0'-35'16,"0"17"-1,0 36 1,0 17-16,-18 71 16,0 17-16,1-52 15,17-1-15,0-17 0,0 0 16,17 18-16,1-36 16,0-17-16,-1-1 0,1 1 15,35-18-15,-18-18 16,0-17-16,-17 0 15,0-1 1,-1 19-16,1-1 16,0 36-16,17 17 15,-18 0-15,19 1 16,17-19 0,-18-17-16,-17 0 15,17 0-15,0-35 16,-17 17-16,-1-70 15,-17 53-15,-17-18 0,-19-35 16,1 53-16,18-18 16,-1 17-16,0 1 0,1 17 15,-1-17-15,18 18 16,0-1-16</inkml:trace>
  <inkml:trace contextRef="#ctx0" brushRef="#br0" timeOffset="4921.482">5715 2999 0,'0'-18'16,"18"18"-16,-1-18 0,36 1 15,-18 17-15,18-18 16,-35 18-1,0 0-15,-1 0 16</inkml:trace>
  <inkml:trace contextRef="#ctx0" brushRef="#br0" timeOffset="5066.776">5768 3016 0,'0'53'15,"0"-18"-15,0 1 0,35 34 16,0-34-1,36-1 1,-53-35-16,-1 0 0,19 0 16</inkml:trace>
  <inkml:trace contextRef="#ctx0" brushRef="#br0" timeOffset="5261.855">6068 3087 0,'17'53'0,"-17"0"15,0-36 1,0 19-16,18-19 0,-18 18 16,18-35-16,-1 0 15,1 18-15,0-36 16</inkml:trace>
  <inkml:trace contextRef="#ctx0" brushRef="#br0" timeOffset="5599.185">6244 2893 0,'18'-18'16,"-1"18"-16,1 0 15,0 0 1,-1 18-16,1-1 0,0 1 16,-1 0-16,1 17 15,0-17-15,-1 17 16,1 0-16,-18 0 0,17 18 16,1-17-16,-18 17 15,0-36-15,0 1 16,0-1-16,-18-17 15,-17 18 1,18-18-16,-1 0 16,0-18-1,1 18-15,-1 0 16,-17 0-16</inkml:trace>
  <inkml:trace contextRef="#ctx0" brushRef="#br0" timeOffset="6851.558">6597 3687 0,'18'0'31,"17"35"-31,35 18 16,-34-36-16,52 36 15,-35-17-15,-18-19 16,53 18 0,-70-17-16,17-18 0,-35 18 15,18-18-15,-36-18 16</inkml:trace>
  <inkml:trace contextRef="#ctx0" brushRef="#br0" timeOffset="7046.523">6914 3598 0,'-17'18'16,"-1"17"-16,-17 53 16,0-52-16,17 17 15,-17 0-15,17-1 0,-17 37 16,35-72-16,0 1 15,17 17 1,1-35-16</inkml:trace>
  <inkml:trace contextRef="#ctx0" brushRef="#br0" timeOffset="7663.128">7179 2963 0,'-18'-17'15,"18"34"17,-17 36-17,17 0 1,0-18-16,17 1 0,1 52 16,17-35-1,-17-36-15,17 19 0,1-19 16,-1 1-1,-18-18-15,1-18 0</inkml:trace>
  <inkml:trace contextRef="#ctx0" brushRef="#br0" timeOffset="7830.884">7408 3140 0,'0'53'15,"0"-36"-15,18 36 16,0-35-16,-1-1 0,-17 1 16,18 0-16,0-1 15,-1-17-15</inkml:trace>
  <inkml:trace contextRef="#ctx0" brushRef="#br0" timeOffset="8051.521">7585 2875 0,'53'18'15,"-36"-1"-15,19 36 16,-1-17-16,-18 34 16,1-17-16,0-18 15,-18-17-15,0 17 0,-18 36 16,0-54-1,1 1-15,17 0 0,-35-1 16</inkml:trace>
  <inkml:trace contextRef="#ctx0" brushRef="#br0" timeOffset="8458.442">8167 3669 0,'17'0'31,"36"-18"-16,36 1 1,-54 17-16,0-18 0,0 18 16,1-18-16,-1 18 0,0-17 15</inkml:trace>
  <inkml:trace contextRef="#ctx0" brushRef="#br0" timeOffset="8609.107">8361 3545 0,'17'89'0,"1"-1"15,0-53 1,-18 0-16,35 18 16,-17-35-16</inkml:trace>
  <inkml:trace contextRef="#ctx0" brushRef="#br0" timeOffset="9242.304">9225 3087 0,'35'106'0,"-17"17"15,17 71 1,1-123 0,-19-36-1,1-17-15,0-36 16,-1 0-16,18-17 16,-17 17-16,0 18 15,17 0-15,-17 18 0,17 0 16,0 52-16,0-52 15,-35 17-15,18-17 0,-18-1 16,-18 19 0,1-19-16,-18-17 0,-1 18 15,1-18-15,0 0 0,17 0 16,-17-18-16,17 1 0,1-36 16,17 35-16</inkml:trace>
  <inkml:trace contextRef="#ctx0" brushRef="#br0" timeOffset="9480.429">9719 2928 0,'18'-18'0,"52"1"16,-52-1-16,17 18 0,0-17 15,-17 17-15,0 0 16,-18-18 0</inkml:trace>
  <inkml:trace contextRef="#ctx0" brushRef="#br0" timeOffset="9626.173">9825 2981 0,'-18'71'16,"36"34"-1,0-69 1,-1-19-16,1 1 16,-1-18-16,36 0 15,-17 0-15</inkml:trace>
  <inkml:trace contextRef="#ctx0" brushRef="#br0" timeOffset="9815.893">10107 3016 0,'18'53'0,"-18"-18"16,17 1-16,1-1 15,0-17 1,-1-18-16,1 0 16,0 0-16,-1-18 0</inkml:trace>
  <inkml:trace contextRef="#ctx0" brushRef="#br0" timeOffset="10160.762">10283 2822 0,'36'0'0,"-19"0"16,19 0-1,-19 0-15,19-17 16,-19 17-16,1 17 16,0 1-1,-18 35 1,17 0-16,-17-18 15,35 53-15,-35-53 16,36 36-16,-36-53 16,17 17-1,-17-17-15,0 17 16,-17-18-16,-1-17 16,0 0-16,-17-17 15,18 17 1,-1 0-16,-17 0 15,17 0-15,0 17 0</inkml:trace>
  <inkml:trace contextRef="#ctx0" brushRef="#br0" timeOffset="11478.037">13970 3404 0,'-18'0'16,"18"-17"-16,18 17 31,35 0-16,0 17-15,-18-17 0,53 18 16,-70-18-16,17 35 16,-35 1-1,0-19-15,-17 54 16,-1-54-16,0 19 0,1-19 16,-1 36-1,18-35-15,0 17 16,0-17-16,18-1 15,-1 1-15,19 0 16,-19-1-16,1-17 16,0 0-1,-1 0-15,-34-17 16,-1 17 0</inkml:trace>
  <inkml:trace contextRef="#ctx0" brushRef="#br0" timeOffset="11618.385">14023 3775 0,'35'0'16,"-17"-18"-16,17 18 15,0-18-15,1 18 0,17-17 16,-18-1-16,0 18 0,0-17 0,18-1 16,-35 18-1</inkml:trace>
  <inkml:trace contextRef="#ctx0" brushRef="#br0" timeOffset="12329.332">12188 3792 0,'0'53'0,"0"0"15,-17-18 1,-1 1-16,-35 34 16,0 1-1,18-36-15</inkml:trace>
  <inkml:trace contextRef="#ctx0" brushRef="#br0" timeOffset="12879.308">14517 2663 0,'17'0'15,"1"0"-15,35 0 16,-18 0-16,36 0 16,-36 0-16,18-17 15</inkml:trace>
  <inkml:trace contextRef="#ctx0" brushRef="#br0" timeOffset="13057.904">14605 2734 0,'0'71'0,"18"-1"16,-18-52-1,17 17-15,1 0 16,0-17-16,17 0 15,-18-1-15,19-17 16,-19 0-16,1 0 16,0 0-16</inkml:trace>
  <inkml:trace contextRef="#ctx0" brushRef="#br0" timeOffset="13274.797">14940 2840 0,'0'35'16,"0"0"-16,0-17 0,18 35 16,-1-35-16,1 17 15,0-35 1,-1 18-16,1-18 15</inkml:trace>
  <inkml:trace contextRef="#ctx0" brushRef="#br0" timeOffset="13630.789">15081 2681 0,'18'0'16,"17"-18"0,0 18-1,1 0-15,-19 0 16,19 18-16,-36 17 16,17-17-16,-17 70 15,0-52-15,18-1 0,-18 35 16,18-34-1,-18-1-15,0 18 16,0-36-16,0 1 16,0 0-1,0-36 1,-18 18-16,0-18 0,1 18 16,-1-17-16,0 17 15,1 0-15</inkml:trace>
  <inkml:trace contextRef="#ctx0" brushRef="#br0" timeOffset="13907.664">15558 2734 0,'-36'18'0,"36"-1"15,-17 19-15,17-19 16,-18 19-16,18-1 0,18 0 0,-1 36 16,1-36-1,0-17-15,34 17 16,-34-18-16,0-17 0,-1 0 15,1 0-15</inkml:trace>
  <inkml:trace contextRef="#ctx0" brushRef="#br0" timeOffset="14163.123">15716 2805 0,'36'0'16,"-19"0"-16,1 0 15,-1 17-15,1-17 0,17 18 16,-35 17 0,0-17-16,-17 35 15,-1-36-15,0 19 0,1-1 16,17-17 0,0-1-16,35 1 15,0-18-15,-17 0 0,17 0 16,1 0-16,-1-35 15,-18 35-15,1-18 0</inkml:trace>
  <inkml:trace contextRef="#ctx0" brushRef="#br0" timeOffset="14415.411">16069 2646 0,'35'35'15,"18"0"1,-17 1-16,-1 34 16,-35-34-16,17-1 0,-17-18 15,0 19-15,0-1 0,-17 0 16,-1-17-16,-35 17 15,36-17-15</inkml:trace>
  <inkml:trace contextRef="#ctx0" brushRef="#br0" timeOffset="15600.543">16316 3475 0,'18'0'15,"-1"0"1,1 0 0,17 0-16,0-18 0,36 18 15,-36-17-15,18 17 16</inkml:trace>
  <inkml:trace contextRef="#ctx0" brushRef="#br0" timeOffset="15726.261">16369 3651 0,'53'0'16,"35"0"-1,-53-17-15,36-1 16,-36 18 0</inkml:trace>
  <inkml:trace contextRef="#ctx0" brushRef="#br0" timeOffset="16451.338">17127 3175 0,'0'18'31,"-17"52"-15,-1 1-16,18-18 16,-18 53-1,18-71-15,-17 53 0,34-53 16,-17 1 0,18-19-16,0 1 0,17-1 15,0-17-15,1 0 16,-19-17-16,18-1 15,-17 18-15,0 0 16,-1 0-16,1 18 16,0-1-16,17 19 15,-17-19-15,35-17 16,-18 0-16,18-17 16,-36-1-16,1 0 15,-18-17-15,0 18 0,0-72 16,-18 54-1,-35-35-15,36 34 16,-1-17-16,1 18 16,17 17-1,0 1-15</inkml:trace>
  <inkml:trace contextRef="#ctx0" brushRef="#br0" timeOffset="16678.178">17692 2805 0,'17'-18'15,"19"18"1,-19 0-16,19 0 15,-19 0-15,1 0 16</inkml:trace>
  <inkml:trace contextRef="#ctx0" brushRef="#br0" timeOffset="16868.672">17727 2910 0,'0'71'15,"0"-18"-15,0-18 0,18 36 16,-1-54 0,19 19-16,-1-1 15,-17-35-15,17 0 16,-18 0-16,1-18 16,0 1-16</inkml:trace>
  <inkml:trace contextRef="#ctx0" brushRef="#br0" timeOffset="17389.201">18115 2893 0,'0'17'16,"0"1"-16,18 35 15,-18-35-15,17 17 16,1-17-16,0 17 16,-18-18-16,17 1 15</inkml:trace>
  <inkml:trace contextRef="#ctx0" brushRef="#br0" timeOffset="17695.658">18221 2769 0,'18'0'16,"-1"0"-16,-17 18 15,36 0 1,-19-18-16,18 17 16,-17 1-16,0 0 0,-1 34 15,1-16-15,-18 17 16,0-36-16,0 19 16,0-19-16,-18 1 15,1-18 1,-1 0-1,0-18-15,1 18 16,-1-17 0,1 17-16</inkml:trace>
  <inkml:trace contextRef="#ctx0" brushRef="#br0" timeOffset="17962.288">18486 3404 0,'52'53'0,"-34"-17"15,17-1-15,36 35 16,-36-52-16,1 17 16,-1-17-16,0 35 15,-17-53-15,-18 17 0</inkml:trace>
  <inkml:trace contextRef="#ctx0" brushRef="#br0" timeOffset="18140.834">18680 3475 0,'-36'70'15,"-17"1"1,18-18-16,35-18 0,-18 36 16,36-36-1,0-17-15,-1-18 16</inkml:trace>
  <inkml:trace contextRef="#ctx0" brushRef="#br0" timeOffset="18368.358">18838 2893 0,'0'35'16,"0"0"-16,0 1 16,18 52-1,0-53-15,-1 0 0,19 54 16,-19-54-16,18 0 16,-17-17-16,0-1 15</inkml:trace>
  <inkml:trace contextRef="#ctx0" brushRef="#br0" timeOffset="18665.473">19015 2910 0,'17'18'16,"1"-18"-16,0 0 0,-1 0 15,1 18-15,0-18 0,17 17 16,-18 1-16,-17 0 16,0-1-16,-17 36 15,17-18-15,0 1 16,0-19-16,17 1 16,1 0-1,0-18-15,-1 0 16,19 0-1,-19-18-15,1 0 0,0 1 16</inkml:trace>
  <inkml:trace contextRef="#ctx0" brushRef="#br0" timeOffset="18862.832">19279 2716 0,'36'36'15,"17"-1"-15,35 71 16,-35-36 0,-36-17-16,-17 18 15,0-36-15,-17 18 16,-1-18-16,-17 1 16</inkml:trace>
  <inkml:trace contextRef="#ctx0" brushRef="#br0" timeOffset="19291.148">19826 3475 0,'35'-18'15,"54"1"-15,-1-1 16,-53 18-16,36 0 15,-36-18 1</inkml:trace>
  <inkml:trace contextRef="#ctx0" brushRef="#br0" timeOffset="19443.983">20055 3298 0,'18'106'0,"0"-17"15,17-1 1,-17-35-16,17 0 16,-35-36-1</inkml:trace>
  <inkml:trace contextRef="#ctx0" brushRef="#br0" timeOffset="19809.442">20426 2910 0,'17'159'16,"1"18"-16,0-36 15,-18-71-15,17 36 16,1-71-16,0 1 15,-1-36 1,1 0-16,17-18 16,1-17-16,16-1 15,-16 36-15,-1 0 16,-17 18-16,17 17 16,-35 1-16,-18-19 15,18 1-15,-17 0 0,-36 17 16,35-18-16,-52-17 15,34 0-15,1 0 16,17-17-16,1-1 16</inkml:trace>
  <inkml:trace contextRef="#ctx0" brushRef="#br0" timeOffset="20076.578">21026 2875 0,'35'-17'15,"18"-19"1,-36 36-16,1-17 0,0 17 16</inkml:trace>
  <inkml:trace contextRef="#ctx0" brushRef="#br0" timeOffset="20214.905">21078 3052 0,'18'52'15,"0"1"1,17-35-16,0 17 16,18-35-1,-35 0-15,35-17 16</inkml:trace>
  <inkml:trace contextRef="#ctx0" brushRef="#br0" timeOffset="20399.054">21378 2999 0,'0'53'16,"18"-1"0,0-16-16,-1-1 15,1-17 1,0-18-16,-1 0 0</inkml:trace>
  <inkml:trace contextRef="#ctx0" brushRef="#br0" timeOffset="20725.917">21519 2769 0,'18'18'15,"0"-18"-15,-1 35 16,1-35-16,35 18 16,-35 0-16,17-1 0,0 1 15,0 17-15,-17 18 16,0-18 0,-18 36-16,0-36 15,0 36-15,0-54 16,0 1-1,0 0-15,-18-18 16,-17 0 0,17 0-16,0-18 15,-17 18 1,0 0 0</inkml:trace>
  <inkml:trace contextRef="#ctx0" brushRef="#br0" timeOffset="21527.387">22648 3828 0,'0'35'16,"-17"0"-1,17-17-15,-18 17 0,-17 18 16,17-35-16,1 17 15</inkml:trace>
  <inkml:trace contextRef="#ctx0" brushRef="#br0" timeOffset="22188.66">24306 3298 0,'-17'-17'0,"34"17"31,1 17-31,53 1 15,-36 0-15,18 17 16,-36-17-16,1 52 16,-18-52-1,-18 17-15,18 18 16,-35-18-16,0 54 16,17-72-16,18 18 0,0 18 15,0-35-15,36 17 16,-1-17-16,0 0 15,0-18-15,36 17 16,-36-17-16,0-17 16</inkml:trace>
  <inkml:trace contextRef="#ctx0" brushRef="#br0" timeOffset="22322.367">24183 3722 0,'70'0'15,"-17"-18"-15,53 1 16,-53-1 0,53-17-16,-53 17 15</inkml:trace>
  <inkml:trace contextRef="#ctx0" brushRef="#br0" timeOffset="22600.329">24765 2787 0,'53'-18'16,"0"1"-16,-18 17 0,18-18 15,0 0-15,-18 1 16</inkml:trace>
  <inkml:trace contextRef="#ctx0" brushRef="#br0" timeOffset="22732.983">24818 2787 0,'0'71'16,"53"34"0,-36-69-16,54 52 15,-18-53-15,-18-17 0,18-1 16,-18 1-16,18 0 16</inkml:trace>
  <inkml:trace contextRef="#ctx0" brushRef="#br0" timeOffset="22917.831">25259 2893 0,'0'35'16,"0"0"-16,0-17 0,0 17 15,18 36 1,-1-54-16,1 19 15,-1-19-15,1-17 16</inkml:trace>
  <inkml:trace contextRef="#ctx0" brushRef="#br0" timeOffset="23283.958">25418 2699 0,'17'0'16,"1"0"0,0 0-16,34 0 15,1 0 1,-35 0-16,0 0 0,-1 17 0,1 1 16,-18 17-1,18-17-15,-18 17 0,0 36 16,-18-18-16,18-18 15,0 0-15,0 1 0,0-1 16,18 18-16,-18-36 16,0 1-16,17-18 15,-17 18-15,-17-36 16,-1 0 0,0 1-16,-17-1 15,17 18-15,-17 0 16,35 18-16,-18-1 15</inkml:trace>
  <inkml:trace contextRef="#ctx0" brushRef="#br0" timeOffset="23791.243">25929 2752 0,'0'35'16,"0"0"-16,0 1 0,18 52 16,-18-53-16,53 53 15,-36-53-15,19 18 16,-19-35-16,36-18 15</inkml:trace>
  <inkml:trace contextRef="#ctx0" brushRef="#br0" timeOffset="24112.561">26141 2787 0,'17'-18'16,"1"18"-16,0 0 15,-1 0-15,1 18 16,-18 0-16,18-1 0,-18 19 16,-18-19-1,18 1-15,0-1 0,18 1 16,-18 0-16,17 17 16,-17-17-16,18-1 0,0 1 15,-1 0 1,-17-1-16,0 1 15,0-1-15,-17 19 16,-1-36 0,0 17-1,1-17-15,-1-17 16,0 17 0</inkml:trace>
  <inkml:trace contextRef="#ctx0" brushRef="#br0" timeOffset="24346.452">26423 2558 0,'35'17'15,"18"36"1,-17-18-16,34 36 15,-35-18-15,1 0 16,-1 53-16,-35-71 16,0 53-16,0-53 15,-35 18-15,-1-35 16,19 0-16</inkml:trace>
  <inkml:trace contextRef="#ctx0" brushRef="#br0" timeOffset="25275.284">26758 3528 0,'0'-18'0,"18"18"16,17-17 0,0 17-16,1 0 0,52-18 15,-70 18-15,34 0 16</inkml:trace>
  <inkml:trace contextRef="#ctx0" brushRef="#br0" timeOffset="25383.628">26811 3616 0,'53'35'16,"-18"-17"-16,54-18 15,-37 0 1</inkml:trace>
  <inkml:trace contextRef="#ctx0" brushRef="#br0" timeOffset="25876.971">27764 3316 0,'-18'35'0,"-17"36"15,17-36 1,18 1-16,0 52 16,18-18-16,-1-34 15,-17-1-15,18-18 0,0 1 16,35-18-16,-36 0 15,1-18-15,-1 1 16,1-1-16,0-17 16,-1 0-16,-17 17 15,18 0-15,0 36 16,-1 17 0,1-17-16,35 17 15,-18-35 1,18 0-16,-18 0 15,18-35-15,-35 17 16,17-52 0,-35 17-16,0-35 0,0 52 15,-17-17-15,17 0 16,0-17-16,-18-18 16,0 52-16,18 1 0,-17 18 15</inkml:trace>
  <inkml:trace contextRef="#ctx0" brushRef="#br0" timeOffset="26126.152">28293 2858 0,'17'0'0,"36"-18"15,-35 18 1,0-18-16,-1 18 16,-34 0-1</inkml:trace>
  <inkml:trace contextRef="#ctx0" brushRef="#br0" timeOffset="26254.251">28293 2858 0,'0'88'16,"0"-53"-16,0 0 0,35 36 15,0-1 1,-17-52-16,17 0 0,1-1 16,-1 1-1,-18-18-15</inkml:trace>
  <inkml:trace contextRef="#ctx0" brushRef="#br0" timeOffset="26437.164">28593 2999 0,'0'53'16,"0"-18"-1,17 0 1,1 0-16,0-35 0,-1 18 16</inkml:trace>
  <inkml:trace contextRef="#ctx0" brushRef="#br0" timeOffset="26738.836">28698 2858 0,'0'-53'15,"18"35"1,0 0-16,17 36 16,18 17-1,-18 1 1,1-19-16,-1 18 16,-18-35-16,1 18 15,0 17-15,-1-17 16,-17 17-16,0 1 15,0-19-15,-17 1 16,-1 17-16,18-17 16,-18-18-16,1 0 15,-1 0-15,-17 0 16,17 0 0,-17-18-16</inkml:trace>
  <inkml:trace contextRef="#ctx0" brushRef="#br0" timeOffset="27284.108">29122 3404 0,'17'0'47,"1"36"-31,53 34-16,-36-35 16,18-17-16,0 17 0,35 18 15,-53-17-15,36-1 16,-54-18-1</inkml:trace>
  <inkml:trace contextRef="#ctx0" brushRef="#br0" timeOffset="27488.488">29439 3369 0,'-53'88'16,"-17"18"0,35-53-16,-1 35 15,36-53-15,0 1 0,0-19 16,36 19 0,-1-19-16</inkml:trace>
  <inkml:trace contextRef="#ctx0" brushRef="#br0" timeOffset="27800.328">29722 2752 0,'-18'35'16,"18"-17"-16,0 52 16,0-17-16,0-18 0,35 54 15,-17-54-15,-1 0 16,19 18-16,-19-35 15,19-1 1,-19-17-16,1 0 16</inkml:trace>
  <inkml:trace contextRef="#ctx0" brushRef="#br0" timeOffset="28123.799">29951 2734 0,'35'0'15,"-17"0"-15,17 0 16,-17 0-16,-1 18 16,19 17-16,-19-17 15,-17 17-15,0-17 16,0-1-16,-17 1 0,17-1 16,-18 1-16,18 0 15,18-1-15,-1 1 16,36 17-16,-35-35 15,17 18 1,-35 0-16,-18-18 16,-17 17-1,18-17-15,-19 0 0,-17 18 16,18-18-16,0 0 0,-18 17 16,35-17-16</inkml:trace>
  <inkml:trace contextRef="#ctx0" brushRef="#br0" timeOffset="28334.713">30304 2681 0,'70'35'15,"18"36"1,-35-36-16,53 36 15,-35 17 1,-54-35-16,-34 35 16,-1-53-16,-35 36 15,18-36-15,17 0 16</inkml:trace>
  <inkml:trace contextRef="#ctx0" brushRef="#br0" timeOffset="28551.113">31097 3298 0,'89'0'16,"-37"-17"-1,54 17-15,-53-18 0,-17 18 16,-1 0 0</inkml:trace>
  <inkml:trace contextRef="#ctx0" brushRef="#br0" timeOffset="28700.752">31309 3175 0,'18'88'16,"-1"-35"-16,1 35 16,17 18-16,-17-71 15,0-17-15</inkml:trace>
  <inkml:trace contextRef="#ctx0" brushRef="#br0" timeOffset="29079.406">31750 3016 0,'0'159'15,"0"-71"-15,0 89 16,0-124-1,18-18-15,-1-18 16,19 19-16,-19-36 0,1-18 16,17 0-16,0-34 15,1 34-15,-19 0 16,54 1-16,-53 17 16,-1 17-16,1 1 0,-1 35 15,-17-18-15,-17 0 16,-18-17-1,17 0-15,-53-1 16,36-17-16,0 0 0,-1-17 16,1-1-16,18 18 15,-1-18-15</inkml:trace>
  <inkml:trace contextRef="#ctx0" brushRef="#br0" timeOffset="29363.562">32209 2699 0,'35'-18'16,"-17"18"-16,17 0 15,-18 0-15,1 0 0,17 0 16,-17 0-16</inkml:trace>
  <inkml:trace contextRef="#ctx0" brushRef="#br0" timeOffset="29540.918">32262 2787 0,'0'71'15,"0"-1"1,35 1 0,0-18-1,0-36-15,18 18 0,0-35 16,-18 0-1,-17-17-15,0 17 16</inkml:trace>
  <inkml:trace contextRef="#ctx0" brushRef="#br0" timeOffset="29773.949">32597 2893 0,'0'53'16,"0"17"-16,17-34 16,1-1-16,0-18 15,-1 19 1,1-36-16,0 0 15</inkml:trace>
  <inkml:trace contextRef="#ctx0" brushRef="#br0" timeOffset="30392.215">32738 2734 0,'17'0'15,"1"0"1,0 0-16,-1 0 16,1 0-16,17 0 15,-17 0-15,35 0 16,-36 0-16,1 0 16,0 0-16,-1 0 15,1 0 1,-18 18-1,0-1-15,-18 19 16,18-19-16,0 36 16,0-18-1,0 18-15,0-17 16,0 34-16,0-35 16,18 18-1,0-17-15,-1-1 16,1-17-16,0-1 15,-18 1-15,17-18 16,-34 0 0,-1 0-1,0 0 1,-17 0 0,17 0-16,1 0 0,-1 0 15,-17 0-15,17 17 0,-35-17 16</inkml:trace>
  <inkml:trace contextRef="#ctx0" brushRef="#br1" timeOffset="38645.524">8678 2646 0,'-17'17'0,"-1"-17"16,18 18 15,18-18-15,-1 35-1,1-35-15,17 53 16,-17-35-16,52 70 16,-17-53-16,71 89 15,-54-54-15,89 72 16,-88-54-16,123 88 15,-106-70-15,18-18 16,70 124 0,1-36-16,-89-88 15,53 54-15,-88-72 16,35 36-16,-53-71 16,1 18-16,-19-35 15,1-18 1,-36-18-16</inkml:trace>
  <inkml:trace contextRef="#ctx0" brushRef="#br1" timeOffset="39284.018">10089 4463 0,'0'17'31,"18"1"-31,35 35 16,0-18-1,0 0-15,-18-17 0,0 17 16,54 1-16,-54-36 16,0 0-16,36 0 15,-54-18-15,19-53 16,-19 36-16,1-53 16,-18 35-16,0-18 15,0 36-15,-18 0 16,18 17-16,-17 36 15</inkml:trace>
  <inkml:trace contextRef="#ctx0" brushRef="#br1" timeOffset="39666.755">10813 4780 0,'0'35'16,"0"36"-16,17 0 15,1-19-15,35 19 16,-18-36-16,0-17 16,1 0-16,17-18 0,17-18 15,-35-17-15,1-18 16,-36 17 0,0 1-16,-53-35 15,18 17-15,-54 0 16,36 18-16,-70-1 15,88 36-15,-54 0 16</inkml:trace>
  <inkml:trace contextRef="#ctx0" brushRef="#br1" timeOffset="40541.236">20214 2681 0,'-17'0'16,"-19"-35"-16,36 52 31,53 36-15,-18 0-16,89 88 15,-54-70-15,1 17 0,17 0 16,0 18-16,124 71 16,-106-72-16,17-16 0,-17-1 15,18 0-15,70 53 16,-106-88-16,-35 0 0,0-18 15,0 1-15,-18-19 16</inkml:trace>
  <inkml:trace contextRef="#ctx0" brushRef="#br1" timeOffset="40986.683">21467 4339 0,'17'0'16,"18"18"-16,1-1 15,-19-17-15,19 18 0,-1 0 16,35-1 0,-17-17-16,0 18 15,-17-36-15,17 1 16,-36-1-16,-17-35 15,0 18-15,0-36 16,-17 36-16,-1-35 16,0 52-16,1-35 15,17 35-15,-18 18 16,18 18 0</inkml:trace>
  <inkml:trace contextRef="#ctx0" brushRef="#br1" timeOffset="41397.657">22119 4780 0,'-35'35'16,"17"36"-1,18-53-15,36 35 16,-1-18-16,35 0 15,-17-17-15,-17-1 16,52-17-16,-53-17 16,0-1-16,18-35 15,-35 18-15,-36-36 16,1 54-16,-54-54 16,18 54-16,0-1 15,0 0-15,-35 18 16,35 0-16,18 0 0</inkml:trace>
  <inkml:trace contextRef="#ctx0" brushRef="#br1" timeOffset="42183.08">31274 2575 0,'-18'0'16,"36"18"0,17 35-1,-17 0-15,88 106 16,-54-54-16,125 107 16,-89-89-16,0-17 0,124 106 15,-124-106-15,18-18 16,70 88-16,-88-105 15,-35-18-15,0 0 0,-17-18 16,34 36 0</inkml:trace>
  <inkml:trace contextRef="#ctx0" brushRef="#br1" timeOffset="42520.464">32650 3933 0,'17'36'15,"1"-1"-15,35 18 16,0 0-16,17 17 15,-34-17-15,16 18 16,-34-36-16,0 36 16,-18-54-16,-53 19 15,18-19-15,-54 1 16,36-18-16,1 0 16,16 18-16,1-18 0,0 0 15,-18 0 1,35 17-16</inkml:trace>
  <inkml:trace contextRef="#ctx0" brushRef="#br1" timeOffset="43020.538">33108 4763 0,'0'-18'15,"0"0"1,-17 18 0,-1 18-16,-53 52 15,54-34-15,-19 70 16,36-54-16,18 37 15,0-36-15,35 17 16,0-35-16,35-17 16,-35-18-16,53-18 15,-71-17-15,18-35 16,-53 17-16,-18-36 16,-17 37-16,-71-37 15,35 54 1,-70-35-16</inkml:trace>
  <inkml:trace contextRef="#ctx0" brushRef="#br0" timeOffset="107663.781">758 7179 0,'0'-18'15,"0"1"1,0 70 0,0 123-1,0 0-15,0 18 16,0-105-16,0 52 15,18-88 1,-18-18-16,18 0 0,-1 1 16,-17-19-16,36 1 15,-19-18-15,1 0 0,0-35 16,-1 17-16,19-53 16,-36 36-16,17 17 0,1 1 15,-18-1-15,17 18 16,1 18-16,17 52 15,-17-34 1,0 17-16,35-1 0,-36-34 16,18-18-16,18 0 15,-17-18-15,-19-17 16,1 0-16,0-18 0,-18 0 16,0 0-16,-18-53 15,0 53-15,-17-35 16,35 35-16,-18 0 15,18 36-15,0-1 16</inkml:trace>
  <inkml:trace contextRef="#ctx0" brushRef="#br0" timeOffset="107926.774">1429 6879 0,'0'0'15,"0"-17"-15,35-1 0,0 0 16,18-17-1,-35 35-15,17-18 16,-17 1-16</inkml:trace>
  <inkml:trace contextRef="#ctx0" brushRef="#br0" timeOffset="108082.631">1535 6826 0,'-36'36'16,"36"16"-1,0 19 1,0 17-16,18-53 15,0 36 1,17-18-16,0-53 16,-17 0-1,-1-18-15</inkml:trace>
  <inkml:trace contextRef="#ctx0" brushRef="#br0" timeOffset="108282.182">1764 6950 0,'0'53'16,"0"0"0,0-18-16,18 18 15,-1-36-15,1 1 16,-1-18-16,1-18 15</inkml:trace>
  <inkml:trace contextRef="#ctx0" brushRef="#br0" timeOffset="108570.904">1905 6773 0,'18'0'31,"-1"0"-31,1 0 16,0 0-16,-1 18 0,1 0 16,17 35-16,-17-36 15,-1 18-15,1 1 0,0 34 16,-1-52-16,-17 17 16,0-17-16,0-1 0,0 1 15,-17 0 1,-1-1-16,0-17 0,-17 18 15,0-18 1,17 0-16,1 0 0,-1 0 16</inkml:trace>
  <inkml:trace contextRef="#ctx0" brushRef="#br0" timeOffset="108903.909">2223 7532 0,'17'0'0,"36"-18"15,-35 18 1,17-17-1,-17 17-15,-1 0 0</inkml:trace>
  <inkml:trace contextRef="#ctx0" brushRef="#br0" timeOffset="109020.892">2311 7761 0,'17'0'15,"19"0"-15,-1-35 16,-17 35-1</inkml:trace>
  <inkml:trace contextRef="#ctx0" brushRef="#br0" timeOffset="110479.729">2787 6421 0,'18'0'47,"17"0"-31,-17-18-16,34 18 15,-34 0-15,0 0 16,-1 0-16,-17 18 16</inkml:trace>
  <inkml:trace contextRef="#ctx0" brushRef="#br0" timeOffset="110851.454">2734 6473 0,'0'36'16,"0"-19"-16,18 54 15,-1-18-15,-17 17 0,18 1 16,-18 35-16,0 17 0,0 124 15,0-123-15,0 87 16,0-105-16,0 106 16,0-124-16,-18 71 15,18-106-15,-17 17 16,17 1-16,0-18 16,0 0-16,0 35 15,0-53-15,0 0 16,0 1-16,0 17 15,17-36-15,-17 1 0,18 17 16,0-35-16,17 18 16,18-1-16,-18 1 15,0-18-15,36 18 16,-36-1-16,0-17 16</inkml:trace>
  <inkml:trace contextRef="#ctx0" brushRef="#br0" timeOffset="111880.34">5186 6456 0,'17'0'15,"1"0"-15,17 0 16,-17 0-16,0 0 15,17 0-15,53 0 16,-53-18-16,1 18 16,-19 0-1,-17 18-15,0-1 16,0 1-16,0 53 16,0-36-16,0 88 15,0-52-15,0 105 16,0-70-16,0 0 15,-17 0-15,17 0 0,0 0 16,-18-1-16,18 107 16,0-106-16,0-18 15,-18 88-15,18-87 16,0-1-16,-17 88 16,17-105-16,0-1 0,-18 71 15,18-88 1,0 0-16,-17 0 15,17-18-15,-18-35 0,0 18 16,1-18-16,-1 0 16,-35-35-1,0 17-15,-35 1 16,35-1-16,-18 18 16,19 18-16,-54-18 15,53 0-15,0 0 16</inkml:trace>
  <inkml:trace contextRef="#ctx0" brushRef="#br0" timeOffset="112391.352">3281 6685 0,'0'-17'15,"35"34"16,18-17-31,88 35 16,-53-35-16,124 0 16,-89 0-16,160-17 15,-142-1-15,0 18 16,-18 0-16,-17 0 0,35 0 16,-88 18-16,0 17 15,-35-17-15,-18-1 16,-35-17-16</inkml:trace>
  <inkml:trace contextRef="#ctx0" brushRef="#br0" timeOffset="112788.92">3193 7232 0,'88'18'16,"-35"-18"-16,17 0 0,107 17 16,-71 1-1,-1-18-15,1 0 0,18 18 16,123-18-16,-36 0 16,-105 0-16,-35 0 0,35 0 15,-54 0 1,-34 0-16,0 0 15,-18 17-15,-18-17 16</inkml:trace>
  <inkml:trace contextRef="#ctx0" brushRef="#br0" timeOffset="113208.893">3228 7902 0,'35'0'31,"0"0"-31,89 18 16,-53-18-16,123 18 15,-89-18-15,142 0 16,-123 0-16,123-18 15,-124 18-15,71 0 16,-123 0 0,-18 0-16,0 0 15,-18 0-15,-17 0 0</inkml:trace>
  <inkml:trace contextRef="#ctx0" brushRef="#br0" timeOffset="113787.69">3316 8484 0,'35'0'16,"71"18"0,-35-18-16,123 18 15,-71-18-15,142 17 16,-142 1 0,18-18-16,159 0 15,-176-18-15,87 18 16,-140 0-16,-18 0 15,-35 0-15,-1 0 0</inkml:trace>
  <inkml:trace contextRef="#ctx0" brushRef="#br2" timeOffset="146269.86">6456 4198 0,'17'18'125,"-17"-1"-109,18 1-16,-18 0 0,18 17 15,-1-17-15,-17-1 16,36 18-16,-19-17 16,19 0-1,-1-18-15,0 0 16,-17 0-16,70 0 15,-53 0-15,53 0 16,-52 17-16,70 1 16,-54-18-16,54 18 15,-53-18-15,18 0 16,-18 0-16,-18 0 0,18 0 16,35-18-1,-53 18-15,18 0 0,-17 0 16,-19 0-16,18 0 15,-17 0-15,0 0 16,-1-18 0,1-17-16,0 17 15,-1-17-15,-17 18 16,0-1-16,0-17 16,0 17-16,0 0 15,0 1-15,-17-1 0,17 0 16,-18-17-16</inkml:trace>
  <inkml:trace contextRef="#ctx0" brushRef="#br0" timeOffset="155832.48">8132 7073 0,'0'-17'16,"0"-1"0,0 36-1,-18 17 1,18 0-16,0 36 15,-18-18-15,18 17 0,-17 36 16,17-53-16,17 53 16,-17-71-1,18 0-15,17 1 16,-17-19-16,-1 1 0,1-18 16,35-53-1,-18 0-15,-17 18 16,0 17-1,-1 36 1,1-1-16,-1 1 16,19 17-16,-19-17 0,19 0 15,-1-1-15,0 1 16,53-36-16,-52 18 0,-19-17 16,36-36-16,-53-18 15,0 36 1,-17 0-16,-19-36 15,19 18-15,-1 18 0,-17-18 16,17 18 0,18 17-16,0-53 15,18 54-15</inkml:trace>
  <inkml:trace contextRef="#ctx0" brushRef="#br0" timeOffset="157014.972">8767 6597 0,'17'0'31,"1"0"-15,-1 0-1,19-18 1,-19 18-16,1 0 16</inkml:trace>
  <inkml:trace contextRef="#ctx0" brushRef="#br0" timeOffset="157299.131">8802 6597 0,'-18'18'16,"18"-1"-1,0 19-15,0-19 16,0 18-16,-17 54 16,17-54-16,0 0 0,0 0 15,0-17-15,17 17 16,1-17-16,-1 0 0,1-18 16,0 0-1,17 0-15,0 0 16,-17-18-16,17 18 15,-17 0 1,-18-18-16</inkml:trace>
  <inkml:trace contextRef="#ctx0" brushRef="#br0" timeOffset="157560.87">9137 6685 0,'0'18'16,"0"17"0,0 0-16,0 18 15,0-17-15,0-1 16,0-18-1,0 1 1,18 0-16,-1-18 16</inkml:trace>
  <inkml:trace contextRef="#ctx0" brushRef="#br0" timeOffset="157937.789">9260 6579 0,'18'-17'16,"0"17"-16,-1 0 16,1 0-16,0 0 15,-1 0 1,19 17-16,-36 1 15,35 17-15,-35 1 16,17 34 0,1-35-16,0 36 15,-18-36-15,17 0 16,-17-17-16,0 17 16,-17-35-16,-1 18 15,0-18-15,1 0 16,-1 0-16,1 0 15,-1 0 1,18 18 0,0-1-16</inkml:trace>
  <inkml:trace contextRef="#ctx0" brushRef="#br2" timeOffset="163377.243">9543 7338 0,'17'0'31,"36"17"-15,0 19-1,-18-19-15,1 19 0,34-1 16,-34-17 0,-19-1-16,18 1 0,-17-1 15,0 1-15,-1 0 0,1 17 16,-18-17 0,-18-36-1</inkml:trace>
  <inkml:trace contextRef="#ctx0" brushRef="#br2" timeOffset="163571.889">9825 7179 0,'-18'18'16,"18"17"-1,-17 18-15,-19 35 16,1 18-1,17-53-15,-17 53 16,17-71-16,18 0 0,0 0 16,0-17-1</inkml:trace>
  <inkml:trace contextRef="#ctx0" brushRef="#br2" timeOffset="164033.583">10089 6632 0,'0'-17'16,"-17"17"-1,17-18-15,-18 53 16,1-17 0,-1 52-16,0-34 15,18 34 1,0-34-16,0 16 0,18-16 16,0-1-1,-1-17-15,1-1 16,-1-17-16,19 18 15</inkml:trace>
  <inkml:trace contextRef="#ctx0" brushRef="#br2" timeOffset="164288.258">10213 6809 0,'18'17'31,"-18"19"-15,0-19-16,17 36 15,-17-35-15,0 35 16,0-36-16,18-17 15,-18 18-15</inkml:trace>
  <inkml:trace contextRef="#ctx0" brushRef="#br2" timeOffset="164493.943">10354 6650 0,'18'53'16,"17"35"0,-17-53-16,-1 53 15,-17-52-15,-17-1 16,17 0-16,-36 53 16,19-52-16,-1-19 0,0 1 15</inkml:trace>
  <inkml:trace contextRef="#ctx0" brushRef="#br2" timeOffset="164967.335">10760 7232 0,'0'0'0,"17"18"15,1-18 1,17 0 0,-17 17-16,17-17 0,-17 0 15,-1 0 1</inkml:trace>
  <inkml:trace contextRef="#ctx0" brushRef="#br2" timeOffset="165084.005">10742 7461 0,'53'0'16,"0"0"-1,-18-17 1</inkml:trace>
  <inkml:trace contextRef="#ctx0" brushRef="#br2" timeOffset="165775.455">11536 6103 0,'17'0'31,"19"0"-15,-19 0-16,36-18 16,-35 1-16,35 17 15,-35 0-15,-1 0 0,1 0 16</inkml:trace>
  <inkml:trace contextRef="#ctx0" brushRef="#br2" timeOffset="166439.803">11536 6121 0,'0'17'15,"0"1"1,0 0 0,17-1-16,-17 19 0,18 34 15,-18-35 1,18 18-16,-18 0 16,17 18-16,-17-18 0,18 88 15,-18-71-15,18 89 16,-18-88-16,0 105 15,0-105-15,0 105 16,0-105-16,0 87 16,0-87-16,0 70 15,0-70-15,0-1 16,0 71 0,0-70-16,0-18 0,0 17 15,0 54-15,0-71 16,0 52-16,0-69 15,0 34-15,0-34 16,0 16-16,17-16 16,-17 17-1,0-36-15,-17 36 16,17-35-16,0 17 16,0-17-16,0-1 15,0 1-15,17 0 31,1-1-15,-18 1 15,18-18-15,-18 18 0,17-18-16,1 0 15,-18 17-15,35-17 16,-17 18-1,17-18 1,-17 0-16,17 0 16</inkml:trace>
  <inkml:trace contextRef="#ctx0" brushRef="#br2" timeOffset="167937.705">12118 6297 0,'-35'0'0,"17"18"15,0-18 1,18 17-16,0 1 0,18 17 15,-18-17 1,18 0-16,17-1 16,-17-17-16,17 0 15,-18 0-15,1-17 16,-18-1 0,0 0-16,-18 1 0,1 17 15,-1 0-15,1 0 0,-1 0 16,0 0-1,18 17 1,36-17 0,-19 0-16,1 0 0,-1 0 15,1 0-15,17 0 16,-52 0 15,-1 0-31,0 0 16,1 0-16,-1 0 15,1 0 1,17 18 0</inkml:trace>
  <inkml:trace contextRef="#ctx0" brushRef="#br2" timeOffset="168703.648">12136 7179 0,'-36'-18'0,"19"18"16,-19 18-1,19 0-15,-1 35 16,0 0-1,36-36-15,0 18 16,17-17-16,0-18 16,1 0-16,-1-35 15,0 17-15,-17-17 16,-18 17-16,0-17 16,-18 17-16,-17 18 15,0 0-15,-1 0 16,19 0-16,-19 18 15,36 0-15,0-1 16,36-17 0,-19 0-16,1 0 15,17 0-15,-17 0 16,-18-17 0,0-1-16,-18 0 15,1 18 1,-1-17-16,0 17 15,1 0-15,-1 0 0,18 17 32,18 1-32,-1 0 15</inkml:trace>
  <inkml:trace contextRef="#ctx0" brushRef="#br2" timeOffset="169250.503">12153 7902 0,'0'-17'0,"-17"17"31,-1 17-31,0 1 16,18 35-16,-17-36 16,17 1-16,17 17 15,1-17 1,35-36-16,-36 1 15,1-1-15,0-17 16,-18 17-16,0-17 16,0 17-16,-18 18 0,0 0 15,1 0 1,-18 0-16,17 18 16,0 17-1,18 0-15,0-17 0,18-18 16,0 18-16,17-1 15,-18-17-15,1 0 0,0 0 16,-18-17 0,0-1-16,-18 18 0,18-18 15,-35 1-15,35-1 16,-18 18-16,1 0 16,17 18-1</inkml:trace>
  <inkml:trace contextRef="#ctx0" brushRef="#br2" timeOffset="169860.916">12083 8714 0,'-18'0'16,"0"0"-1,1 35 1,17-17-16,0 17 16,17 0-16,-17-17 15,36-1-15,-19-17 16,19 0-16,-36-17 16,17-1-16,1 0 15,-18-17-15,-18 35 16,1-17-1,-1 17-15,0 0 16,1 0 0,34 0-1,1 17-15,0-17 16,-1 0-16,1 0 31,-18-17-15,-35 17-16,17-18 15,0 18 1,1 0-16,-1 0 16,36 0-1,-1 0-15,19 0 16,-19 0 0,1-18-16</inkml:trace>
  <inkml:trace contextRef="#ctx0" brushRef="#br2" timeOffset="170128.245">12471 6227 0,'17'0'16,"-17"-18"-1</inkml:trace>
  <inkml:trace contextRef="#ctx0" brushRef="#br2" timeOffset="170811.838">12418 6068 0,'0'-18'15,"-18"18"1,36 0 31,-1 0-32,1 0-15,0 18 0,17-18 16,-17 0-16,17 0 16,-17 0-1,-1 0 1,-17 17-1,0 1 1,0 0-16,0-1 16,0 1-16,18 0 15,-18-1 1,0 1 0,0 17-16,0-17 0,0-1 15,0 19-15,0 52 16,0-18-16,0 19 0,0-1 15,0 0-15,17 124 16,-17-106-16,18 88 16,-18-89-16,18-16 15,-18 122-15,0-105 16,0 0-16,0 88 16,0-106-16,0 18 0,0 53 15,17-71 1,-17-35-16,18 53 15,-18-71-15,18 0 0,-18 18 16,0-35-16,0-1 16,-18-17 15,0 0-15,1 0-1,-36-17-15,35 17 16,-35 17-16,36 1 15,-1 0-15,-17 17 16,-1 0-16,19-17 16,-1 0-16</inkml:trace>
  <inkml:trace contextRef="#ctx0" brushRef="#br3" timeOffset="179426.878">18292 4075 0,'17'17'31,"1"-17"-31,-18 18 16,35 0-1,-17-1-15,-1 1 0,36 17 16,-17-17-16,-1-1 15,0 1-15,53 0 16,-35-1-16,0-17 16,-18 18-16,18-18 0,53-18 15,-71 18-15,71-35 16,-53 17-16,18-35 16,-36 36-16,-17-36 15,-1 35-15,-17-17 16,0 17-16,0 1 15,-17 17 1,-19 0-16</inkml:trace>
  <inkml:trace contextRef="#ctx0" brushRef="#br0" timeOffset="188646.919">16334 6897 0,'0'-18'0,"0"36"16,0 35 0,0 53-1,0-54-15,0 72 16,0-71-16,35 35 15,-17-70-15,17 17 16,0-17-16,0-18 16,-17-18-16,35-35 15,-53 35-15,18-34 16,-1 34-16,-17 0 16,0 36-1,35 35 1,18 35-16,-35-70 0,70 35 15,-52-36 1,52 1-16,-71-18 16,36-35-16,-35 17 15,-18-53-15,0 18 16,-35-35 0,17 53-16,-17-53 15,17 70-15,-17-17 16,17 35-16,18-18 15</inkml:trace>
  <inkml:trace contextRef="#ctx0" brushRef="#br0" timeOffset="189469.08">17163 6403 0,'17'0'15,"1"-18"1,0 18-1,-1-17-15,1 17 0,17 0 16,-17 0 0</inkml:trace>
  <inkml:trace contextRef="#ctx0" brushRef="#br0" timeOffset="190187.683">17180 6421 0,'0'17'32,"0"1"-17,0 17 1,0 0-16,0-17 0,0 17 16,-17 1-16,17 17 15,17-36-15,-17 1 0,36 17 16,-36-17-1,35-1-15,0-17 16,-17 0-16,35-17 16,-36 17-16</inkml:trace>
  <inkml:trace contextRef="#ctx0" brushRef="#br0" timeOffset="190393.8">17463 6526 0,'0'36'15,"0"17"1,0-36-16,17 1 16,-17 17-16,18 0 15,-1-17-15,1-18 16</inkml:trace>
  <inkml:trace contextRef="#ctx0" brushRef="#br0" timeOffset="190777.449">17604 6279 0,'17'18'16,"1"0"0,0-18-16,-18 17 0,17-17 15,1 0-15,17 0 16,-17 0-16,17 0 16,-17 18-16,17 0 15,-35-1-15,18 54 16,-18-36-16,17 71 15,-17-71-15,18 36 16,-18-36-16,17 18 16,-17-35-16,0-1 15,0 1 1,-17-18 0,-1-18-1,-17 18 1,17 0-16,1 0 0,-1 0 15</inkml:trace>
  <inkml:trace contextRef="#ctx0" brushRef="#br3" timeOffset="196076.952">18045 7108 0,'17'0'16,"1"18"-16,0 0 0,34 17 16,1 0-1,-17-17-15,52 53 16,-35-54-16,0 1 0,35 17 15,-35 0 1,-36-35-16,1 18 16,0-18-16,-36 0 15,0-18-15</inkml:trace>
  <inkml:trace contextRef="#ctx0" brushRef="#br3" timeOffset="196282.915">18468 6879 0,'-35'53'15,"17"-18"1,-17 1-16,-1 17 0,-16 88 16,-1-18-1,35-70-15,0-18 0,36 36 16,0-53-16,-1-18 15,1 0-15</inkml:trace>
  <inkml:trace contextRef="#ctx0" brushRef="#br3" timeOffset="196571.843">18662 6368 0,'-18'17'16,"18"19"-16,-17-19 15,17 18-15,0 54 16,0-54-16,17 36 15,1-54-15,0 18 0,-1-17 16,1 0-16,0-18 16,17 17-16</inkml:trace>
  <inkml:trace contextRef="#ctx0" brushRef="#br3" timeOffset="196823.354">18856 6473 0,'18'0'16,"-1"0"-16,1 0 0,0 18 15,-1 0-15,-17-1 16,0 36 0,0-17-1,0-19-15,0 1 0,0 17 16,18-35-1,-1 0 1,1 0-16,-18-17 16,18 17-16,-18-18 0,17 0 15</inkml:trace>
  <inkml:trace contextRef="#ctx0" brushRef="#br3" timeOffset="197071.433">19015 6350 0,'17'0'16,"1"0"-1,17 0-15,-17 18 16,35 35 0,-36-36-16,19 18 0,-1 54 15,-35-54-15,0 0 16,0 1-16,0 34 15,0-52-15,-18 17 16,1-17 0,-1-18-16</inkml:trace>
  <inkml:trace contextRef="#ctx0" brushRef="#br3" timeOffset="197294.22">19491 6950 0,'18'17'15,"17"-17"1,0 0-1,-17 0-15,-1 0 0,-17 18 16</inkml:trace>
  <inkml:trace contextRef="#ctx0" brushRef="#br3" timeOffset="197405.764">19473 7161 0,'36'18'15,"-1"-18"-15,-17 18 16,52-36-16,-17 0 15</inkml:trace>
  <inkml:trace contextRef="#ctx0" brushRef="#br3" timeOffset="198067.739">20197 5997 0,'0'-17'15,"17"17"1,36 0-16,-35 0 15,17-18-15,18 18 16,-35 0-16,-1 0 16,1 0-16</inkml:trace>
  <inkml:trace contextRef="#ctx0" brushRef="#br3" timeOffset="198623.463">20214 5944 0,'0'18'15,"0"0"1,0-1-16,0 1 16,0 0-16,0 17 0,0 53 15,0-35-15,18 70 16,-18-52-16,17 88 15,1-89-15,-18 18 16,18 1-16,-1-1 16,1 18-16,-18-18 0,35 88 15,-35-70-15,18-18 0,0 106 16,-18-106-16,17 1 16,1 69-1,-18-87-15,0 0 0,0 70 16,0-71-16,0-17 15,-18 88-15,18-88 16,0 53 0,-17-71-16,17 1 0,0-1 0,-18 18 15,18-36 1,-18 1-16,18 35 16,-17-53-16,17 18 0,0 17 15,0-18 1,17-17-1,1 0 1,17 18-16,-17-18 16,-1 0-16,36 18 15,-35-1-15,35 1 16,-18-18-16,-17 18 0,0-18 16,-1 0-16,1 0 0,-1-18 15</inkml:trace>
  <inkml:trace contextRef="#ctx0" brushRef="#br3" timeOffset="199779.872">20955 6209 0,'0'-18'16,"-18"18"-16,1 0 16,-1 0-1,18 18-15,-18 0 16,18-1 0,0 1-16,0-1 15,18-17-15,-18 18 16,18-18-1,-1 0 1,-17-18 31,-17 18-31,-1 0-16,0 0 15,18 18-15,0 0 16,0-1-1,18-17-15,17 0 16,-17 0 0,-18-17-1,0-1-15,-35 18 16,17 0 0,-35 18-16,36-1 15,-1 19 1,0-19-16,18 19 15,18-19-15,0-17 0,52 0 16,-35 0-16,-17-17 16,35-19-16,-35 19 15,-1-19 1,-17 1-16,0 17 0,-17 1 16,-36-1-16,35 18 15,-35 0-15,35 0 16,1 18-16,-1-18 0,1 17 15,17 1 1,17 0-16,18-1 0,-17-17 16,17 0-1,-17-17-15,0 17 16,-1-18-16,-17 0 0,0 1 16,-17 17-1,17-18-15,-18 18 0,0-17 0,1 17 16,-1 0-1,18 17-15</inkml:trace>
  <inkml:trace contextRef="#ctx0" brushRef="#br3" timeOffset="200464.287">20902 7091 0,'-18'-18'16,"1"18"-1,-1 0-15,-17 18 16,17-1-16,18 1 0,0 0 16,-17 17-16,34-17 15,-17-1-15,18-17 0,17 18 16,-17-18-16,-1 0 16,1-18-16,17 1 15,-17-19 1,-18 19-16,-18-1 15,-17 0 1,17 36 0,1 0-1,-1-1-15,36 1 16,-1-18-16,19 0 16,-19 0-1,1-18-15,-18 1 16,0-1-1,-35 0-15,17 1 16,-17 17 0,17 0-16,1 0 15,-1 0-15,18 17 16</inkml:trace>
  <inkml:trace contextRef="#ctx0" brushRef="#br3" timeOffset="201070.327">20796 7849 0,'0'36'16,"-17"-19"-16,17 1 16,0 0-16,0 17 0,17-18 15,1 1 1,0 0-16,17-18 16,-18-18-16,1 18 15,0-35-15,-18 17 16,0-17-16,-18 17 15,-17-17 1,17 35-16,-35 0 16,36 18-16,-1-1 15,0 1-15,36 17 16,0-17-16,-1-18 16,1 17-16,17-17 0,0 0 0,1 0 15,-19 0 1,1 0-16,-36-17 31,1 17-31,-1 0 0,0 0 16,1 0-16</inkml:trace>
  <inkml:trace contextRef="#ctx0" brushRef="#br3" timeOffset="201582.383">20814 8520 0,'0'-18'15,"-18"18"-15,18 35 16,-17-17-16,17 52 16,0-52-16,17 17 15,1-17 1,17-18 0,-17-18-1,-1 1-15,-17-19 0,0 19 16,0-1-1,0 1-15,-17 17 16,-1 0-16,1 17 16,-1 1-16,18 17 15,0-17-15,35-1 16,-17-17-16,-1 0 16,1-17-1,-18-1-15,0-17 16,0 17-16,-18 1 15,1 17-15,-1-18 16,18 0-16,0 1 16,18-1-1</inkml:trace>
  <inkml:trace contextRef="#ctx0" brushRef="#br3" timeOffset="202360.733">21220 5980 0,'0'-18'32,"17"18"-17,1 0 1,17 0-16,-17 18 16,17-18-16,0 35 15,-17-17-15,17 17 16,-17 0-16,0 36 15,-1-36-15,1 88 16,-1-52-16,1 105 16,-18-70-16,18 88 15,-18-88 1,0 106-16,0-124 16,0 106-16,0-106 15,17 18-15,-17-18 16,0 0-16,0 89 15,0-89-15,0 0 0,0 71 16,0-89-16,0 1 16,18 0-16,-18-19 0,18 1 15,-1 36-15,1-37 16,-18-16-16,18-19 16,-18 19-16,0-1 15,-18-35 16,-17-18-15,17 18-16,-35-17 16,18 17-1,-36 0-15,36 17 16,-71 1-16,71-18 16,0 18-16</inkml:trace>
  <inkml:trace contextRef="#ctx0" brushRef="#br3" timeOffset="203957.126">14464 4233 0,'0'0'0,"18"0"0,52 0 16,1-17-16,87-1 15,36 18 1,-105-18-16,16 18 16,-34 0-16,70 18 15,-106-18-15,1 0 0</inkml:trace>
  <inkml:trace contextRef="#ctx0" brushRef="#br4" timeOffset="212683.308">29139 4128 0,'0'-18'16,"0"36"-1,36 17 1,-19-18-16,19 1 16,-19 17-16,71 1 15,-35-1-15,18-17 16,70-1-16,-70-17 16,87-17-16,-87-1 15,-1-17-15,1 17 0,35-35 16,-71 35-16,0-34 15,-35 34 1,-17 0-16,-18 18 16</inkml:trace>
  <inkml:trace contextRef="#ctx0" brushRef="#br0" timeOffset="-209599.129">25365 6756 0,'0'17'15,"0"54"1,0-18 0,0 17-16,0 54 0,0-71 15,17 35 1,1-53-16,17 1 15,-17-19-15,35 1 16,-36-36-16,36 1 16,-35-19-16,0 19 0,-1-19 15,1 19 1,-18 34 0,35 36-16,-17-17 15,0-1-15,17 0 0,0-17 16,0-1-16,54 19 15,-37-36-15,-16-18 0,-1 18 16,-17-18-16,-1-52 16,-17 35-16,0-1 15,-35-52-15,0 35 16,-1-35-16,19 53 16,-1-1-1,18 19-15,0-1 16,35 0-16</inkml:trace>
  <inkml:trace contextRef="#ctx0" brushRef="#br0" timeOffset="-209361.949">26264 6262 0,'18'-18'0,"17"18"16,18-17-16,-18-1 16,-17 18-16,17 0 15,-17-18-15,0 18 0</inkml:trace>
  <inkml:trace contextRef="#ctx0" brushRef="#br0" timeOffset="-209182.29">26317 6297 0,'0'53'16,"18"0"0,-18-18-16,53 53 15,-36-70 1,1 0-16,17 17 15,-17-17-15,0-1 16,-1-17 0</inkml:trace>
  <inkml:trace contextRef="#ctx0" brushRef="#br0" timeOffset="-208944.929">26670 6315 0,'18'17'16,"-18"1"-16,17 0 16,1 35-16,-18-18 15,0-18-15,18 36 16,-1-17-16,-17-19 0,18-17 15,-1 18 1,1-36-16</inkml:trace>
  <inkml:trace contextRef="#ctx0" brushRef="#br0" timeOffset="-208600.152">26811 6209 0,'18'-18'16,"-1"18"0,19-17-16,-19 17 15,36 0 1,-35 0-16,-18 17 0,18 1 16,-1-18-16,1 35 15,-1 0-15,-17-17 0,18 17 16,-18 1-16,18-1 15,-18 0-15,0 0 0,17 54 16,-17-54-16,18 0 16,0 36-16,-1-54 15,-17 19-15,-17-54 47,-19 0-47,19 1 16,-19-1-16</inkml:trace>
  <inkml:trace contextRef="#ctx0" brushRef="#br4" timeOffset="-201281.173">27376 7003 0,'17'17'32,"36"19"-17,-18-1-15,54 18 16,-54-18-16,53 18 15,-53-35-15,1-1 16,17 36-16,-36-35 16,1-18-16,-18 17 0,0 1 15,-18-18 1</inkml:trace>
  <inkml:trace contextRef="#ctx0" brushRef="#br4" timeOffset="-201059.366">27852 6985 0,'-35'0'16,"-18"18"-16,35-1 16,-17 19-16,-1-1 0,-34 71 15,35-36-15,17-17 16,-17 35-1,35-52-15,0-19 0,17 19 16,1-36-16,17 0 16</inkml:trace>
  <inkml:trace contextRef="#ctx0" brushRef="#br4" timeOffset="-200702.439">28081 6279 0,'-18'0'16,"1"0"-1,17 18-15,-18 53 16,1-1 0,17-35-16,17 36 15,1-36-15,-1 1 0,19-1 16,-1-17-1,-17-1-15,17-17 0,-17-17 16</inkml:trace>
  <inkml:trace contextRef="#ctx0" brushRef="#br4" timeOffset="-200370.027">28258 6350 0,'35'-18'15,"-18"18"-15,1-17 16,0 17-16,-1 0 0,1 0 16,-18 17-16,0 1 15,0 17-15,-18-35 16,18 36 0,0-19-16,0 1 15,0-1-15,18 1 16,0 0-16,35 17 15,-36-35-15,18 18 16,-17-18-16,-18 17 16,-18-17-16,-17 0 15,0 0-15,-36 18 16,54-18-16,-36 0 16,35 0-16,-17 0 15</inkml:trace>
  <inkml:trace contextRef="#ctx0" brushRef="#br4" timeOffset="-200124.343">28557 6209 0,'53'0'15,"-17"35"1,-1 0-16,0 36 16,0-18-16,1 35 15,-36-35-15,0 0 0,0 18 16,0-36-16,-36 18 16,19-36-16,17 1 15</inkml:trace>
  <inkml:trace contextRef="#ctx0" brushRef="#br4" timeOffset="-199836.438">29051 6897 0,'18'0'15,"0"0"-15,17 17 16,0-17-16,0 0 15</inkml:trace>
  <inkml:trace contextRef="#ctx0" brushRef="#br4" timeOffset="-199714.109">29051 7091 0,'18'17'15,"35"1"-15,-36-18 16,72 0-16,-36-18 15,-18 18-15</inkml:trace>
  <inkml:trace contextRef="#ctx0" brushRef="#br4" timeOffset="-199212.449">29739 6033 0,'0'-18'15,"53"18"17,-18 0-32,36-18 15,-18 1-15,35 17 16,-70 0-16,35 0 15,-36 0-15</inkml:trace>
  <inkml:trace contextRef="#ctx0" brushRef="#br4" timeOffset="-198822.986">29863 6033 0,'17'17'15,"1"1"1,-18-1-16,18 19 15,17 34-15,0 54 16,-35-54 0,18 107-16,-18-71 0,-18 17 15,-17 124 1,35-124-16,-18 1 16,18-18-16,0 0 0,0 17 0,0-17 15,0 106-15,18-124 16,-18 0-16,0 0 0,0 71 15,0-89 1,0 1-16,0 52 16,-18-70-16,18-17 0,-17 17 15,34-53 17,18 0-17,18 0-15,-17 0 16,-1 17-16,0-17 0,-17 18 15,17-18-15,0 17 0,-17-17 16,17 0-16</inkml:trace>
  <inkml:trace contextRef="#ctx0" brushRef="#br4" timeOffset="-198050.34">30533 6332 0,'-18'-17'15,"18"-1"1,0 36 15,0-1-15,0 1-16,18-18 16,-18 18-16,18-18 15,-1 0 1,-17-18-1,18 0 1,-18 1-16,0-1 0,-18 18 16,1 18-1,-1-1-15,0 19 16,18-19-16,18 1 16,17 0-1,-17-18-15,-1 0 0,1 0 16,0 0-16,-1-18 15,-17-17 1,18 35-16,-18-36 16,-18 36-16,1-17 15,-1 17-15,0 0 16,18 17 0,0 1-1,18-18-15,17 0 16,-17 0-16,0 0 15,-18-18 1,0 1-16,-18 17 16,0-18-1</inkml:trace>
  <inkml:trace contextRef="#ctx0" brushRef="#br4" timeOffset="-197466.527">30551 7091 0,'-18'-18'16,"-17"36"-16,17-1 16,0-17-16,18 36 15,0-19-15,0 1 16,18 0-1,0-1-15,17-17 16,-17 0-16,17-17 16,-18-1-16,1-35 15,-18 35-15,0 1 16,-18-1-16,1 1 16,-1 17-1,-17 0-15,17 0 16,18 17-1,18 1-15,0-18 16,-1 17 0,1-17-1,-18-17 1,0-1-16,-18 1 16,1-1-1,-1 18-15,0 0 16,1 0-1</inkml:trace>
  <inkml:trace contextRef="#ctx0" brushRef="#br4" timeOffset="-196977.223">30462 7673 0,'0'18'16,"18"-18"0,0 0-1,-1 17 1,1-17-16,0 18 0,17-18 15,-18 17-15,19-17 16,-19 0 0,-34-17-1,-1 17 1,0 0-16,-34 0 16,34 0-16,0 17 15,-17 19-15,35-19 16,18 19-16,-1-19 15,19 1-15,-1-18 16,0 0-16,-17 0 16,-1-18-1,-17 1-15,0-19 16,-17 36-16,-36-35 16,35 35-16,-17-18 15,17 18-15,1 0 16,17 18-16</inkml:trace>
  <inkml:trace contextRef="#ctx0" brushRef="#br4" timeOffset="-196531.58">30445 8308 0,'0'0'0,"-18"18"16,0-1-1,18 1 1,0 17-16,0-17 0,36-1 15,-19 1-15,1-18 16,17 0-16,-17 0 16,0-18-16,-1 1 15,-17-1-15,-17-17 16,-1 35 0,-17-18-1,17 18-15,18 18 16,18-18-1,-1 17 1,1-17-16,0 0 16,-18-17-16,17-1 15,-34 1-15,17-1 16</inkml:trace>
  <inkml:trace contextRef="#ctx0" brushRef="#br4" timeOffset="-195681.895">30886 5980 0,'0'-18'16,"17"18"15,19 0-15,-1 35-16,0-17 15,-17 0-15,52-1 16,-34 1-16,-19-18 0,19 0 15,-1 17 1,-18-17-16,-17 18 16,0 0-1,0-1-15,0 19 16,0-1-16,0 0 0,0 71 16,0-35-16,18 70 15,-18-53-15,0 88 16,0-88-16,-18 106 15,18-88-15,0 71 16,0-89-16,0 88 16,0-70-16,0 53 15,0-89-15,0 89 16,0-88 0,0 70-16,0-88 15,0 0-15,18-18 16,-18 18-16,18 17 15,-18-52-15,17 17 0,-17 1 16,0-19 0,0 1-16,0 0 0,0-1 15,-17-17 17,-1 18-17,0-18-15,1 0 16,-1 0-16,1 0 15,-1 0-15,-17 0 0,-1 17 16,-52 1-16,35 0 16,-35 17-16</inkml:trace>
  <inkml:trace contextRef="#ctx0" brushRef="#br4" timeOffset="-194834.633">24924 4145 0,'35'18'16,"0"-1"-16,18 1 0,53 0 15,-35-18-15,17 0 16,123 0-16,-105-18 16,0 18-16,106-35 15,-124 35-15,-17-18 0,-19 18 16,1-17-16,-17-1 15</inkml:trace>
  <inkml:trace contextRef="#ctx0" brushRef="#br0" timeOffset="-179808.594">7779 15857 0,'0'-17'16,"-18"17"-16,0 0 15,1 0-15,-1 0 16,1 0 0,34 17 15,1 1-16,17 0-15,18 35 16,-18-18-16,1 18 16,17 0-16,-1 0 15,1 0-15,0 17 0,71 71 16,-71-70-16,17-1 16,54 71-16,-54-70 15,54 52-15,-89-70 16,53 0-16,-70-17 15,17-19-15,-35 1 16</inkml:trace>
  <inkml:trace contextRef="#ctx0" brushRef="#br0" timeOffset="-179414.756">8643 15963 0,'-35'0'15,"0"35"1,-1-35 0,19 36-16,-72 105 15,1 18 1,0 35-16,-18 17 15,53-122-15,-35 69 16,35-70 0,53-70-16,-17 0 0,34-36 15</inkml:trace>
  <inkml:trace contextRef="#ctx0" brushRef="#br0" timeOffset="-177769.415">6068 11095 0,'17'0'47,"1"-18"-32,17 18-15,18-17 16,-35 17-16,35-18 16,-18 18-16,0 0 15,-17 0-15,0 0 16</inkml:trace>
  <inkml:trace contextRef="#ctx0" brushRef="#br0" timeOffset="-176918.713">5980 11113 0,'0'17'16,"17"-17"31,-17 18-16,0-1-31,0 1 16,0 0-16,18-1 15,-18 1-15,18 35 16,-18-18-16,0 0 16,17 54-16,1-36 15,-18 70-15,0-52 16,17 52-16,-17-52 16,0 52-16,0-52 15,18 34 1,-18-34-16,18 53 15,-1-54-15,1 106 16,-18-105-16,18 17 16,-18 0-16,0-17 0,17 0 0,-17 70 15,0 0 1,18-88-16,-18 17 16,0-17-16,0 71 15,0-54-15,18 1 0,-18-1 16,0 1-16,17 70 15,-17-71-15,18 36 16,-18-53-16,0 0 16,17 71-16,-17-71 15,0 52-15,0-52 16,0 35-16,0-35 16,0 18-16,0-53 15,0 35 1,0-36-16,-17 1 0,17 35 15,0-18-15,0 71 16,0-53-16,0-18 16,0 53-16,0-53 15,0 1-15,17-19 0,-17 1 16,36 0 0,-19-18-16,1 17 15,0-17-15,17 0 16,-17 18-1,-1-18-15,1-18 32</inkml:trace>
  <inkml:trace contextRef="#ctx0" brushRef="#br0" timeOffset="-174575.918">11165 11007 0,'18'0'47,"0"0"-31,-1 0-16,19 0 15,-19 0 1,19-18-16,-1 18 16,-18-18-16,19 18 15,-19 0 1,1 0-1,0 0 1,-18 18 0,0 0-1,17-18-15,-17 17 0,0 1 16,0 0-16,0-1 0,0 1 16,0 17-16,0 18 15,0 0-15,0 53 16,0-53-16,0 53 15,0-36-15,0 54 16,0-71-16,-17 52 16,17-34-16,0 52 15,0-52-15,0 70 16,0-53-16,-18 71 16,18-71-16,-18 89 15,1-89 1,17-18-16,-18 19 0,18-19 15,0 89 1,0-71-16,-18-17 0,18 105 16,0-88-16,0 0 0,0 1 15,0 69 1,0-70-16,0 54 16,0-54-16,0 53 15,0-71-15,0 54 16,18-71-16,-18 88 15,0-70-15,0-1 0,0 1 16,0-18-16,0 88 16,0-88-16,0 17 15,0 1-15,18 35 16,-18-71-16,0 18 0,17-36 16,-17 19-16,18-1 15,-18-17-15,18-18 16,-18 17-16,17 1 0,1 17 15,0-17 1,-36-36 15,0 18-15,1 0-16,-36-18 16,17 18-16,-16 18 15,34 0-15,-17-1 0,-36 1 16,36 0-16,0-18 15,-36 0 1,36 0-16</inkml:trace>
  <inkml:trace contextRef="#ctx0" brushRef="#br2" timeOffset="-166501.584">6738 12912 0,'-18'0'16,"18"17"-1,36 1 1,-19 0-16,19 17 0,52 35 15,-35-34-15,0-1 16,0 0-16,-1 1 0,1-1 16,18 18-1,-36-18-15,1-17 0,-1 17 16,-18-17-16,-34-36 31</inkml:trace>
  <inkml:trace contextRef="#ctx0" brushRef="#br2" timeOffset="-166268.276">7073 12718 0,'-35'53'16,"0"35"-1,17-18-15,0 1 0,18 17 16,-17 0-16,-1-17 0,18-1 16,-18 36-16,18-71 15,18 18 1,0-35-16,17-18 16</inkml:trace>
  <inkml:trace contextRef="#ctx0" brushRef="#br2" timeOffset="-165889.678">7250 12471 0,'-18'-18'16,"0"18"15,18 18-31,-17 17 0,17 53 15,0-53-15,17 36 16,-17-36-16,36 18 16,-19-18-16,19-17 15,-19 0-15,18-36 16,-17 0-16,0 1 16</inkml:trace>
  <inkml:trace contextRef="#ctx0" brushRef="#br2" timeOffset="-165701.02">7391 12506 0,'0'18'16,"0"17"-16,17 0 16,-17-17-16,18 35 15,-18-18 1,18-17-16,-1-1 15,1-17-15</inkml:trace>
  <inkml:trace contextRef="#ctx0" brushRef="#br2" timeOffset="-165440.132">7585 12453 0,'0'18'16,"17"-1"0,1 1-16,-18 0 0,35 17 15,-17 0 1,-18-17-16,0-1 0,0 36 15,0-35 1,-18 0-16,1-18 16</inkml:trace>
  <inkml:trace contextRef="#ctx0" brushRef="#br2" timeOffset="-164850.287">7038 11218 0,'0'18'31,"0"17"-15,0 1-16,0-1 16,18 18-1,-1-18-15,1 0 0,-18 1 0,17 34 16,-17-35-16,18 36 16,-18-18-1,0 17-15,0-17 16,0 36-16</inkml:trace>
  <inkml:trace contextRef="#ctx0" brushRef="#br2" timeOffset="-164199.913">7232 13952 0,'-18'18'62,"18"0"-46,0-1 0,-17 19-16,17-19 0,0 36 15,0 35-15,17-17 16,-17-1-16,0 1 0,18 17 16,-18-17-16,18 87 15,-18-87-15,0-18 16,17 35-16,-17-70 15,18-1-15,-18 1 0,18 0 16</inkml:trace>
  <inkml:trace contextRef="#ctx0" brushRef="#br3" timeOffset="-158464.673">8361 12876 0,'-35'-17'16,"35"34"-1,35 19 1,0-1-16,0 18 16,54 35-1,-54-53-15,18 18 0,-18-17 16,0-1-16,36 53 16,-53-53-16,-1-17 0,18 17 15,-35-17-15,18-1 16,-18 1-16,-18-18 15</inkml:trace>
  <inkml:trace contextRef="#ctx0" brushRef="#br3" timeOffset="-158243.72">8555 12859 0,'-18'35'16,"-17"53"-16,0 18 16,35-35-16,-18 87 15,18-34 1,18-71-16,35 17 16,-18-70-16,18-35 15</inkml:trace>
  <inkml:trace contextRef="#ctx0" brushRef="#br3" timeOffset="-157977.523">8678 12612 0,'0'17'16,"0"1"-16,0 35 16,0-18-16,36 36 15,-36-54-15,35 36 16,-17-35 0,17-18-1,-18 0-15,1-18 16,-18-17-16</inkml:trace>
  <inkml:trace contextRef="#ctx0" brushRef="#br3" timeOffset="-157754.426">8819 12612 0,'18'0'16,"17"0"-16,1 17 16,-19 1-16,1 0 15,0 17-15,-18-17 16,0 17-16,0-17 15,-18-1-15,0 1 0,1-1 16,17 1-16,-18 0 16,18-1-16,18-17 0,-1 0 15,19 0-15,-1 0 16,-18-17-16,19 17 0,-1-18 16,-35 0-16</inkml:trace>
  <inkml:trace contextRef="#ctx0" brushRef="#br3" timeOffset="-157537.044">9137 12541 0,'0'18'16,"18"35"-1,-1-18-15,1 18 16,-18-18-16,0 36 16,0-36-16,-18 0 15,1-17-15</inkml:trace>
  <inkml:trace contextRef="#ctx0" brushRef="#br3" timeOffset="-157064.357">8537 11165 0,'0'18'31,"-17"0"-31,17 17 16,17 18-16,1 53 15,0-53-15,-1 0 0,1 70 16,-1-52-1,-17-18-15,0 17 0,-17 54 16,17-54-16,-18 1 16</inkml:trace>
  <inkml:trace contextRef="#ctx0" brushRef="#br3" timeOffset="-156613">8731 14005 0,'0'18'16,"0"70"0,0-35-16,0 35 15,0 0-15,-17 124 16,17-88-16,0-19 0,17 54 16,1-124-16,17 36 15,-35-53-15</inkml:trace>
  <inkml:trace contextRef="#ctx0" brushRef="#br4" timeOffset="-151147.116">9825 12947 0,'18'0'31,"17"53"-31,0-35 16,18 17-16,53 35 15,-71-34-15,71 34 16,-71-35-16,36 18 16,-36-17-16,0-19 15,-35 1-15,-17-18 16</inkml:trace>
  <inkml:trace contextRef="#ctx0" brushRef="#br4" timeOffset="-150941.33">10142 12841 0,'-17'18'16,"-1"17"-16,0 0 16,1 1-16,-18 87 15,17-52-15,-17 70 16,17-71-16,18 18 15,0-52-15,35-19 16,-17-17-16,17 0 16</inkml:trace>
  <inkml:trace contextRef="#ctx0" brushRef="#br4" timeOffset="-150652.776">10195 12541 0,'-17'18'16,"17"17"-1,0 18 1,0-18-16,0 18 0,17 35 16,19-17-1,-19-53-15,18 17 16,-17-35-16</inkml:trace>
  <inkml:trace contextRef="#ctx0" brushRef="#br4" timeOffset="-150322.997">10336 12541 0,'18'-17'16,"0"17"-16,-1 0 0,1 17 16,17 1-1,-17 0-15,-18-1 16,0 18-1,0 1-15,0-19 16,18 1-16,-1 0 16,36-1-1,-18 1-15,1 0 16,-54-18 15,-35 17-31,35 1 16,-34-1-1,34 1-15,18 0 16</inkml:trace>
  <inkml:trace contextRef="#ctx0" brushRef="#br4" timeOffset="-150074.038">10619 12524 0,'0'-18'15,"17"18"1,1 35 0,0 1-16,-1 52 15,1-35-15,-18 17 16,0-35-16,0 1 15,-18 17-15,18-36 16,-17-17-16</inkml:trace>
  <inkml:trace contextRef="#ctx0" brushRef="#br4" timeOffset="-149450.634">10037 11236 0,'17'18'16,"-17"35"-1,18 35 1,-18-35-16,17 52 16,1 19-1,0-71-15,-18 0 0,17 0 16,-17-18-16,18 18 0,-18 0 0,18 53 15,-18-53 1,0-18-16</inkml:trace>
  <inkml:trace contextRef="#ctx0" brushRef="#br4" timeOffset="-148761.383">10231 13970 0,'0'18'16,"0"-1"-16,-18 71 15,18-17 1,0 0-16,0 105 0,0-70 16,-18 123-1,18-123-15,18-35 0,-18-1 16,18-17-16,-1-18 0,1 1 16,-1-19-16</inkml:trace>
  <inkml:trace contextRef="#ctx0" brushRef="#br4" timeOffset="-147043.083">10848 13300 0,'0'-18'0,"18"18"16,-1 0 15,1 18-15,-1-18-1</inkml:trace>
  <inkml:trace contextRef="#ctx0" brushRef="#br4" timeOffset="-146904.703">10989 13229 0,'18'0'15,"-1"0"1</inkml:trace>
  <inkml:trace contextRef="#ctx0" brushRef="#br4" timeOffset="-146642.678">11201 13247 0,'0'-18'32</inkml:trace>
  <inkml:trace contextRef="#ctx0" brushRef="#br4" timeOffset="-145257.557">11201 13282 0,'17'0'16,"1"-18"-16</inkml:trace>
  <inkml:trace contextRef="#ctx0" brushRef="#br0" timeOffset="-135925.902">3404 12294 0,'-17'0'16,"17"18"-1,0 70-15,-18-17 16,18 105-16,0-70 16,0 106-1,0-124-15,0 88 16,18-123-16,-1 35 15,19-70-15,17 0 16,-18-18-16,35-71 16,-34 18-16,-1 0 0,18-70 15,-36 70-15,1-18 16,-18 18 0,0 89-1,18 52 1,-1 0-16,36 71 15,-17-89-15,-1-17 0,0 0 16,18-18-16,0-17 16,35 17-1,-35-35-15,-18 0 0,54 0 16,-72-17-16,18-19 0,-17-34 16,-18 35-1,0-18-15,-18-36 16,1 19-16,-36-54 15,35 72-15,-17-54 16,17 53-16,18 17 16,0 19-16</inkml:trace>
  <inkml:trace contextRef="#ctx0" brushRef="#br0" timeOffset="-135643.19">4427 12012 0,'0'-18'0,"0"1"15,18 17 1,17-18 0,-17 18-16,35 0 15,-36 0-15,1 0 16,-18-17-16,18 17 0</inkml:trace>
  <inkml:trace contextRef="#ctx0" brushRef="#br0" timeOffset="-135481.7">4498 11942 0,'-18'52'16,"18"-16"-16,0 17 16,0-18-16,0 18 0,18 0 15,0-18-15,-1 18 0,1-18 16,35 18 0,-36-35-16,36-1 15,-35-17-15,17 0 16,-35-17-16</inkml:trace>
  <inkml:trace contextRef="#ctx0" brushRef="#br0" timeOffset="-135264.378">4815 11994 0,'0'71'15,"18"-18"1,-18 17 0,0 1-1,0-36-15,0 18 16,18-53-16,-1 0 16</inkml:trace>
  <inkml:trace contextRef="#ctx0" brushRef="#br0" timeOffset="-134957.033">4957 11942 0,'17'0'16,"18"-18"-16,1 18 15,-19 18-15,1-18 16,0 17-16,17 18 15,-17 1-15,-1 17 16,1 0-16,-18-18 16,17 35-16,-17-34 15,0-1-15,0 0 16,0-17 0,-17 0-16,-18-18 15,-1-18-15,1 18 16,17 0-16,-17 0 0,0 0 15,-18 0-15</inkml:trace>
  <inkml:trace contextRef="#ctx0" brushRef="#br0" timeOffset="-134157.638">12718 12965 0,'17'0'16,"36"0"-1,-18 0 1,1 0-16,34 17 16,-52 1-16,35 17 15,-35-17-15,-1-18 0</inkml:trace>
  <inkml:trace contextRef="#ctx0" brushRef="#br0" timeOffset="-134036.768">12823 13141 0,'53'18'16,"18"-18"0,17 0-1,-53 0-15,36 0 16</inkml:trace>
  <inkml:trace contextRef="#ctx0" brushRef="#br0" timeOffset="-132570.864">13935 11183 0,'17'0'16,"19"0"0,-1-18-16,35 1 15,-34 17 1,-1-18-16,36 1 15,-54-1-15,1 18 0</inkml:trace>
  <inkml:trace contextRef="#ctx0" brushRef="#br0" timeOffset="-131609.704">13988 11201 0,'-18'17'16,"18"36"-1,0 0 1,0-18-16,0 1 0,18 17 0,-18 52 16,0-34-16,17-18 15,-17 106 1,0-89-16,0 18 0,0 89 15,0-71 1,-17-18-16,17 124 0,0-107 16,-18 89-1,18-105-15,0 16 16,-18-16-16,18-1 0,0 18 0,0 88 16,0-106-16,0 0 15,0 18-15,0-18 16,0-17-16,18 87 15,-18-69-15,0-19 0,0 1 16,0-1-16,0 1 0,0 70 16,0-88-16,0 17 15,0 1-15,0 35 16,0-53-16,18 53 16,-18-71-16,0 0 15,0 36-15,0-36 16,0 0-16,0 36 15,0-36-15,0 0 16,0-17-16,0 0 16,0-1-1,0 1 32,0 0-47,0-1 16,0 1-16,0-1 31,0 1 32,17-18-48,-17 18 1,0-1-1,0 1-15,0 0 16,0-1 0,18-17-1,-18 18 1,0 0-16,0-1 16,0 1-1,-18-1 1,18 1 15,18 0-15,0-1-16,-1 1 15,1 0-15,-1-18 0,19 17 16,-19-17-16,1 0 0,17 0 16,1-35-1,-36 17 1</inkml:trace>
  <inkml:trace contextRef="#ctx0" brushRef="#br2" timeOffset="-120499.249">12435 9349 0,'-17'0'32,"17"17"-17,0 1 1,0 0-1,0 17 1,0 0-16,17 0 16,1-17-1,0 17 1,-1-17-16,1-18 0,35 18 16,-18-1-16,53 1 15,-52-1-15,52 19 16,-18-36-16,54 17 15,-36 1-15,71-18 16,-71 0-16,88 18 16,-87-18-1,87 0-15,-105-18 16,105 0-16,-106 18 16,89-17-16,-88-1 15,35 18-15,-36 0 16,18 0-1,-52 0-15,34 18 16,-35-1-16,-17-17 16,17 18-16,-17 0 0,0-1 0,-1 19 15,-17-1 1,18-17-16,0 52 16,-18-35-16,0 1 0,0 34 15,0-35-15,0 71 16,-18-53-16,18 35 15,0-52-15,0 17 16,0-18-16,0 0 16,18 0-16,-18 1 0,0 34 15,0-52-15,0 17 16,0 0-16,17-17 16,-34-18-1</inkml:trace>
  <inkml:trace contextRef="#ctx0" brushRef="#br2" timeOffset="-120249.383">14623 10707 0,'35'53'16,"35"0"-1,-17-18 1,18-17-16,-36-18 16,36-18-16,-18-17 15,-18-18 1,-17 0 0,-1 53-16,-17-18 15,-17 18-15</inkml:trace>
  <inkml:trace contextRef="#ctx0" brushRef="#br2" timeOffset="-118953.86">14958 11730 0,'-18'0'16,"18"-18"-1,0 1 1,0-1-16,0 0 16,-17 1-1,-1 34 1,0 1 0,1 0-16,-1 35 15,18-36-15,0 1 16,0-1-16,18-17 15,-1 0 1,19 0 0,-36-17-16,17-18 15,-17-1-15,0 19 16,-35-19-16,17 36 16,-17 0-1,0 18-15,17 17 16,18 1-1,18-19-15,-1-17 16,19 18 0,-19-18-16,19-18 15,-36 1-15,17-1 16,-17 0-16,-17-17 16,-1 35-16,0-18 15,1 18-15,-1-17 16,0 17-1,18 17 1,18-17 0,-18-17-1,-18 17 32,18 70-31,0-52-16,0 17 15,18-17-15,0-18 0,-1 0 16,1 0 0,0-18-16,-18-17 15,0 17-15,-18-17 16,0 17-16,1 18 16,-1 0-16,0 0 15,18 36 1,0-19-16,18 19 15,0-19 1,17-17 0,-35-17 15,-18-1-15,1 0-16,-1 1 0,18-1 15,-18 18 1,18 18-1,18-1 1</inkml:trace>
  <inkml:trace contextRef="#ctx0" brushRef="#br2" timeOffset="-118179.998">14834 12629 0,'-17'18'16,"-1"0"-16,18-1 15,0 1-15,0 17 16,0-17-1,18 0 1,17-18 0,0-36-16,-17 19 15,0-1-15,-18 0 0,0 1 16,-18-1 0,18 0-16,-18 18 0,1-17 15,-19 17 1,19 0-16,-1 17 15,18 1-15,0 17 16,0-17 0,18 0-16,-1-18 0,19 17 15,-1-17-15,-17-17 16,17-1-16,-35 0 16,17 1-16,-17-19 15,0 19-15,-17 17 0,-1-18 16,1 18-1,-1 0 1,0 18-16,18-1 16,0 1-1,0 0-15,0-1 16,0 1 0,18-18-16,0 0 62,-18-18-46</inkml:trace>
  <inkml:trace contextRef="#ctx0" brushRef="#br2" timeOffset="-117206.919">14817 13882 0,'-18'-18'15,"0"18"-15,18-17 0,-17 17 16,-1 0-1,18 17-15,-18 18 16,18 18-16,0-17 16,18 17-16,0-36 15,17 1 1,-17-18-16,-1 0 0,1-18 0,0 1 16,-1-1-16,-17-17 15,0 17-15,0-35 16,-17 18-16,-1 17 0,0 1 15,-17 17-15,17 0 16,-17 35 0,17 0-16,1 0 0,17 18 15,0-17 1,35-19 0,-17 1-16,17-18 15,-17-18-15,-1 18 0,-17-17 16,18-19-16,0 19 15,-18-1-15,0 0 0,-18-17 16,0 35-16,1-18 16,-1 18-1,0 0-15,1 0 0,-1 18 16,18 17 0,0-17-16,18 0 15,-1-1-15,19-17 16,-19 0-16,1 0 15,-18 18-15</inkml:trace>
  <inkml:trace contextRef="#ctx0" brushRef="#br2" timeOffset="-116123.043">14817 15028 0,'-18'-17'16,"0"-1"-1,1 18-15,-1 18 16,0-18-1,18 17-15,0 19 0,-17-1 0,17 18 16,17-18-16,1-17 16,0-1-16,-1-17 0,1 18 15,0-18-15,-1-18 16,36-17-16,-53 17 16,18-17-16,-18-18 15,-18 36-15,18-1 0,-35 0 16,-18 18-1,18 0-15,17 18 0,0 0 16,18 35 0,0-36-16,18 18 15,0-17-15,17-18 0,0 0 16,-17 0-16,17 0 0,-17-18 16,0 18-16,17-35 15,-35 18-15,-18-19 16,-17 19-16,17-1 15,-35 0-15,36 18 16,-19 18-16,1 0 16,17-1-16,18 1 15,0 0-15,36 17 16,-19-35-16,54 0 16,-53 0-16,35-18 15,-36 18-15,1-35 16,-36 35-16,1-18 15,-1 1-15,-17 17 0,-18-18 16,35 18-16,-35 0 16,53 18-1,0-1-15,18 1 16,-1-18-16,54 0 16,-36 0-16,-17-18 15,0 1-15,-1 17 0,-17-36 16,-17 36-1,-36 0 1,17 18-16,19 0 16,34-1 15,1-17-15,0 0-16,-36 0 93,18-17-61,0-1-17</inkml:trace>
  <inkml:trace contextRef="#ctx0" brushRef="#br3" timeOffset="-109743.924">20779 9490 0,'0'53'16,"0"-18"-16,0 0 15,0-17-15,0 35 16,0-18 0,0-17-16,0-1 0,0 1 15,0 0 1,-18-18 0,0 0-16,-17 0 15,0 0-15,0 17 0,-1-17 16,1 18-16,-89 17 15,54-17-15,-1-1 16,-17 1-16,-88 17 16,70-35-16,-106 36 15,106-36-15,-123 0 16,0 0 0,105 0-16,-140 0 15,140 0-15,-123-18 16,124 0-16,-142 1 15,142 17-15,-106-18 16,123 18-16,-124-18 16,125 1-16,16-1 15,-16 18-15,-1-17 0,18 17 16,-1 0-16,-69 0 16,87 0-16,18 0 0,0 0 15,18 0-15,0 0 16,17 0-16,36 0 31,17 0-15,-17 0-16,-1 0 15,1 17 1,-18 1-16,0-1 0,0 19 16,-18-19-16,18 36 15,0-35-15,-17 17 16,17 53-16,0-52 15,0-1-15,-18 18 0,18 35 16,0 0 0,0-52-16,0 16 15,0 1-15,0 0 16,0-35-16,18 0 16,-36-36-1</inkml:trace>
  <inkml:trace contextRef="#ctx0" brushRef="#br3" timeOffset="-109504.918">16069 10601 0,'35'53'16,"1"17"-16,17-17 15,-1-17 1,-16-19-16,52-17 16,-18-35-1,-34 17-15,-1 1 0,18-36 16,-35 18 0,-1 35-16,-17-18 0</inkml:trace>
  <inkml:trace contextRef="#ctx0" brushRef="#br3" timeOffset="-108708.848">16439 11677 0,'0'-18'16,"-17"18"0,-1 18-1,1 35-15,-1 0 16,18-36-1,0 19-15,0-19 0,0 1 16,18-18-16,17 0 16,-18-18-16,19-17 15,-19 17-15,-17-17 16,0 18-16,-17-19 16,-1 36-16,-35 0 15,36 18-15,-1 0 16,-17-1-16,17 18 15,0-17-15,1 35 16,34-35 0,1-18-16,17 0 15,1 0-15,-19-18 0,18-17 16,-17-1-16,-18 1 16,0 18-16,-18-1 15,-17 18-15,18 0 16,-1 0-16,0 18 0,1-1 15,-1 1-15,0-1 16,1 1-16,17 0 16,17-1-16,19-34 15,-19 17-15,19-36 16,-19 19-16,-17-1 16,-17 1-1,-1 17 1,0 17-16,18 1 15,0 17-15,0-17 16</inkml:trace>
  <inkml:trace contextRef="#ctx0" brushRef="#br3" timeOffset="-107975.307">16298 12823 0,'-17'0'15,"-1"18"1,0 0-1,18-1-15,0 19 16,0-19-16,0 19 16,0-19-16,36-17 15,-1 0 1,0-35-16,-17 0 16,0-18-1,-1 0-15,-17 18 16,-35-1-16,17 36 15,-17 0 1,17 18-16,1 0 0,-1-1 16,18 1-1,18-1-15,-1 1 16,1-18-16,17 0 16,-17 0-16,0-18 15,-18 1-15,0-18 16,-18 17-16,-35 0 15,35 1-15,1 17 16,-1 17-16,0-17 0,1 18 16,-1 0-16,18 17 15,18-18-15,-1-17 0,1 18 16,35-18 0,0 18-16,-35-18 15,-1 0-15,1 0 0</inkml:trace>
  <inkml:trace contextRef="#ctx0" brushRef="#br3" timeOffset="-107345.712">16263 13758 0,'-18'0'0,"-17"18"15,35 0-15,-17-1 16,-1 36-16,18-18 16,0-17-16,18 35 15,-1-35-15,18-1 0,1-17 16,-19 0-1,1 0-15,17-35 16,-35 17-16,0-17 0,0 17 16,0-17-16,-17 0 15,-19 17-15,19 18 0,-1 0 16,0 18-16,1 0 16,17-1-16,-18 1 0,18-1 0,0 19 15,18-1 1,17-17-16,0-18 15,1-18-15,-1 0 16,-17-17-16,-18 17 16,0-17-1,-18 18-15,-35-1 16,35 18-16,-17 18 16,35-1-16,-18 18 15,18-17 1,0 17-16,0 18 0</inkml:trace>
  <inkml:trace contextRef="#ctx0" brushRef="#br3" timeOffset="-106713.514">16140 14975 0,'-18'-17'16,"18"-1"-1,-18 53 1,1 18 0,17-17-16,0 34 15,17-52-15,1-1 0,0 1 16,17-18-1,0-18-15,0-34 0,-17 34 16,-18-17-16,18-18 16,-18 17-16,-18 19 15,0-1-15,1 18 16,-18 35 0,17-17-16,18 17 0,0 36 15,0-53 1,18-1-16,34-17 15,-34-17-15,17 17 0,-17-18 16,0-17-16,-18-1 16,0 1-16,0 17 0,-18 1 15,-17-1 1,17 18-16,0 0 0,1 18 16,17-1-1,17 1-15,-17 0 16,36-18-16,-19 0 15,1 0-15</inkml:trace>
  <inkml:trace contextRef="#ctx0" brushRef="#br4" timeOffset="-98593.9">30445 9155 0,'0'-18'0,"0"0"15,17 18-15,-17 18 31,0 17-15,0-17-16,0 35 16,0-18-16,0 0 15,0 1-15,0-19 0,-17 19 16,-1-19-16,-35 36 16,36-35-1,-54 17-15,53-17 16,-17-1-16,0-17 15,0 0-15,-1 18 0,-17-18 16,18 18-16,-18-18 0,0 17 0,-70-17 16,52 18-1,1-18-15,-1 17 0,-17-17 16,-89 18-16,89 0 16,0-18-16,-18 17 0,18-17 15,-106 0-15,88 0 16,0 0-16,18 0 15,-18 18-15,-123-18 16,123 0-16,0 18 0,-17-18 16,-89 0-16,106 17 15,1-17-15,-19 0 16,-88 18-16,107-18 0,-125 0 16,124 0-16,-123 18 15,123-18 1,-141 35-16,124-17 15,-106 17-15,105-18 16,-105 1 0,123 0-16,-123-18 15,123 0-15,-123 17 16,123-17-16,-124 0 16,125 0-16,-107 18 15,106-18-15,-106 0 16,107 0-16,-1 18 15,0-18-15,0 0 0,-17 0 16,-89 17-16,88-17 16,19 0-16,-125 18 15,124-18-15,-17 0 16,-89 18-16,-17-1 16,123 1-16,-123-1 15,123-17-15,-123 0 16,123 0-1,0 18-15,-88-18 0,88 0 16,18 0-16,-88 0 16,87 0-16,1 18 15,-159-18 1,71 17-16,88 1 16,17-18-16,-88 18 15,18-18 1,71 0-16,-36 0 15,53 0-15,-18 0 0,-17 0 16,35 0-16,-17 0 16,35 0-16,-36-18 15,53 18-15,-35-18 16,18 18-16,0 0 16,0 0-1,-18 0-15,35 0 16,-35 18-16,18-18 15,0 18 1,17-18-16,0 0 0,1 0 16,-1 0 15,18 17-15,0 1-16,-18 0 15,18-1 1,0 1-16,-17-1 0,17 36 15,-18-17-15,18-1 16,-18 18 0,18-18-16,0 0 0,0 1 15,0-19-15,0 19 0,0-1 0,0 18 16,-17-18 0,17 0-16,-18-17 15,1-36 1,-1 1-1</inkml:trace>
  <inkml:trace contextRef="#ctx0" brushRef="#br4" timeOffset="-98394.445">17815 10866 0,'18'88'15,"35"0"1,-18-70-16,36 17 0,17-17 16,-35-18-16,17-36 15,-34 19-15,17-19 16,-53 19-16</inkml:trace>
  <inkml:trace contextRef="#ctx0" brushRef="#br4" timeOffset="-97625.982">17851 11818 0,'-18'-18'16,"18"1"-1,-18 17-15,1 0 16,-19 0 0,19 17-16,-1 19 15,0-19-15,18 36 16,0-17-16,0-19 16,53 18-16,-35-35 15,35 0-15,-18 0 16,18-52-1,-35 34-15,-18 0 0,17-17 0,-17 17 16,0-17-16,-17 17 16,-19 1-16,1 17 15,18 0-15,-36 17 16,35 19-16,0 17 16,18-18-16,0 0 15,0-17-15,36-1 0,-19 1 16,71-18-16,-17-35 15,-53 17-15,-1-17 16,1 0-16,-36-1 16,1 19-16,-19-1 15,19 18-15,-19 0 16,1 0-16,18 18 16,-19 17-16,36-17 15</inkml:trace>
  <inkml:trace contextRef="#ctx0" brushRef="#br4" timeOffset="-96769.695">17745 12841 0,'0'18'47,"0"17"-47,0 0 15,-18-17-15,18 0 16,0-1-16,0 1 16,18-18-1,-1 0-15,1-18 16,0 1-16,-1-1 16,1-35-16,-18 35 15,0-35-15,-18 36 16,1 17-16,-1 0 15,0 17 1,1 1-16,-1 17 16,18-17-16,18 0 31,-1-18-31,19-18 0,-19 0 16,1 1-16,-18-1 15,18-17-15,-18 17 16,-18 18-1,18 35 1,-18-17-16,18 0 16,0 17-16,0-17 0,0-1 15,0 1-15,18-18 16,-18-18 0,0 1-1,0-1-15,0 0 0,0 1 16,0-19-1,-18 36-15,1 0 0,-19 18 16,19 17 0,-1 18-16,0-17 15,18-19-15,18 54 16,-18-36-16,18-17 16</inkml:trace>
  <inkml:trace contextRef="#ctx0" brushRef="#br4" timeOffset="-96163.838">17568 13882 0,'-35'70'16,"17"1"0,18-18-1,36-18 1,-1-35 0,0 0-16,18-18 15,-18-17-15,-35 18 0,18-54 16,-18 53-16,-18 1 15,1-19-15,-1 36 16,-35-17-16,36 17 16,-36 17-16,35 19 15,18-1-15,-18 18 16,36-35-16,17 17 16,1-35-16,-1 0 15,-17 0-15,17-18 16,-35 1-16,0-1 15,0 0-15,-18 18 0,18-17 16,-17 17-16,-1 0 16,0 0-1,18 17-15</inkml:trace>
  <inkml:trace contextRef="#ctx0" brushRef="#br4" timeOffset="-95490.487">17604 14940 0,'-18'0'16,"0"18"-16,1 35 15,17-36-15,0 36 16,0-35-1,0 17-15,17-17 16,19-18 0,-19 0-16,19-35 15,-19-1-15,1-17 16,-18 36-16,0-19 16,-18 19-16,1 17 15,-1 0-15,0 0 0,1 0 16,-19 35-16,36 0 15,-17-17-15,17 0 16,0 35-16,17-36 16,19-17-1,17 0-15,-36-17 16,18-36-16,-17 35 16,-18-35-16,-18 35 15,1-17-15,-1 35 16,-35 18-1,36-18-15,-1 53 16,0-36-16,18 19 16,18-36-16,35 0 15,-35 0-15,17-18 16,-18 0-16,1 18 16,-18-17-16,0-1 0,-18 18 15,1-18 1</inkml:trace>
  <inkml:trace contextRef="#ctx0" brushRef="#br0" timeOffset="-86164.005">18627 11060 0,'17'0'47,"19"0"-32,-19 0-15,1 0 16,35-18-16,-36 18 15,1 0-15,17-18 16,-17 18-16,0 36 16,-18-19-16,0 36 15,0-35 1,17 35-16,-17-18 16,0 0-16,0 1 0,0-1 15,0 0-15,0 71 16,0-36-16,0 1 15,0 17-15,-17 0 0,17 1 16,0 16-16,0-16 0,0-1 16,0 0-16,0-17 0,-18 17 15,18-18-15,0 19 16,0-19-16,0 89 0,0-89 16,18 89-16,-18-71 15,0 89 1,17-71-16,1 70 15,-18-105-15,35 70 16,-35-88-16,18 70 16,-18-70-16,0 70 15,0-52-15,0 70 16,0-70-16,-18 87 16,18-87-16,0 70 15,0-88-15,0 0 16,0 17-16,18-17 15,-18-17 1,0 17-16,17-36 16,-17 36-16,18-18 15,-18 18-15,0-35 16,0 35 0,0-18-16,0 36 0,-18-36 15,18 36 1,0-36-16,0 35 15,0-52-15,0 17 16,0-17-16,0 0 16,0-1-16,0 1 15,0-1-15,0 1 16,0 0 0,0-1-1,0 1-15,0 0 16,0-1-16,0 1 31,0 0-15,0-1 15,-17-17 16,-1 0-47,1 0 15,-54 35-15,18 1 16,0-19-16,-88 72 16,53-36-16,0-18 0,-89 71 15</inkml:trace>
  <inkml:trace contextRef="#ctx0" brushRef="#br0" timeOffset="-78646.06">19897 13106 0,'17'17'46,"19"19"-46,-19-36 16,36 35 0,-18-35-16,36 0 15,-36 0-15,-17 0 0</inkml:trace>
  <inkml:trace contextRef="#ctx0" brushRef="#br0" timeOffset="-78505.926">19897 13388 0,'17'35'0,"19"-17"15,-19-1-15,71 1 16,-52-18-16,17 0 16,0 0-16,-36 0 0</inkml:trace>
  <inkml:trace contextRef="#ctx0" brushRef="#br0" timeOffset="-76781.264">21043 11518 0,'-17'0'16,"17"18"-16,17-18 62,1 0-62,-1 0 16,36 0-16,-35-18 15,0 18-15,17 0 0,0 0 16,1-17-16,-19 17 16,-17 17-1,-17-17 1</inkml:trace>
  <inkml:trace contextRef="#ctx0" brushRef="#br0" timeOffset="-76231.237">21008 11571 0,'0'18'47,"0"17"-32,0 0-15,0 36 16,0-18-16,0 53 15,0-53-15,-18 70 16,18-52-16,-17 87 16,17-69-16,0 87 15,-18-88-15,18 88 16,18-87-16,-1 69 16,-17-69-16,18 52 15,0-71-15,-18 1 16,0-1-16,0 1 15,0 0-15,0 17 0,-18 70 16,18-87 0,0 0-16,0 70 15,0-71-15,0-17 0,0 71 16,0-71-16,0-1 16,-18 54-16,18-53 15,0-18-15,0 36 16,0-36-16,18 1 15,-18-19-15,18 1 16,-18 0-16,17-1 16,1 18-16,-18-17 15,17-18-15,1 35 16,0-35-16,17 0 0,-17 18 16,-1-18-16,19 0 15,-1 18-15,-17-18 16,-1 17-16</inkml:trace>
  <inkml:trace contextRef="#ctx0" brushRef="#br2" timeOffset="-67673.506">2046 4498 0,'71'18'16,"-1"-1"-16,71 18 16,-52-35-16,105 0 15,-71-17-15,106-18 16,-88 17-16,106-35 15,-141 18-15,71 17 16,-107 18-16,18 0 16,-52 0-16,-19 0 15</inkml:trace>
  <inkml:trace contextRef="#ctx0" brushRef="#br2" timeOffset="-66384.279">21555 12912 0,'-18'17'16,"53"-17"-1,54 0 1,-37 0-16,54 18 16,-70 0-16,17 35 15,-53-18-15,-18 71 16,-17-53-16,-54 70 15,54-70-15,-18 70 16,36-70-16,17 18 16,17-36-16,36-17 15,-18-18-15,54 0 16,-54-18 0,0-35-16</inkml:trace>
  <inkml:trace contextRef="#ctx0" brushRef="#br2" timeOffset="-66255.603">21537 13388 0,'71'18'16,"-36"-18"-16,18 0 0,70-18 16,-52 0-16</inkml:trace>
  <inkml:trace contextRef="#ctx0" brushRef="#br2" timeOffset="-66021.738">22049 12471 0,'35'0'16,"0"0"0,18-18-16,-18 18 0,18 0 15,-35 0 1</inkml:trace>
  <inkml:trace contextRef="#ctx0" brushRef="#br2" timeOffset="-65889.98">22119 12524 0,'0'70'16,"0"-35"-16,18 18 0,35 36 16,0-19-1,-18-52-15,18 17 16,-36-17-16,1-18 16</inkml:trace>
  <inkml:trace contextRef="#ctx0" brushRef="#br2" timeOffset="-65688.73">22490 12594 0,'0'71'0,"0"-1"15,17 1 1,1-54-16,17 19 15,-17-19-15,-1-17 16,1 0-16</inkml:trace>
  <inkml:trace contextRef="#ctx0" brushRef="#br2" timeOffset="-65387.057">22701 12524 0,'18'0'16,"0"0"-16,-1 0 15,1 17-15,-1 1 16,19 17-16,-19-17 16,1-1-16,0 19 15,-1 17-15,1 0 16,-18-18-16,0 0 15,0-17 1,-18-1 0,1-17-1,-19-17 1,1 17-16,17 0 16,18-18-16</inkml:trace>
  <inkml:trace contextRef="#ctx0" brushRef="#br2" timeOffset="-65132.749">23107 12559 0,'-18'18'15,"1"52"1,17-35-16,0 1 0,0 34 16,0-17-16,17-18 15,1 18 1,0-35-16,-1 0 0,1-18 16,0 17-16,-18-34 0</inkml:trace>
  <inkml:trace contextRef="#ctx0" brushRef="#br2" timeOffset="-64952.343">23283 12735 0,'0'53'15,"0"0"-15,18 0 16,0-53-16,-1 35 15,1-35 1</inkml:trace>
  <inkml:trace contextRef="#ctx0" brushRef="#br2" timeOffset="-64780.855">23548 12718 0,'35'53'15,"0"-18"-15,-17-18 16,0 19-16,-1 17 16,-17-36-16,0 19 0,-17-1 15,-36 0 1</inkml:trace>
  <inkml:trace contextRef="#ctx0" brushRef="#br2" timeOffset="-64381.913">22719 11377 0,'18'18'16,"-18"17"0,0 53-16,0-35 15,17 71-15,-17-54 16,18 71-16,-1-70 16,19 52-16</inkml:trace>
  <inkml:trace contextRef="#ctx0" brushRef="#br2" timeOffset="-63863.449">22754 13741 0,'0'70'16,"18"36"-1,-18-53-15,0 106 16,0-71-16,0 0 0,0 0 16,0 89-16,17-107 15,1 36-15</inkml:trace>
  <inkml:trace contextRef="#ctx0" brushRef="#br3" timeOffset="-54192.438">24395 13123 0,'0'-17'0,"0"-1"16,-18 18 0,0-18-1,36 36 32,17-18-47,1 18 16,-1-1-16,18 1 15,-36 17-15,1-17 16,0 0-16,-18 17 0,-18 35 16,0-34-16,1-1 15,-1 0-15,-17 36 16,17-54-16,1 19 16,17-19-16,-18 19 15,36-1-15,17-17 16,-18-1-1,1-17-15,0 0 16</inkml:trace>
  <inkml:trace contextRef="#ctx0" brushRef="#br3" timeOffset="-54049.696">24324 13476 0,'35'0'15,"18"-18"1,-17 18-16,-1-17 16,-18 17-16,19-18 0,-19 18 15</inkml:trace>
  <inkml:trace contextRef="#ctx0" brushRef="#br3" timeOffset="-53764.992">24747 12841 0,'18'0'15,"17"-18"-15,1 18 16,-19 0 0,36 0-16,-35 0 15,17 0-15,-17-17 16</inkml:trace>
  <inkml:trace contextRef="#ctx0" brushRef="#br3" timeOffset="-53598.187">24836 12841 0,'0'53'15,"17"18"-15,1-18 16,-1-1 0,1-52-16,0 36 15,-1-36-15,1 0 0,0 0 16</inkml:trace>
  <inkml:trace contextRef="#ctx0" brushRef="#br3" timeOffset="-53381.272">25135 12894 0,'0'35'16,"-17"-17"0,17 17-16,17 1 15,-17-1-15,18-18 16,0-17 0,-1 0-16,-17-17 0</inkml:trace>
  <inkml:trace contextRef="#ctx0" brushRef="#br3" timeOffset="-53057.557">25241 12806 0,'18'-18'16,"0"18"0,-1 0-16,1 0 15,-1 18-15,1-18 16,0 17-1,-1 1-15,1 0 16,-18-1-16,18 19 16,-18-19-16,0 36 15,0-35 1,0 17-16,0 0 16,0-17-1,-18-18 1,0 0-16,1 0 15,17-18-15,-18 18 0,0 0 16</inkml:trace>
  <inkml:trace contextRef="#ctx0" brushRef="#br3" timeOffset="-52708.995">25629 12823 0,'0'0'0,"18"0"0,-18 18 47,-18 35-31,1-35-16,17 35 16,-18-18-16,36 18 15,-18-36-15,17 19 16,1-36-16,17 0 15,-17 0-15</inkml:trace>
  <inkml:trace contextRef="#ctx0" brushRef="#br3" timeOffset="-52452.863">25841 12876 0,'18'18'0,"-1"0"16,1-1-16,-18 19 15,0-19 1,-18 1-16,18 17 16,-17-17-16,17-1 15,17 1-15,1-18 16,17 0-1,-17 0-15,-1 0 16</inkml:trace>
  <inkml:trace contextRef="#ctx0" brushRef="#br3" timeOffset="-52272.395">26070 12859 0,'18'35'15,"-18"0"1,18 1-16,-18 17 0,0 17 16,-18-52-1,-17-1 1</inkml:trace>
  <inkml:trace contextRef="#ctx0" brushRef="#br3" timeOffset="-51579.192">25153 11430 0,'0'18'16,"-18"-1"-16,18 1 0,0 17 16,18 36-16,-18-18 15,18-18-15,-1 18 0,-17-18 16,18 18-16,-18-18 15,18 54 1,-18-54-16</inkml:trace>
  <inkml:trace contextRef="#ctx0" brushRef="#br3" timeOffset="-51072.064">25047 14182 0,'0'17'16,"0"36"-1,0 35 1,0-35-16,0 71 16,0-54-16,-17 1 15,17 35-15,0-71 16,0 36-16,0-36 15,0 0-15,0-17 16,0-1-16</inkml:trace>
  <inkml:trace contextRef="#ctx0" brushRef="#br4" timeOffset="-40012.322">26793 13053 0,'0'-18'15,"36"18"1,-1 0-16,53 0 16,-35 18-16,53 17 15,-53-17-15,0 35 16,-53-36-16,0 1 0,-35 35 16,-1-18-1,-17 18-15,18-18 0,-53 53 16,53-52-16,-1 34 15,19-52-15,52 17 16,-17-17-16,-1 0 16,19-18-16,-1 0 0,18 0 15,-18 0 1,-17-18-16,-18 0 16,0 1-16</inkml:trace>
  <inkml:trace contextRef="#ctx0" brushRef="#br4" timeOffset="-39884.564">26864 13458 0,'88'0'15,"-35"-17"-15,53-1 16,-35 1-16,-19-1 16,-16 0-16</inkml:trace>
  <inkml:trace contextRef="#ctx0" brushRef="#br4" timeOffset="-39627.211">27358 12771 0,'18'0'16,"-1"0"-1,18-18-15,1 18 0,17 0 16,-36 0-16,1 0 16</inkml:trace>
  <inkml:trace contextRef="#ctx0" brushRef="#br4" timeOffset="-39477.782">27393 12823 0,'18'71'15,"-18"-36"-15,17 1 16,1 17-16,17-1 16,-17-52-1,0 18-15,-1-18 16,19-18-16</inkml:trace>
  <inkml:trace contextRef="#ctx0" brushRef="#br4" timeOffset="-39299.248">27675 12876 0,'0'18'16,"0"35"-16,0-35 15,0-1-15,18 1 0,-18 0 16,18-18-16,-1 0 0,1 0 16,-18-18-1</inkml:trace>
  <inkml:trace contextRef="#ctx0" brushRef="#br4" timeOffset="-39027.334">27834 12771 0,'18'-18'16,"-1"18"-16,1 0 16,0 0-16,-1 18 15,1 34 1,-18-16-16,18 34 16,-18-52-16,17 53 15,1-54-15,-18 1 16,18-1-16,-18 1 0,17 0 15,-34-18 1,-1 0 0,0-18-16,-17 18 15,17-18-15,-17 18 16,17 0-16</inkml:trace>
  <inkml:trace contextRef="#ctx0" brushRef="#br4" timeOffset="-38793.834">28152 12806 0,'0'17'15,"0"54"1,0-36-16,0 36 15,17-36-15,1 36 16,-18-36 0,35-17-16,-35-1 0,18-17 15</inkml:trace>
  <inkml:trace contextRef="#ctx0" brushRef="#br4" timeOffset="-38471.752">28346 12806 0,'17'0'15,"1"0"-15,0 0 0,-1 17 0,-17 1 16,18-18-16,-18 35 16,0-17-16,-18 0 0,18-1 15,-17 1-15,-1 17 0,0 1 16,18-19-1,18 1 1,0-1-16,17 1 0,18 0 16,-18-1-16,-17-17 15,-1 18-15,1-18 0,-18 18 16,-18-1-16,1-17 0,-19 18 16,1-18-16,-35 0 15,34 0-15,1 0 0,-35 0 16,52 0-1</inkml:trace>
  <inkml:trace contextRef="#ctx0" brushRef="#br4" timeOffset="-37737.688">28698 12753 0,'0'18'32,"18"52"-32,0-52 15,-1 52-15,1-34 16,-18-1-16,0 0 16,-18-17-16,1 17 15,-19-17-15,1-18 0,0 17 16</inkml:trace>
  <inkml:trace contextRef="#ctx0" brushRef="#br4" timeOffset="-37331.763">27570 11483 0,'17'53'16,"1"35"-1,0-35-15,17 53 16,-18-53-16,-17 17 0,18 1 15,-18-1-15,0 1 0,0-1 16</inkml:trace>
  <inkml:trace contextRef="#ctx0" brushRef="#br4" timeOffset="-36756.74">27605 14164 0,'0'18'15,"18"17"-15,-1 53 16,1-35-16,-18 18 16,17-1-16,-17 18 0,18 53 15,-18-70 1,0 0-16,18-18 0,-18 35 16</inkml:trace>
  <inkml:trace contextRef="#ctx0" brushRef="#br4" timeOffset="-32815.57">28875 13705 0,'18'0'15,"-1"0"1,-17-17 0</inkml:trace>
  <inkml:trace contextRef="#ctx0" brushRef="#br4" timeOffset="-32652.514">29016 13705 0,'18'0'15,"-1"0"1,-17-17-16</inkml:trace>
  <inkml:trace contextRef="#ctx0" brushRef="#br4" timeOffset="-32531.15">29192 13688 0,'0'-18'16</inkml:trace>
  <inkml:trace contextRef="#ctx0" brushRef="#br4" timeOffset="-32415.881">29369 13670 0,'0'18'15</inkml:trace>
  <inkml:trace contextRef="#ctx0" brushRef="#br0" timeOffset="-18689.713">29281 11465 0,'17'0'47,"18"0"-31,-17 0-16,0-17 0,17 17 15,0 0-15,18-18 16,-35 18-16,0 0 16,34 0-16,-34 0 15,0 0-15,-1 18 16,1-1 0,0 1-1,-1 0-15,1-1 16,-18 1-16,18-1 15,-1 36-15,-17-17 16,0-19-16,18 19 16,-18-1-16,17 53 15,-17-53-15,0 71 16,0-71-16,18 18 0,-18 71 16,18-71-16,-18 0 15,17 53 1,-17-54-16,0 72 15,18-54-15,-18-17 0,0 18 16,0 70-16,0-70 16,0 52-16,0-52 15,0 34-15,0-52 16,18 71 0,-18-71-16,17 70 15,-17-70-15,18 88 16,-18-70-16,18 70 15,-1-88-15,1 70 16,-1-70-16,1 35 16,0-52-16,-1 34 15,-17-34-15,18 34 16,-18-52-16,0 52 16,0-52-16,0 17 15,0-17-15,-18 17 16,18-17-16,-17-1 0,-1 1 15,18 0-15,-18-1 16,1 1 0,17 0-1,0-1-15,0 19 16,0-19-16,0 18 16,0-17-16,0 0 15,0-1-15,0 1 16,0 0-16,0-1 15,0 1-15,0 0 16,17-18-16,-17 17 16,0 1-16,0-1 31,0 1-15,-17-18 15,17 18-16,17-18 1,-17 17 62,-35-17-78,18 0 16,-36 0-1,35 0-15,-70-17 16,17 17-16,-35-18 16</inkml:trace>
  <inkml:trace contextRef="#ctx0" brushRef="#br0" timeOffset="-13757.149">30639 13141 0,'17'0'32,"54"0"-17,-18 18-15,17-18 16,-34 0-16,-1 0 16</inkml:trace>
  <inkml:trace contextRef="#ctx0" brushRef="#br0" timeOffset="-13632.831">30621 13335 0,'18'18'15,"52"-18"1,-17 0-16,35 0 16,-52-18-16</inkml:trace>
  <inkml:trace contextRef="#ctx0" brushRef="#br0" timeOffset="-12645.767">31415 12400 0,'0'-17'0,"18"17"31,-1 0-15,18 0 0,18 0-16,0 0 15,53 17-15,-53-17 16,0 0-16,17 0 16,-17 0-16,36 0 15,-54 0-15,0 18 16,-35-1-16,-17 36 15,-1 0-15,-53 53 16,36-35-16,-36 87 16,19-87-16,-19 52 15,53-70-15,-35 36 16,53-37-16,0 1 16,18-17-16,0 17 15,17-36-15,0 18 16,1-17-16,34 17 15,-52-35 1,52 18-16,-52-18 16,35 0-16,-35 0 15,-1 0-15,-34-18 16</inkml:trace>
  <inkml:trace contextRef="#ctx0" brushRef="#br0" timeOffset="-12412.46">31521 13106 0,'53'0'15,"17"0"1,36-18-16,-53 18 16,88-18-1,-88 1 1</inkml:trace>
  <inkml:trace contextRef="#ctx0" brushRef="#br0" timeOffset="-11989.116">32385 12188 0,'18'0'15,"-1"0"-15,1-17 0,0 17 16,-1 0-16,1 0 0,17 0 16,-17 0-1</inkml:trace>
  <inkml:trace contextRef="#ctx0" brushRef="#br0" timeOffset="-11755.065">32385 12224 0,'0'17'0,"0"54"16,0-36-16,0 36 15,-18-18-15,18 17 16,0-34-16,0 16 16,18-34-16,0 0 15,-1-18-15,54 0 16,-54 0-16,36-18 16,-35 18-16</inkml:trace>
  <inkml:trace contextRef="#ctx0" brushRef="#br0" timeOffset="-11483.235">32738 12418 0,'0'0'0,"0"17"0,17 1 0,-17 35 15,0-18-15,18 1 16,0-1-16,-1-18 16,-17 1-16,18-18 15</inkml:trace>
  <inkml:trace contextRef="#ctx0" brushRef="#br0" timeOffset="-11076.467">32897 12188 0,'0'-17'16,"17"34"15,1 1-31,17-18 16,-17 18-16,-1-18 0,1 0 15,17 0-15,-17 0 16,0 0-16,-1 0 0,-17 17 31,0 1-15,0 17-16,0-17 0,0 70 15,18-53 1,-18 1-16,17 34 16,-17-17-16,18-18 0,-18 1 0,18 17 15,-1-18-15,1 0 16,-18-17 0,0-1-1,-18 1-15,1-18 16,-19 0-16,1 18 15,0-18-15,-53 0 16</inkml:trace>
  <inkml:trace contextRef="#ctx0" brushRef="#br0" timeOffset="6051.263">15222 17216 0,'0'-18'16,"0"0"-16,0 1 15,0-1-15,18 0 16,-18 36 31,-18 35-31,1 0-16,17 0 15,-18 88-15,18-71 0,0 19 16,18 52-1,-1-88-15,1 52 16,0-69-16,17-1 0,-17 0 16,-1-17-16,1 0 0,-1-18 15,36 0 1,-35 0-16,17-18 0,-17 0 16,-18 1-16,18-19 15,-1 36-15,-17 18 16,18 17-1,0-17-15,-1 17 16,1-17-16,-1-18 0,19 0 16,-1 0-16,0-18 15,36-35-15,-36 18 0,-17-18 16,-1 0-16,-17-53 16,0 53-16,-17 1 0,-1-1 15,0 0-15,-34-35 16,16 70-16,19 0 15,-36-17-15,35 17 16</inkml:trace>
  <inkml:trace contextRef="#ctx0" brushRef="#br0" timeOffset="6797.18">15981 16880 0,'-18'-17'16,"1"17"-16,34 0 31,18 0-15,-17 0-16,17 0 0,1 0 15,17 0-15,-18 0 16,18 0-16,-36-18 15,1 18-15</inkml:trace>
  <inkml:trace contextRef="#ctx0" brushRef="#br0" timeOffset="6997.223">16034 16845 0,'0'18'0,"0"-1"15,0 19-15,-18-1 16,18-17-16,0 17 0,0 35 16,0-52-16,18 35 15,-1-18-15,19-35 0,-1 18 16,-17 0-16,35-18 16,-18 0-16,-18 0 15</inkml:trace>
  <inkml:trace contextRef="#ctx0" brushRef="#br0" timeOffset="7202.158">16387 16986 0,'0'53'16,"0"-18"-1,17 1-15,-17-19 0,18 19 16,17-19 0,-17-17-16,-1 0 0</inkml:trace>
  <inkml:trace contextRef="#ctx0" brushRef="#br0" timeOffset="7524.893">16563 16792 0,'18'-17'15,"-1"17"-15,1 17 16,17-17-16,-17 0 16,-1 18-16,1-18 0,17 0 15,-17 18-15,0-1 16,-1 1-16,1 17 15,0 0-15,-18 18 16,17-17-16,-17-1 0,0-18 16,0 1-16,0 17 15,0-17 1,-35-18 0,17 0-16,1 0 0,-1 0 15,-35-18-15,35 18 16,1 18-16,-1-18 15</inkml:trace>
  <inkml:trace contextRef="#ctx0" brushRef="#br0" timeOffset="8531.551">17057 17604 0,'0'-18'0,"0"0"15,0 1-15,-18 17 16,18-18-16,18 36 31,17 35-15,0-18-16,36 18 15,-18-36-15,-18 19 16,18-19-16,-18 1 0,36 35 16,-36-35-16,0-1 15,1 1-15,-19-1 16</inkml:trace>
  <inkml:trace contextRef="#ctx0" brushRef="#br0" timeOffset="8738.27">17357 17480 0,'-53'71'16,"-18"35"-16,36-54 0,-18 54 15,53-70-15,-18 16 16,18-34-16,18 17 16,17-35-16</inkml:trace>
  <inkml:trace contextRef="#ctx0" brushRef="#br0" timeOffset="9256.599">17604 16986 0,'-18'0'16,"0"18"-1,1 0-15,17 52 16,0-35-16,17 36 16,-17-53-16,53 17 15,-35-18 1,35 1-16,-36 0 16,36-18-16,-35-18 15</inkml:trace>
  <inkml:trace contextRef="#ctx0" brushRef="#br0" timeOffset="9404.686">17780 17233 0,'0'18'16,"18"17"-1,-1-17 1,1-1-16,0-17 0</inkml:trace>
  <inkml:trace contextRef="#ctx0" brushRef="#br0" timeOffset="9554.934">17815 17039 0,'-17'0'15</inkml:trace>
  <inkml:trace contextRef="#ctx0" brushRef="#br0" timeOffset="9744.455">17903 17004 0,'36'53'16,"-1"0"-16,18 0 15,-18 0 1,-17-18 0,-18-18-16,-18 19 0</inkml:trace>
  <inkml:trace contextRef="#ctx0" brushRef="#br0" timeOffset="10178.6">18503 17427 0,'18'18'31,"-1"-18"-31,19 0 16,-1 0-16,0 0 0,-17 0 0,17 0 15,1 0-15,-1 0 16,-18 18-16</inkml:trace>
  <inkml:trace contextRef="#ctx0" brushRef="#br0" timeOffset="10294.258">18538 17639 0,'18'35'15,"17"-35"1,1 0-16,34 0 15,36-17 1</inkml:trace>
  <inkml:trace contextRef="#ctx0" brushRef="#br0" timeOffset="10990.855">19368 17339 0,'-36'-18'15,"1"1"1,17 17 0,36 0 15,0 0-31,17 0 0,18 17 15,-18-17-15,0 0 16,1 18-16,17 0 16,-36-1-16,1 1 0,-1 17 15,1-17 1,-18 17-16,0 18 16,0-18-16,0 1 0,-18-1 15,18-17-15,0 17 16,0-18-1,18 19 1,0-36-16,-1 17 0,1-17 16,0 18-16,-1-18 0,19 18 15,-19-18 1,-34 0 0</inkml:trace>
  <inkml:trace contextRef="#ctx0" brushRef="#br0" timeOffset="11151.303">19385 17621 0,'35'0'0,"1"0"16,-1 0-16,36 0 15,-19 0-15,-16-17 0,52-1 16,-53 0-16</inkml:trace>
  <inkml:trace contextRef="#ctx0" brushRef="#br0" timeOffset="14799.326">19879 16845 0,'18'0'31,"-1"0"-15,1 0-16,35-17 15,-35 17-15,17 0 16,-18-18-16,1 18 15,-18 18 1</inkml:trace>
  <inkml:trace contextRef="#ctx0" brushRef="#br0" timeOffset="15037.715">19914 16845 0,'0'18'15,"0"-1"-15,0 19 16,-17-1 0,17-17-16,0 35 15,0-36-15,0 1 0,35 17 16,-17-35-16,-1 0 16,1 18-16,0-18 0,-1 0 15,18 0-15,-17 0 16,0 0-1</inkml:trace>
  <inkml:trace contextRef="#ctx0" brushRef="#br0" timeOffset="15316.257">20232 16933 0,'0'18'16,"0"35"-1,0-35-15,17 17 16,1-18-16,0 1 16</inkml:trace>
  <inkml:trace contextRef="#ctx0" brushRef="#br0" timeOffset="15866.907">20355 16810 0,'18'0'31,"0"-18"-16,-1 18-15,18-17 0,1 17 16,-19 0 0,1-18-16,0 18 0,-1 18 15,-17 17 1,0 0-16,0-17 0,-17 52 16,17 1-1,0-36-15,17 0 16,-17-17-16,18 35 15,-18-35-15,0-1 16,-18-17 0,1-17-1,-1 17-15,0-18 0,-35 0 16,36 18-16,-1 0 16</inkml:trace>
  <inkml:trace contextRef="#ctx0" brushRef="#br0" timeOffset="16423.18">20937 16775 0,'0'-18'16,"-17"18"0,-1 0-1,-17 53-15,0 17 16,17-34-16,18 52 16,0-53-16,18 18 15,-1-35-15,18-1 16,1 1-1,-1-18-15,18-18 16,-18 1-16</inkml:trace>
  <inkml:trace contextRef="#ctx0" brushRef="#br0" timeOffset="16566.581">21078 17022 0,'0'52'15,"0"-34"1,18 0-16,35-18 16</inkml:trace>
  <inkml:trace contextRef="#ctx0" brushRef="#br0" timeOffset="16696.487">21061 16739 0,'0'-17'0</inkml:trace>
  <inkml:trace contextRef="#ctx0" brushRef="#br0" timeOffset="16890.767">21255 16722 0,'35'88'15,"18"-18"1,-18 1 0,1 0-16,-36-36 15,0 35 1,-36-34-16</inkml:trace>
  <inkml:trace contextRef="#ctx0" brushRef="#br0" timeOffset="22569.005">17339 16792 0,'0'-17'125,"0"-1"-109,0-17 0,0 17-16,0 0 0,18-35 15,-18 18-15,0 0 16,0-18-16,-18 18 15,18-18-15,0 35 16,-18 1-16,18-1 0,-17 0 16,-1 18-1,0 0 1,1 0 0,-1-17-16,1 17 15,-1 0-15,0 0 16,-35 0-16,36 0 15,-1 0-15,-17 0 0,-18 0 16,18 0-16,17 0 16,-53 0-1,19 0-15,16 0 0,-34-36 16,34 19-16,-34-1 16,-18 0-1,35 18-15,-88-17 16,70 17-16,-17 17 0,-71-17 15,71 18-15,-88 0 16,-18-1 0,105-17-16,-17 18 15,1-18-15,-89 35 16,88-35-16,18 18 0,-18 0 16,0-1-16,-88 18 15,106-35-15,0 18 16,-1 0-16,1-1 0,-88 1 15,88 0 1,-1-1-16,-69 1 0,69 0 16,-87 17-16,88-18 15,-71 1 1,71-18-16,-71 18 16,71-1-16,-71 1 15,71-18-15,-71 18 16,89-18-16,-19 0 15,19 17-15,-1-17 0,-87 18 16,87 0-16,-70 17 16,70-17-16,1 17 15,-71 0-15,70 0 16,1-17-16,-71 35 16,70-35-16,0 17 0,18 0 15,-17-17-15,-54 52 16,72-34-16,-1-1 15,17 0-15,-17 0 0,18 1 16,0-19-16,0 19 0,-1-1 16,1 0-16,17 0 0,1 1 15,-36 34 1,35-34-16,-17 16 16,17-34-16,-35 17 15,36-17-15,-36 0 16,35-1-16,-52 1 15,34-18-15,-34 35 16,17-17-16,-35-1 16,35 1-16,-53 0 15,53-1-15,-70 1 16,70 0-16,-71-1 16,54 1-1,-1 0-15,18-1 0,-17-17 16,-36 18-16,35 0 15,18-1-15,0 1 0,-52-1 16,69 1-16,-34 17 16,34-17-1,1-18-15,-18 18 16,36-18-16,-19-18 16,36 0-1,0-17-15,0 17 16,0 1-16,18-1 15,0 1-15,-18-19 0,17 19 16,1-1-16,17-35 16,-35 35-16,35-35 15,-35 36-15,0-1 0,18 1 16,-18-19-16,0 1 16,-18 17-16,18-17 15,0 17-15,-17 1 0,17-18 16,-18 35-16,18-18 15,0 0-15,0 1 16,18 17 0</inkml:trace>
  <inkml:trace contextRef="#ctx0" brushRef="#br0" timeOffset="22857.246">8167 17709 0,'17'-35'15,"19"0"-15,17-53 16,-36 52-16,36-34 16,-35 35-16,17-1 15,0 1 1,1 0-16,-19 35 15,1 35 1,0 0-16,-1-17 0,19 35 16,-19-18-1,18-17-15,18 17 16,-35-35-16,0 18 0,-1-18 16</inkml:trace>
  <inkml:trace contextRef="#ctx0" brushRef="#br0" timeOffset="26851.495">20532 16457 0,'0'0'0,"17"0"32,1-18-17,-18 1 1,0-1-16,0 1 16,0-1-16,-35 0 15,17 18-15,0-17 16,18-1-1,18-17 1,-18 17-16,18 0 16,-1 1-16,1-1 0,0 1 0,-1 17 15,1-18-15,17 18 16,-17 0-16,-1 0 16,19 0-16,-1-18 15,-17 18-15,35 0 16,-18 0-16,0 0 0,-17 0 15,35 0 1,-18 0-16,35 18 16,-52-18-16,35 18 15,-18-18-15,1 17 16,-1 1-16,18-18 16,-36 0-16,54 17 15,-18-17-15,35 0 16,-53 18-16,71 0 15,-53-18-15,53 17 16,-35 1-16,52 0 16,-52-18-16,87 17 15,-87-17-15,88 18 16,-89 0 0,89-1-16,-89-17 15,89 35-15,-88-17 16,-1 0-16,19-18 0,-19 17 15,71 1 1,0-18-16,-70 18 16,17-18-16,36 17 15,-54 1-15,-17 0 0,70 17 16,-70-18-16,124 36 16,-124-35-1,17 0-15,54 17 16,-71-17-16,17-1 15,-17 1-15,71 17 16,-72-17-16,1-1 0,18 1 16,-18 0-16,0-1 0,70 1 15,-70 0-15,18-18 16,52 17 0,-52 1-16,-18-18 0,70 35 15,-70-35 1,18 18-16,52-1 0,-70-17 15,70 18 1,-52 0-16,53-18 16,-72 0-16,72 17 15,-71-17-15,53 36 16,-53-36-16,52 17 16,-34 1-16,35-18 15,-53 0-15,-18 0 16,18 0-16,35 18 15,-35-18-15,-18 17 16,1-17-16,16 18 0,1-18 0,-17 17 16,17-17-16,52 18 15,-52-18-15,18 0 16,35 18-16,17-18 16,-52 17-16,52 1 15,-52-18-15,70 18 16,-71-1-1,1-17-15,88 0 16,-89 18-16,19-18 0,52 0 16,-53 0-16,-18 18 15,19-18-15,69 17 16,-69-17-16,69 18 16,-52 0-16,53-18 15,-71 17-15,71-17 16,-89 0-16,19 18 15,52-18-15,-71 0 16,1 17-16,70-17 16,-71 0-16,-17 0 15,18 0-15,-18 0 0,70 0 16,-70 0-16,0 0 16,35 0-16,-35 0 15,18 0-15,-36 0 16,-17 0-16,17-17 15,-17 17-15,35 0 16,-36 0-16,1 0 16,-1 0-1,-17-18-15,-17 18 16,17-17-16,0-1 31,0 0-15,0 1 31,0-1 0,17 18 62,-17-18-31,18 18-62,0 0 15,-1 0 0,-17-17-15,0-1 78,0 0-79,18 18 1,-18-17-16,0-1 15,0 0 1,0 1 0,0-1-1,0 1 1,0-1-16,0 0 16,0 1-16,18-1 15,-18-17 1,0 17-16,0 0 15,0 1-15,0-1 16,0 1-16,0-19 0,0 19 16,17-36-16,-17 17 0,0-69 15,18 34-15,0-70 16,-1 53-16,1-89 16,-1 89-16,1-88 15,-18 88-15,18-54 16,-18 90-16,0-72 15,0 89-15,17-71 16,-17 71-16,18-71 16,-18 71-16,18-54 15,-18 36 1,17-35-16,-17 71 16,0-36-16,0 35 15,0 0-15,0 1 63</inkml:trace>
  <inkml:trace contextRef="#ctx0" brushRef="#br0" timeOffset="27206.282">31644 15187 0,'-17'0'15,"34"0"1,1-18-16,17-17 0,0 0 16,1-18-16,17-35 15,-18 35-15,-18 0 0,19-18 16,-1 1 0,-35 52-16,18 18 15,-1-17-15,1 34 16,0 18-16,17 36 15,0-18-15,0-18 0,18 18 16,18 35 0,17 1-16,-53-72 15,-17 18-15</inkml:trace>
  <inkml:trace contextRef="#ctx0" brushRef="#br1" timeOffset="44639.766">9543 4674 0,'17'71'0,"1"17"16,-18-35-1,0 70-15,0-70 16,0-17-16,0 17 0,18 17 16,-18-52-16,0 17 15</inkml:trace>
  <inkml:trace contextRef="#ctx0" brushRef="#br1" timeOffset="44913.344">9278 4886 0,'0'-18'16,"35"-35"-16,-17 36 15,35-36 1,-18 18-16,-17-18 0,35-36 16,-18 54-16,0-35 15,-35 52-15,18 18 16,0 18-16,-1 52 16,18-35-16,18 71 15,-17-70-15,-1-1 16,0 0-16,1 0 0,16 1 15</inkml:trace>
  <inkml:trace contextRef="#ctx0" brushRef="#br1" timeOffset="45808.024">20849 4621 0,'0'0'15,"0"36"-15,18 52 16,-18-35-16,0 70 16,0-52-16,0 52 15,0-52-15,17 17 16,-17-53-16,18 18 15,-18-70 1,0-19 0</inkml:trace>
  <inkml:trace contextRef="#ctx0" brushRef="#br1" timeOffset="46059.392">20514 4710 0,'53'17'16,"18"-17"-16,-19 0 16,37-35-1,-36 17-15,-18 1 0,18-36 16,-36 35-16,1-17 16,-18 17-1,18 53 1,-18-17-16,17 70 15,1-52-15,0-1 16,17 18-16,0-18 0,0 0 0</inkml:trace>
  <inkml:trace contextRef="#ctx0" brushRef="#br1" timeOffset="47003.48">31891 4586 0,'18'0'15,"-1"18"1,1 17-1,-18 0-15,0 18 0,18 88 16,-18-70 0,0 17-16,0 71 0,0-89 15,0 1-15,0 17 16,0-35 0,0-35-16,0-36 15</inkml:trace>
  <inkml:trace contextRef="#ctx0" brushRef="#br1" timeOffset="47288.763">31485 4921 0,'-17'0'0,"34"0"16,1 0-16,0-17 15,17-1-15,18-17 0,53-36 16,-53 18-16,17-35 16,-35 53-1,-17-1-15,0-16 16,-1 34-16,-17 53 16,18 36-1,0-18-15,35 35 16,-18-35-16,0 0 0,18 35 15</inkml:trace>
  <inkml:trace contextRef="#ctx0" brushRef="#br1" timeOffset="50963.895">22666 15134 0,'0'18'0,"0"-1"15,0 54-15,0-18 16,18 35-1,-1-53-15,-17 1 0,36 34 16,-36-34-16,17-19 16,18 1-16,-35-36 15</inkml:trace>
  <inkml:trace contextRef="#ctx0" brushRef="#br1" timeOffset="51230.338">22401 15240 0,'18'0'31,"0"0"-31,17 0 16,-17-18-16,52-17 16,-52 0-16,17 17 0,-17 1 15,-1-1-15,-17 0 16,18 1-16,-18-1 15,0 36 1,0 35 0,18-18-16,17 18 15,-17-18-15,17 0 16,0 1-16,-17-36 16</inkml:trace>
  <inkml:trace contextRef="#ctx0" brushRef="#br1" timeOffset="51816.053">22789 15840 0,'0'35'16,"0"36"-1,18-19-15,-18 54 16,18-70-16,-1 52 16,-17-53-16,0 0 15,0-17 1,0-36-1,0-17-15,18-18 16,0 36-16,-1-19 16,1 19-16,17 17 15,0 0-15,-17 17 16,0 1-16,-18 17 16,0-17-16,-36 17 15,19-17-15,-36-1 16,18 1-16,-18-18 15,35 0 1,18-35-16,0-1 16</inkml:trace>
  <inkml:trace contextRef="#ctx0" brushRef="#br1" timeOffset="52050.832">23019 15716 0,'35'0'0,"-17"0"16,-1-17-16,1 17 0,17-18 15,-17 18 1</inkml:trace>
  <inkml:trace contextRef="#ctx0" brushRef="#br1" timeOffset="52243.196">23072 15699 0,'0'17'16,"0"1"-1,0 0-15,17 34 16,-17-34-16,18 35 16,-18-35-16,18 17 15,-1-35-15,1 18 16,0-18-16,-1 0 16,1 0-16</inkml:trace>
  <inkml:trace contextRef="#ctx0" brushRef="#br1" timeOffset="52516.776">23354 15734 0,'0'18'0,"0"-1"16,0 18-1,0 1-15,18-1 16,-18-17-16,0-1 16,17 1-16,1-18 15</inkml:trace>
  <inkml:trace contextRef="#ctx0" brushRef="#br1" timeOffset="52793.886">23442 15593 0,'18'35'16,"17"0"-1,-35-17-15,53 17 16,-35 1-16,-1-1 16,1-18-16,-1 19 15,-17-19-15,0 1 16,-17 0-16,-1-1 16,-17-17-16,0 18 15,17-18-15,-17 0 16,17 0-16</inkml:trace>
  <inkml:trace contextRef="#ctx0" brushRef="#br1" timeOffset="53321.405">25135 15346 0,'0'-18'0,"0"71"31,0-35-31,0 35 0,18-18 0,0 53 16,-1-35-16,1-18 15,17 18 1,-17-35-16,0 0 16,-1-18-16</inkml:trace>
  <inkml:trace contextRef="#ctx0" brushRef="#br1" timeOffset="53599.815">25030 15522 0,'17'-35'16,"1"-36"-1,0 54-15,-18-19 0,17 1 16,1 18 0,-1 17-1,1 17 1,0 1-16,-1-18 15,1 17 1,17 1-16,1 0 16,-36-1-1,35 1-15,-18 0 16</inkml:trace>
  <inkml:trace contextRef="#ctx0" brushRef="#br1" timeOffset="54285.571">22137 16034 0,'-18'0'16,"36"0"-16,-1 17 16,1-17-16,35 0 15,-35 0-15,-1 0 0,1 0 16,0 0-1</inkml:trace>
  <inkml:trace contextRef="#ctx0" brushRef="#br1" timeOffset="54394.655">22190 15998 0,'35'71'15,"-17"-36"-15,-1 1 16,1-36-16</inkml:trace>
  <inkml:trace contextRef="#ctx0" brushRef="#br1" timeOffset="55178.976">24818 16281 0,'18'0'0,"-1"17"15,1-17-15,17 0 16,-17 0-16,17 0 0,-17 0 15,-1 0-15,1 0 0,0 0 16,-1 0 0</inkml:trace>
  <inkml:trace contextRef="#ctx0" brushRef="#br1" timeOffset="55335.451">24959 16175 0,'0'53'0,"35"0"16,-35-18-16,36 36 16,-19-54-1,1 1-15,0-1 0</inkml:trace>
  <inkml:trace contextRef="#ctx0" brushRef="#br1" timeOffset="55657.046">25188 16193 0,'0'70'16,"18"18"0,0-17-16,-18-54 15,17 19-15,1-72 31,0 1-31,-18 18 16,35-19-16,-35 19 16,17 17-16,1 0 0,0 17 15,-18 19 1,0-19-16,-18 36 16,18-35-16,-18 17 15,1-35-15,-1 0 16,18-35-1,0 17-15</inkml:trace>
  <inkml:trace contextRef="#ctx0" brushRef="#br1" timeOffset="55870.46">25453 15822 0,'18'18'16,"17"-1"-1,0-17-15,18 0 16,-18 0 0</inkml:trace>
  <inkml:trace contextRef="#ctx0" brushRef="#br1" timeOffset="55979.824">25541 15875 0,'-18'18'0,"36"-36"0,-53 53 0,35 18 16,0-18-16,0 1 16,53 17-16,0 0 15,-36-53-15,19 17 16,-19-17-16,19 0 16</inkml:trace>
  <inkml:trace contextRef="#ctx0" brushRef="#br1" timeOffset="56137.306">25718 15946 0,'17'35'0,"1"18"16,-18-36-1,17-17-15,1 0 0,0 0 16</inkml:trace>
  <inkml:trace contextRef="#ctx0" brushRef="#br1" timeOffset="56408.212">25841 15840 0,'18'0'15,"35"-18"-15,-1 18 16,-34 0-16,17 35 15,-17-17 1,0 0-16,-1 52 16,-17-52-16,0 17 0,0-17 0,0 17 15,0-17 1,-17-18 0,-1 0-16,0 0 15,1 0-15,-19-18 16,19 0-16,17 1 15</inkml:trace>
  <inkml:trace contextRef="#ctx0" brushRef="#br1" timeOffset="57215.07">27799 15558 0,'0'17'15,"0"36"1,0-18-16,18 18 0,-18-17 15,17 52-15,1-53 16,-1 0-16,19 18 16,-36-35-16,17-18 0,-17 17 15,18-17-15,-18-17 16</inkml:trace>
  <inkml:trace contextRef="#ctx0" brushRef="#br1" timeOffset="57475.106">27640 15593 0,'0'-18'16,"35"1"-1,1-1-15,17-17 16,-18-1-16,-17 19 16,-1-1-16,1 0 15,-18 36 16,0 17-31,0-17 16,17 35-16,1-35 16,0-1-16,17 18 15,-35-17-15,18 17 16,-1-17-16,1 0 0</inkml:trace>
  <inkml:trace contextRef="#ctx0" brushRef="#br1" timeOffset="57689.377">27675 16492 0,'18'18'16,"0"-18"-16,17 0 15,-17-18-15,52 1 16,-52-1-16,17 0 16,-17 1-16</inkml:trace>
  <inkml:trace contextRef="#ctx0" brushRef="#br1" timeOffset="57836.437">27764 16316 0,'0'35'15,"17"18"-15,1 0 16,-18-18-16,35 18 16,-35 18-1,0-36-15</inkml:trace>
  <inkml:trace contextRef="#ctx0" brushRef="#br1" timeOffset="58483.352">28134 16175 0,'18'70'0,"-18"19"15,17-1 1,-17-35-16,18 17 15,-18-34-15,0-19 16,0 1 0,0-36-16,0 1 0,18-19 15,-18 1-15,0 17 16,53-17 0,-1 35-1,1 53-15,-17 0 16,-19-18-1,-17-17-15,-17 17 16,-19-17-16,19-1 0,-36 1 16,35-18-16,-17-18 15,17 18 1,1-53-16,17 36 16</inkml:trace>
  <inkml:trace contextRef="#ctx0" brushRef="#br1" timeOffset="58690.906">28434 15998 0,'35'0'16,"0"0"-16,1 0 15,-1 0-15,-17-17 0,-1 17 16,19 0 0</inkml:trace>
  <inkml:trace contextRef="#ctx0" brushRef="#br1" timeOffset="58837.342">28540 16016 0,'0'53'16,"0"18"-1,17-36-15,1 35 16,0-34 0,17-19-16,-17 1 15,-1-18-15</inkml:trace>
  <inkml:trace contextRef="#ctx0" brushRef="#br1" timeOffset="59004.5">28698 16104 0,'18'71'15,"-18"-36"1,18-17-16,17-18 16,-17 17-16,17-17 15</inkml:trace>
  <inkml:trace contextRef="#ctx0" brushRef="#br1" timeOffset="59291.13">28857 15998 0,'0'-17'16,"18"-1"-1,17 18 1,-17 0-16,-1 18 0,1-1 15,-18 1-15,18 17 0,-1-17 16,-17 17-16,36 36 16,-36-53-16,17 17 15,1 0-15,-18 0 0,0 1 16,18 17-16,-18-36 16,0 18-16,-18-35 15,0 0 1,1 0-16,-36-17 15,35-1-15,-17 1 16</inkml:trace>
  <inkml:trace contextRef="#ctx0" brushRef="#br0" timeOffset="81339.115">864 15593 0,'-17'0'16,"34"0"0,19 17-1,-1-17-15,35 36 16,-52-19-16,0-17 15,-1 18-15,19 35 16,-36 0 0,0 0-16,-36 35 15,19-35-15,-1 70 16,18-70-16,-18 53 16,36-53-16,0 35 15,-1-53-15,36 18 16,-35-35-16,35 0 15,-36-18-15,19 0 16,-19 0-16,1 0 16,-18-18-1,-18 0 1</inkml:trace>
  <inkml:trace contextRef="#ctx0" brushRef="#br0" timeOffset="81532.229">811 16245 0,'-17'0'0,"34"0"16,36 0-16,-17 0 16,69-17-16,-52-1 15,-17 18-15,52-35 16,-53 17-16,0-17 15</inkml:trace>
  <inkml:trace contextRef="#ctx0" brushRef="#br0" timeOffset="81761.964">1252 15381 0,'18'-18'16,"0"1"-16,-1-1 0,36 1 15,-35-1-15,-1 18 16</inkml:trace>
  <inkml:trace contextRef="#ctx0" brushRef="#br0" timeOffset="81922.813">1323 15452 0,'0'53'16,"18"-18"-16,-18 0 16,35 18-16,-18-18 15,19 1 1,-36-19-16,17 1 15,1-18-15,-18 18 16,18-18-16</inkml:trace>
  <inkml:trace contextRef="#ctx0" brushRef="#br0" timeOffset="82084.631">1517 15505 0,'18'53'16,"-1"-18"0,1-35-16,17 17 15,-35-34-15</inkml:trace>
  <inkml:trace contextRef="#ctx0" brushRef="#br0" timeOffset="82363.874">1640 15275 0,'18'-17'0,"35"-1"16,-35 18-16,-1 0 15,19 0 1,-19 18-16,18 17 16,-35 0-16,18-17 0,0 52 15,-18-34-15,35 17 16,-17-18-16,-1 0 15,-17-17-15,-17-1 16,-1-17 0,0 0-16,1 0 15,-36 0 1,35 0-16,1 18 16</inkml:trace>
  <inkml:trace contextRef="#ctx0" brushRef="#br0" timeOffset="82591.031">2134 15822 0,'53'0'16,"-35"0"-16,35 0 15,-36-18-15,1 18 16</inkml:trace>
  <inkml:trace contextRef="#ctx0" brushRef="#br0" timeOffset="82723.935">2187 16087 0,'71'17'0,"-1"-34"15,-17-19 1,-35 19-16</inkml:trace>
  <inkml:trace contextRef="#ctx0" brushRef="#br0" timeOffset="84409.767">2611 15487 0,'0'-18'16,"0"1"-16,0 34 31,0 54-15,0-18-16,17 106 15,-17-54 1,0 1-16,18 88 15,-1-141-15,19 35 16,-19-70-16,19 17 16,-19-35-16,19-17 15,-19-1-15,36-35 16,-53 18-16,18 0 16,-18 17-16,0-35 15,17 35-15,1 36 16,0 35-1,-1-35-15,36 17 16,-35-18-16,17 1 16,-17-18-1,17 0-15,-17-18 16,-1-17-16,-17 18 16,-17-54-16,17 36 15,-36-18 1,19 17-16,-18-34 15,35 35-15</inkml:trace>
  <inkml:trace contextRef="#ctx0" brushRef="#br0" timeOffset="84643.288">3104 15275 0,'36'0'15,"-19"0"-15,54 0 16,-18 0-16,0 0 16,-36 0-1,1-17-15,0-1 16</inkml:trace>
  <inkml:trace contextRef="#ctx0" brushRef="#br0" timeOffset="84787.629">3193 15416 0,'17'89'16,"19"-19"0,-19-35-16,36 18 15,-35-35-15,-1-18 0,1 18 16,0-18-16,17 0 15,-17-18-15</inkml:trace>
  <inkml:trace contextRef="#ctx0" brushRef="#br0" timeOffset="84983.177">3493 15416 0,'0'53'16,"0"0"-16,0-17 16,0-19-16,17 1 15,18-18 1,-17-18 0</inkml:trace>
  <inkml:trace contextRef="#ctx0" brushRef="#br0" timeOffset="85231.624">3598 15293 0,'36'0'15,"-1"-18"1,-17 18-16,34 0 16,-34 36-16,0-19 0,-1 54 15,-17-36 1,18 18-16,-18-18 15,0-17-15,0 0 16,0-1-16,-18-17 0,1 18 16,-1-18-16,0 0 15,1 0 1,-1 0-16,18-18 16</inkml:trace>
  <inkml:trace contextRef="#ctx0" brushRef="#br0" timeOffset="85510.379">3951 15505 0,'0'35'0,"18"-17"15,35 70-15,-18-35 16,0 0-16,18-1 0,-18 19 16,54 52-1,-36-87-15,-18 17 0,18 17 16,-36-34-16,19-1 16,-36-18-16,-18-17 15</inkml:trace>
  <inkml:trace contextRef="#ctx0" brushRef="#br0" timeOffset="85717.008">4322 15610 0,'-36'124'0,"1"-54"15,-53 72 1,53-54-16,17 0 0,-17-17 0,17 17 16,18-35-16,0-18 15,18 0-15,17-17 16</inkml:trace>
  <inkml:trace contextRef="#ctx0" brushRef="#br0" timeOffset="86282.731">4798 15893 0,'17'17'47,"19"-17"-31,-19 0-16,54 0 15,-53 0-15,34-17 16,-34 17-16,0-18 15</inkml:trace>
  <inkml:trace contextRef="#ctx0" brushRef="#br0" timeOffset="86451.071">4904 15822 0,'0'71'15,"17"34"1,1-69-16,17 70 16,-17-89-16,-1 19 0,1-36 15</inkml:trace>
  <inkml:trace contextRef="#ctx0" brushRef="#br0" timeOffset="86855.22">5098 15399 0,'17'88'15,"19"18"1,-19-53-16,1-18 0,17 88 15,-17-70-15,-1 36 16,-17-54-16,0-18 16,0-34-1,0-1 1,18 1-16,-18-1 0,18 18 16,17 0-16,18 35 15,-18-17-15,0-1 0,-17 19 16,0-19-16,-1 1 15,-17 0-15,-17-1 16,-19-17-16,-16 18 16,16-18-16,-34-18 15,52 1-15,0-19 16,18 1 0</inkml:trace>
  <inkml:trace contextRef="#ctx0" brushRef="#br0" timeOffset="87095.44">5398 15346 0,'0'-18'15,"17"18"-15,18-17 16,-17-1-16,35 0 16,-35 18-1</inkml:trace>
  <inkml:trace contextRef="#ctx0" brushRef="#br0" timeOffset="87272.409">5468 15293 0,'-18'53'0,"18"17"16,18-34-16,-18 17 15,18-18-15,-1 0 16,-17-17-16,18-18 16,0 17-16,-1-17 15,1 0-15,0 0 16,-1-17-16,1-1 0</inkml:trace>
  <inkml:trace contextRef="#ctx0" brushRef="#br0" timeOffset="87444.593">5662 15363 0,'0'36'16,"0"-19"-1,18 36-15,-18-35 16,17 0-16,-17-1 0,18 1 16,0-18-16</inkml:trace>
  <inkml:trace contextRef="#ctx0" brushRef="#br0" timeOffset="87756.573">5750 15222 0,'18'0'15,"0"0"1,-1 0-16,1 0 16,-1 0-16,1 0 0,0 18 15,-1-18-15,1 53 16,-18-18-16,18 0 0,-18 36 15,17-36 1,-17 1-16,18-1 16,0-17-16,-18-1 0,17 1 15,-34-18 1,-1-18 0,-17 18-16,17 0 15,0 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26:10.49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9031 4657 0,'18'-18'16,"17"0"-16,53-35 15,-35 18-15,18-18 16,-1 0-16,1 0 0,88-88 16,-71 88-16,71-88 15,-71 88 1,-35 0-16,52-35 15,-87 71-15,0-1 0,-18-17 16,-18 35 0</inkml:trace>
  <inkml:trace contextRef="#ctx0" brushRef="#br0" timeOffset="353.769">9402 3986 0,'-36'36'15,"1"17"1,-88 70-1,87-70-15,1-18 0,-18 18 16,18 0-16,-1 0 0,19 0 16,-18-18-16,17 36 15,0-36-15,18 0 0,36 36 16,34-36 0,1-17-16,-18-18 15,17 0-15,54 0 16,-54 0-16,54-35 15,-71 35-15</inkml:trace>
  <inkml:trace contextRef="#ctx0" brushRef="#br0" timeOffset="2415.536">16792 2963 0,'-17'0'16,"17"-17"-16,-36 17 16,19-18-16,-19 18 0,-17-18 15,18 1-15,-18 17 16,18-18-16,-36 18 0,-52 0 15,70 0-15,-70 0 16,70 0 0,0 0-16,0 0 0,18 18 15,-36-1-15,36-17 16,-18 36 0,35-36-16,1 17 0,17 1 15,0 0 1,17-1-1,1 19-15,-1-1 16,1 0-16,0 0 0,-18 1 16,17-1-16,1 53 15,-18-53-15,0 18 16,0 0-16,0 0 0,18 53 16,-18-53-16,0 0 15,0 0-15,0 0 16,17 123-16,-17-123 15,18 88 1,-18-88-16,0 18 0,0 70 16,18-71-1,-18 1-15,17 70 0,-17-71 16,18 1-16,-18 0 0,0 87 16,0-87-16,17 88 15,-17-71 1,18 88-16,-18-105 15,0 105-15,0-88 16,0 1-16,0 87 16,0-88-16,0 0 0,0 89 15,0 17 1,18-106-16,-18 0 16,0 0-16,0 89 15,0-71-15,0 70 16,0-88-16,0 18 15,-18 88-15,0-88 0,18-18 16,-17 88 0,17-87-16,0-1 0,-18 88 15,18-88 1,-17 1-16,-1 105 16,18-106-16,0 0 0,-18 88 15,18-87-15,0-1 16,0-18-16,0 18 0,0-17 15,0 0-15,0 70 16,0-88-16,-17 17 0,17 54 16,0-71-1,0 17-15,0-17 0,0 0 16,0-18-16,17 53 16,-17-52-16,0 17 15,18-18-15,-18-17 16,18 17-16,-1-18 15,1 1-15,-18 0 0,17-1 16,19-17-16,-1 18 16,18-36-16,-18 1 15,53-19-15,-35 19 16,-17-1-16</inkml:trace>
  <inkml:trace contextRef="#ctx0" brushRef="#br0" timeOffset="12949.745">11712 10830 0,'18'-17'31,"35"-1"-16,0-17-15,17 17 0,89-52 16,-71 34-16,18-17 16,0 18-16,88-53 15,-88 35-15,52-18 16,-87 54-16,-18-1 0,-18 0 16,-17 1-16,-36 34 15</inkml:trace>
  <inkml:trace contextRef="#ctx0" brushRef="#br0" timeOffset="13328.811">12100 10231 0,'0'17'32,"-53"54"-17,0-18-15,1 17 0,-54 54 16,53-71-1,0 0-15,-35 35 16,52-35-16,19-18 0,-1 18 16,18-18-16,0-17 0,53 35 15,0-36 1,0 1-16,88-18 16,-53 0-16,18 0 0,88-18 15,-123 18 1</inkml:trace>
  <inkml:trace contextRef="#ctx0" brushRef="#br0" timeOffset="16545.425">17639 5468 0,'-18'0'16,"18"-18"-1,53 1 16,-18 17-31,18 0 0,0-18 16,0 18-16,53-17 16,-53 17-16,-18 0 0,53 0 15,-35-18 1,-35 18-16,-18-18 16</inkml:trace>
  <inkml:trace contextRef="#ctx0" brushRef="#br0" timeOffset="16785.743">18027 5098 0,'18'0'16,"-1"17"-16,1 1 0,17 35 16,0-36-1,1 19-15,17 17 16,-36-18-16,1-17 0,-18 17 15,0 35-15,0-52 16,-18 17-16,1 1 0,-1-1 16,0-17-16,-35 17 15,36-18-15,-1 1 16</inkml:trace>
  <inkml:trace contextRef="#ctx0" brushRef="#br0" timeOffset="17292.738">17586 6932 0,'18'0'31,"-1"0"-31,19 18 16,34-1-1,-35 1-15,18 0 16,0-1-16,18-17 0,-18 0 16,53 0-16,-54 0 15,-16-17-15,-1-1 16,0 18-16,-17-18 0</inkml:trace>
  <inkml:trace contextRef="#ctx0" brushRef="#br0" timeOffset="17542.288">18027 6720 0,'35'18'16,"-17"0"-16,52-1 0,-34 1 16,17 0-16,-18-1 15,0 1-15,-17 0 0,-1-1 0,19 36 16,-36-35-1,0 17-15,-18 0 0,-17-17 16,17 17-16,-52 18 16,34-18-16,1 1 0,0-19 15,0 36 1,17-35-16,18 0 0</inkml:trace>
  <inkml:trace contextRef="#ctx0" brushRef="#br0" timeOffset="18198.672">17551 8537 0,'17'-17'31,"1"17"-16,0 0-15,-1 0 16,19 17-16,-19-17 16,54 18-16,-1 0 15,-17-18-15,35-18 16,-52 18-16,-1 0 16,0-18-1,-17 18-15</inkml:trace>
  <inkml:trace contextRef="#ctx0" brushRef="#br0" timeOffset="18538.743">17780 8290 0,'18'18'16,"35"17"-16,-36-17 15,71-1-15,-52 1 16,-1 0-16,53 17 16,-53-17-16,-17-1 0,0 1 15,-1 17 1,-17-17-16,-35 35 15,17-18-15,-17 0 0,0 1 16,-36 17 0,54-18-16,-19-18 0,19 1 15,17 0-15,17-18 16</inkml:trace>
  <inkml:trace contextRef="#ctx0" brushRef="#br0" timeOffset="19444.638">17480 9984 0,'-17'0'16,"34"0"-16,18 17 16,54-17-16,-19 0 15,54-17 1,-54 17-16,71-18 16,-88 0-16,18 1 15,-36-1-15</inkml:trace>
  <inkml:trace contextRef="#ctx0" brushRef="#br0" timeOffset="19716.155">17921 9772 0,'18'35'15,"-1"-17"-15,1 17 0,35-17 16,-35-1-16,52 1 15,-35 0-15,1-1 16,-19 1-16,1-18 0,-18 18 16,0 17-16,-18-17 0,1 17 15,-36 35-15,18-34 16,-36 17 0,36-18-16,17-18 0,0 1 15,18 0 1,18-18-16,0 17 0</inkml:trace>
  <inkml:trace contextRef="#ctx0" brushRef="#br0" timeOffset="20955.956">13741 15540 0,'0'18'15,"17"-18"1,1 17-16,0-17 16,17 18-16,18-18 15,-18 0-15,-17 0 16,17 0-16,18 0 16,-35-18-16,17 1 15,-35-1-15,17 0 16,-17-88-16,18 53 15,-18-17-15,53-124 16,-18 70-16,1 1 0,52-159 16,-18 158-1,-17 1-15,35-36 16,-52 106-16,-19 18 0,1 0 16,-18 17-16,-18 36 15,1-1-15,-1 18 16</inkml:trace>
  <inkml:trace contextRef="#ctx0" brushRef="#br0" timeOffset="21386.308">13935 15117 0,'0'-18'15,"-18"18"1,-17 18-16,-18 34 16,35-16-16,-17 17 15,0 0-15,-1-1 0,-16 54 16,34-70-16,18 17 16,0-18-16,18 18 15,-1-36-15,18 1 16,36 17-16,-18-35 15,0 18-15,35 0 16,-35-1-16,0 18 0,0 54 16</inkml:trace>
  <inkml:trace contextRef="#ctx0" brushRef="#br0" timeOffset="23754.35">564 17092 0,'-35'0'16,"70"0"-1,54 0 1,-19 0-16,89-35 16,-71 17-16,0-17 15,18 0-15,106-18 16,-106 35-16,17-17 0,-17 0 15,17 17-15,-17 0 0,71 1 16,-124 17-16,-18 17 16</inkml:trace>
  <inkml:trace contextRef="#ctx0" brushRef="#br0" timeOffset="36099.16">25841 12947 0,'-18'0'15,"1"0"-15,34 0 31,1 0-15,17 0-16,36 0 16,-18 0-16,17 0 15,107-18-15,-89 1 16,106-1-16,-106 18 16,0-18-16,0 18 0,54 0 15,-89 0-15,-1 0 16,1 0-16,-35 0 15</inkml:trace>
  <inkml:trace contextRef="#ctx0" brushRef="#br0" timeOffset="36562.315">26176 12718 0,'-18'0'16,"1"0"-1,-1 0-15,-35 17 16,36 1 0,-19 0-16,-52 17 15,53-18-15,0 19 0,-18-19 16,0 36-16,18-35 15,17 17 1,18-17-16,0 35 16,18-36-16,-1 1 0,18 17 15,18-17-15,53 17 16,-35-17-16,-1 17 0,1-17 16,-1-1-16,-17 1 15</inkml:trace>
  <inkml:trace contextRef="#ctx0" brushRef="#br0" timeOffset="41483.651">28945 4551 0,'-17'0'47,"17"-18"-31,-18 18-16,1-17 16,-19 17-1,1 0-15,0 0 0,-1 0 16,-17 0-16,1 0 0,-1 0 15,0 0-15,-18 0 0,1 17 16,-1-17-16,1 0 0,-107 0 16,107 0-16,-19 0 15,1 0-15,-88 0 16,70 0-16,18 0 16,-18 0-16,0 0 0,-123-17 15,123 17-15,-106 0 16,89 0-1,17 0-15,-106-18 16,89 0-16,17 18 0,-17 0 16,-107-17-16,107 17 15,-107-18-15,107 18 16,17-18-16,-123 1 16,123-1-16,-17 18 15,17-18-15,-18 18 0,-105 0 16,123 0-16,-17 0 15,-1 0-15,-105 18 16,105-18-16,19 0 0,-1 0 16,-18 18-16,-87-18 15,105 0-15,-18 0 16,18 0-16,1 17 0,-1-17 16,-124 0-16,107 0 15,-89 0-15,89 0 16,-89 0-1,106 0-15,1 0 0,-107-17 16,124 17-16,-18 0 16,-106 0-16,106 0 15,-105 0 1,122 0-16,-16 0 0,-107 0 16,106 0-16,-88 0 15,106 0-15,0 0 16,0 0-16,-89-18 15,89 0-15,17 18 0,-17-17 16,18 17-16,-1 0 0,-70-18 16,70 18-1,1 0-15,17 18 0,-18-18 0,-34 17 16,52 1 0,-18 0-16,36-18 15,0 17-15,17-17 0,0 36 16,18-19-16,-17 19 15,17-1 1,0-18-16,0 36 16,0-17-16,0 17 0,0 17 15,0-17 1,0-18-16,0 18 0,0-17 16,-18 16-16,18-16 0,-18-1 15,18 0-15,0 18 0,-17 18 16,17-36-16,0 0 15,0 1-15,0-1 0,-18 35 16,36-34-16,-18-1 16,0-17-16,17 17 0,19 18 15,-36-36 1,17 19-16,1-19 0,35 36 16,-36-35-16,36 17 15,-35-17 1,17-18-16,36 35 15,-54-35-15,19 18 0,-1-18 0,53 17 16,-53 1 0,54-18-16,-54 18 15,18-18-15,53 17 16,-53 1-16,0-18 0,-1 0 16,72 18-1,-1-18-15,-70 17 16,18-17-16,-1 0 0,-17 0 15,18 18-15,-18-18 0,88 18 16,-71-18-16,1 0 16,0 0-16,17 0 15,-18 0-15,1 0 0,105 0 16,-88 0 0,-17 0-16,105 0 0,-87 0 15,-19 0-15,18 0 0,71 0 16,-71 0-16,1 0 15,87 0 1,-88 0-16,88 0 16,-87 0-16,69 0 15,-69 0-15,-1 0 0,106 0 16,-18 0 0,-88 0-16,-17 0 15,17-18-15,0 18 0,89 0 16,-89 0-16,0-18 15,0 18-15,89 0 16,-89 0-16,-18 0 16,19 0-16,-1 0 0,-18 0 0,107 0 15,-107-17 1,19 17-16,-1 0 0,0-18 16,71 18-16,-71-18 15,-18 18-15,19 0 16,-19 0-16,71 0 15,-70 0-15,70 18 16,-70-18-16,-1 0 0,89-18 16,-89 18-16,1 0 15,17 0-15,-17 0 0,-1 0 16,1 0-16,-18 0 16,35 0-16,-18 0 0,72 0 15,-72 0-15,1 18 16,-1-18-16,1 0 0,70 0 15,-71 0-15,19 0 16,-19 0-16,89 0 16,-88 0-16,-1 0 15,1 0-15,-1 0 0,1 0 16,52 18-16,-52-18 16,70 0-16,-71 0 15,-17 0-15,18 0 16,-1 0-16,-17 0 0,0 0 0,71 17 15,-71-17 1,0 0-16,35 0 16,-35 18-16,0-18 0,35 0 15,-53 0-15,0-18 16,18 18-16,18 0 16,-36 0-16,0-17 15,18 17-15,0 0 16,-17-18-16,-1 18 15,-18 0-15,1 0 0,-18-18 47,-18 18-47,1 0 16,17-17 0,17-19-1,-17 19-15,0-19 16,0 19-16,0-18 15,0-36-15,0 18 16,0-70-16,-17 34 16,17 1-16,0-18 0,-18 1 15,1-125-15,17 142 16,-18 0-16,18 17 0,0 18 16,-18-17-1,18 52-15,0 1 0,0-1 16,-17 18-16,-1 0 15,0 0-15,1 18 0</inkml:trace>
  <inkml:trace contextRef="#ctx0" brushRef="#br0" timeOffset="46572.582">17463 11924 0,'-18'-18'15,"18"1"1,-18-1 0,1 18-16,-1-18 15,0 18-15,-17 0 16,17 0-1,-35 18-15,36-18 16,-18 18-16,-36-1 16,-17-17-1,53 0-15,-36 18 16,18-18-16,18 0 0,-53 0 16,52 0-16,1 0 15,-36 35-15,36-17 16,18-1-16,-19 1 15,19 0-15,17-1 16,0 1-16,0 0 16,0-1-16,0 1 0,0 0 15,0-1-15,0 1 16,-18 17 0,0 53-16,1-52 15,17 17-15,-18-1 0,0 1 16,1 88-16,-1-52 15,1 87-15,17-88 16,-18 0-16,0 1 0,1 105 16,17-89-1,0 125-15,-18-107 16,18 1-16,18 123 16,-18-124-16,0 1 0,0 105 15,0-106 1,0 1-16,0 105 15,0-105-15,-18-1 0,18 142 16,0-124-16,18 0 16,17 106-16,-35-124 15,18-34-15,-1 87 16,-17-106-16,0 1 16,-17 17-16,17-17 0,-18 105 15,0-105-15,18 17 16,-17 0-16,17 0 0,0 1 15,0 52-15,17-71 16,19 18 0,-19-70-16,18 17 0,1-17 15,52 17-15,-53-17 16,18-18-16,-18 0 0,18 0 16,36 0-1,-54 0-15,0 0 0</inkml:trace>
  <inkml:trace contextRef="#ctx0" brushRef="#br0" timeOffset="50198.178">30021 4674 0,'-35'-17'15,"17"17"-15,1 0 16,17-18 0,17 18-1,1 0 1,35-18-1,-18 18-15,1 0 0,-1 0 0,53-17 16,-53 17-16,18 0 16,-35 0-1,0 17-15,-1-17 0,1 18 16,-18 17 0,0 18-16,0-35 15,0 17-15,0 0 16,-18 36-1,18-36-15,0 18 0,0 0 16,0 53-16,-17-36 16,17-17-16,0-17 0,0 17 15,0 35-15,0-53 16,0 18-16,0-18 16,0 18-16,-18 35 15,18-35-15,-18 35 16,18-35-16,0-17 0,0 17 15,18-18-15,-18-17 16,18 17 0,-1-18-16,-17 1 0,18 0 15,-1-1 1,-17 1-16,18 0 0,0-1 16,-1-17-1</inkml:trace>
  <inkml:trace contextRef="#ctx0" brushRef="#br0" timeOffset="51377.183">30321 5927 0,'18'0'16,"-18"17"0,0 1-16,18-18 15,-18 18-15,0 17 16,17 18-1,-17-18-15,0 36 16,0-36-16,0 18 0,0 35 16,-17-35-1,17 0-15,0 0 0,-18-18 16,18 0-16,-18 18 0,18 18 16,-17-18-16,17 17 15,0-34-15,0 34 16,0-35-16,17 18 15,1-17-15,17 34 16,-17-35 0,-1 36-16,-17-36 15,18 36-15,0-36 16,-18 18-16,0 35 16,0-53-16,0 18 0,17 53 15,-17-71 1,0 18-16,36 18 15,-36-18-15,17-18 0,-17 18 16,0 35-16,0-35 16,0 18-16,0-18 15,0 0-15,0 17 0,0 54 16,0-71-16,0 88 16,0-71-16,-17 71 15,17-70-15,0-1 16,0 1-16,0 70 15,17-70-15,1 70 16,-18-88-16,18 17 16,-1 54-16,1-71 15,-1 52-15,-17-69 16,18 70-16,-18-71 16,18 35-1,-1-17-15,-17 0 16,18-18-16,-18-17 0,0 17 15,0 1-15,-18-36 16,18 17-16,-17 1 0,-1-18 16,0 18-1,1-18-15,-1 0 16,1 0-16,-36 0 16,0 0-16,-53 17 15,35-17-15,1 18 16,-71 0-16,88-18 0,0 0 15,0 0-15,0 0 16,18 0-16,17 17 16</inkml:trace>
  <inkml:trace contextRef="#ctx0" brushRef="#br1" timeOffset="62982.321">22207 12241 0,'-17'-17'16,"17"-1"0,-18 18-16,0-18 15,1 18 1,-1 0-1,1 18-15,-36 0 16,35-1-16,0 1 0,1 17 16,-19-17-16,1 0 0,18 17 15,-19 0-15,-17 36 16,18-36-16,-18 71 16,35-71-16,1 18 15,-1 0-15,1-18 0,-1 18 16,18 53-16,0-53 15,0 53 1,0-36-16,18-17 0,-1 0 0,36 35 16,-18-35-1,1-18-15,17-17 0,-18 17 16,71-17-16,-53-18 16,52 0-16,-69 0 15,17-18-15,35-52 16,-35 35-16,-18-1 15,0-17-15,-17 0 0,35-70 16,-35 70-16,-18-70 16,-18 52-16,0 0 15,-35-70 1,-53 0-16,71 88 16,-18 0-16,0 18 0,18 18 15,-18-36-15,36 53 16,-19-18-16,54 0 15</inkml:trace>
  <inkml:trace contextRef="#ctx0" brushRef="#br1" timeOffset="67721.6">22172 12330 0,'18'0'15,"-18"-18"1,17 0-16,-17-17 0,18 17 16,-18-17-16,35-35 15,-17 34-15,17-17 0,0-35 16,1 35-1,17-53-15,-36 36 16,19 17-16,-1 0 0,18-35 16,-36 53-16,19-36 15,-19 36 1,-17 17-16,0-17 0,0 17 16,0 1-16,0-1 15,0 0 16</inkml:trace>
  <inkml:trace contextRef="#ctx0" brushRef="#br1" timeOffset="68299.841">22983 10866 0,'0'35'15,"0"0"-15,0 18 16,-17 0-16,17 88 16,-18-70-16,18-1 15,0-17-15,0 35 16,0-70-16,0 0 0,0-1 16,18-34-1,-1-36 1,-17 0-16,0 17 15,18-52-15,-18 35 16,0 18-16,18-18 0,-18-53 16,17 53-16,1-17 15,-18 35 1,18 17-16,-1 18 16,1 18-1,-18 17-15,18 35 16,-1-34-16,1-1 0,-18 18 15,18 35-15,-1-53 16,1 18-16,-18-17 16,17-1-16,-17 53 15,18-70-15,-18-1 0,0 1 16,0 0-16,0-1 16</inkml:trace>
  <inkml:trace contextRef="#ctx0" brushRef="#br1" timeOffset="68449.235">23001 11271 0,'35'0'16,"-17"-17"-16,0 17 16,35-18-1,-36 0-15</inkml:trace>
  <inkml:trace contextRef="#ctx0" brushRef="#br1" timeOffset="68726.969">23248 10742 0,'18'-18'16,"-1"18"0,1-17-16,0 17 0,-1 0 15,19-18-15,-1 1 16,-18 17-16,1 0 0</inkml:trace>
  <inkml:trace contextRef="#ctx0" brushRef="#br1" timeOffset="68928.289">23336 10795 0,'18'71'15,"-18"-36"-15,0-18 0,0 36 16,0 0 0,18-17-1,-1-36-15,-17 17 0,18-17 16,-1-17-16,1 17 0,0-18 16,-1 0-16</inkml:trace>
  <inkml:trace contextRef="#ctx0" brushRef="#br1" timeOffset="69234.796">23513 10830 0,'0'36'15,"0"-19"-15,0 18 16,17-17-1,19 17-15,-19-17 16,1-18-16,-1 18 0,1-18 16,17-18-16,-17 18 15,0-35-15,-1 35 16,-17-36 0,0 19-16,-17-1 0,-19-17 15,-17 17 1,36 1-16,-1 17 15,18-18 1</inkml:trace>
  <inkml:trace contextRef="#ctx0" brushRef="#br1" timeOffset="69589.484">23689 10689 0,'18'-17'0,"-1"-1"16,19 18 0,-19 0-1,1 0-15,0 0 16,-1 0-16,-17 18 16,0 17-1,0-18-15,0 19 0,0-1 16,35 36-16,-35-36 15,18 0-15,0 0 16,-1-17-16,1 17 0,-18 1 16,18-19-16,-18 1 15,-18-18 1,0 0-16,1 0 16,-1 0-16,-17 0 0,0 0 15,-1 0-15,-17 18 16</inkml:trace>
  <inkml:trace contextRef="#ctx0" brushRef="#br1" timeOffset="71022.461">25647 10971 0,'18'0'0,"-1"18"16,19 17-1,-19-17-15,18 0 0,1 17 16,-1-17-16,0 17 0,1-18 0,-1 1 15,0 17-15,0-17 16,1 0-16,-1-1 0,-17-17 16,-1 18-16,1-18 15</inkml:trace>
  <inkml:trace contextRef="#ctx0" brushRef="#br1" timeOffset="75802.512">26070 10901 0,'18'-18'16,"0"18"-1,-18-17 17,-18 34 30,0 1-46,1-1-16,-1 19 15,-35 34 1,18-34-16,17 17 0,-17-18 16,0 35-16,17-52 15,0 0-15,18-1 0,0 1 16,0 0-16,18-18 16</inkml:trace>
  <inkml:trace contextRef="#ctx0" brushRef="#br1" timeOffset="76809.519">26423 10989 0,'18'0'32,"17"0"-17,0-18-15,-17 18 0,17 0 16,-17 0-16,17 0 0,-17 0 16,-1 0-16</inkml:trace>
  <inkml:trace contextRef="#ctx0" brushRef="#br1" timeOffset="76947.078">26458 11148 0,'18'0'16,"35"17"-16,-18-17 16,0 0-16,-17 0 0,35 0 15</inkml:trace>
  <inkml:trace contextRef="#ctx0" brushRef="#br1" timeOffset="77626.211">27305 10901 0,'-35'-18'15,"17"18"-15,-35 18 16,18-1-16,0 19 0,-18 34 16,35-52-1,18 17-15,-18 1 0,36 16 16,0-34-16,-1 0 16,19-18-16,17 17 15,-18-17-15,0-17 16,-17-1-16,-1 0 0,1 1 15,17-18-15,-35 17 16,0-35-16,0 35 16,-17 1-16,17-19 15,0 19-15,-18 17 16,18 35 0,0-17-16,0 52 15,0-52-15,18 17 0,-1-17 16,36 17-16,-35-17 15,35-18 1,-18 0-16,-17 0 0,-18-18 16</inkml:trace>
  <inkml:trace contextRef="#ctx0" brushRef="#br1" timeOffset="77959.186">27481 10566 0,'0'-18'15,"18"18"-15,0 0 16,-18-18-16,35 18 16,-17 0-16,-1-17 15,1 17 1,0 0-16,-1-18 16</inkml:trace>
  <inkml:trace contextRef="#ctx0" brushRef="#br1" timeOffset="78164.925">27534 10601 0,'0'53'15,"0"-35"-15,18 34 16,-18-34-16,18 0 0,17-1 16,-17-17-16,-1 18 15,1-18-15</inkml:trace>
  <inkml:trace contextRef="#ctx0" brushRef="#br1" timeOffset="78449.439">27746 10654 0,'-18'35'15,"18"-17"1,18 17-16,0-17 15,-1-18-15,36 0 16,-35 0-16,-1-18 16,1 18-16,0-18 0,-1-17 15,-17 18-15,-17-1 16,-1 18 0,0-18-16,1 18 0,-1 0 15,-17-17-15</inkml:trace>
  <inkml:trace contextRef="#ctx0" brushRef="#br1" timeOffset="78960.28">27869 10425 0,'18'0'31,"0"17"-15,-1-17-16,1 0 16,0 0-16,-1 0 15,1 0 63,-18 18-78,0 0 16,18-1 0,-18 1 15,0-1-15,17 19-1,-17-19-15,18 36 16,-18-17-16,0-19 15,0 18-15,0-17 0,17 17 16,-17-17-16,0 0 16,-17-18 15,-1-18-15,1 18-1,-1 0-15,-17 0 0,-18 18 16</inkml:trace>
  <inkml:trace contextRef="#ctx0" brushRef="#br1" timeOffset="80794.62">29034 11113 0,'17'0'47,"19"35"-31,-19-18-16,18 1 0,36 17 15,-36 1-15,53-19 16,-52 1 0,-1 0-16,-17-1 15,-1-17-15,-17 18 16,-17-18-16</inkml:trace>
  <inkml:trace contextRef="#ctx0" brushRef="#br1" timeOffset="81012.141">29298 11042 0,'-53'35'0,"36"1"15,-36 16-15,35-34 16,-17 53-16,35-36 15,-18 0-15,18-17 0,18 17 16,-1-17 0,1-18-16,0 0 0</inkml:trace>
  <inkml:trace contextRef="#ctx0" brushRef="#br1" timeOffset="81291.291">29475 10689 0,'-18'0'16,"18"18"-16,-18-1 0,18 1 15,0 35 1,0-35-16,0 35 16,18-18-16,35 0 15,-35-17-15,-1-1 0,18-17 16,-17 0-16</inkml:trace>
  <inkml:trace contextRef="#ctx0" brushRef="#br1" timeOffset="81433.991">29633 10848 0,'0'18'0,"0"-1"15,0 18 1,18 1-16,0-36 16,-1 17-16</inkml:trace>
  <inkml:trace contextRef="#ctx0" brushRef="#br1" timeOffset="81567.373">29616 10707 0</inkml:trace>
  <inkml:trace contextRef="#ctx0" brushRef="#br1" timeOffset="81779.867">29704 10689 0,'18'18'15,"-1"-18"-15,36 17 16,-18-17-16,1 18 0,-19 0 15,19 17-15,-1 18 16,-35-18-16,17 0 16,-34 1-16,-1-1 15,1-35-15,-1 18 0</inkml:trace>
  <inkml:trace contextRef="#ctx0" brushRef="#br1" timeOffset="82231.55">30163 11060 0,'17'-18'16,"1"18"-16,-1 0 0,19 0 16,-1 0-1,0 0-15,18 0 16,-35 0-16,-1 0 0,1 0 15</inkml:trace>
  <inkml:trace contextRef="#ctx0" brushRef="#br1" timeOffset="82359.226">30180 11201 0,'35'17'15,"1"1"-15,-1-18 16,0 0-16,1 0 0,-19-18 15,18 18-15,-17 0 16</inkml:trace>
  <inkml:trace contextRef="#ctx0" brushRef="#br1" timeOffset="82998.549">31115 11077 0,'-18'-17'0,"-17"17"16,17 0-16,-52 17 16,35 1-16,-1 17 15,-17 18 1,36 0-16,-1-35 0,18 52 16,18-52-16,-1-1 15,36 19-15,18-36 16,-53 0-16,17 0 15,-18-18-15,1 0 0,17-17 16,-35 18 0,18-1-16,-18 0 15,0 1-15,0 34 32,18 19-32,-18-19 15,35 36 1,0-53-16,-17 18 15,-1-1-15,19-17 0,-1 0 0,-17 0 16,-1-17-16,1 17 16</inkml:trace>
  <inkml:trace contextRef="#ctx0" brushRef="#br1" timeOffset="83209.905">31221 10636 0,'17'0'15,"1"0"-15,35 0 16,-35 0 0,-1 0-16,19-17 0,-1 17 15,-17 0 1</inkml:trace>
  <inkml:trace contextRef="#ctx0" brushRef="#br1" timeOffset="83376.299">31291 10707 0,'0'53'15,"18"-36"-15,-18 19 0,0 17 16,35-18-1,-17-18-15,17 1 16,-17-18-16,0 0 0,-1 0 0</inkml:trace>
  <inkml:trace contextRef="#ctx0" brushRef="#br1" timeOffset="83636.789">31574 10795 0,'-18'35'16,"18"-17"-16,18 17 15,17-35-15,0 0 16,0 0-16,-17 0 16,17 0-16,-17-17 0,0-1 15,-1 0-15,-17 1 16,-17 17-16,-19-18 15,1 0-15,17 18 16,-17 0 0,18 0-16,17-17 0</inkml:trace>
  <inkml:trace contextRef="#ctx0" brushRef="#br1" timeOffset="83981.314">31803 10654 0,'18'-18'15,"-1"18"-15,18 0 16,-17 18-16,0-18 16,-1 0-16,-17 18 15,18-18-15,-18 17 16,0 1-16,0-1 15,0 19-15,0-19 16,18 36-16,-18-35 16,0 0-16,0-1 0,0 1 15,0-1-15,0 1 16,-18-18 0,0 0-1,1 0-15,-19-18 16,19 18-1,-1 0-15</inkml:trace>
  <inkml:trace contextRef="#ctx0" brushRef="#br1" timeOffset="84232.275">32226 10601 0,'-17'18'15,"-1"17"-15,0 18 16,18-36 0,0 19-16,18-1 0,-18 0 15,53 18-15,-35-35 16,-1-1-16,1 1 0,-1 0 15,19-18-15</inkml:trace>
  <inkml:trace contextRef="#ctx0" brushRef="#br1" timeOffset="84381.537">32403 10813 0,'17'17'15,"-17"1"-15,18 17 16,0-35-16,-18 18 16,17-1-16</inkml:trace>
  <inkml:trace contextRef="#ctx0" brushRef="#br1" timeOffset="84504.691">32473 10689 0,'0'-17'16</inkml:trace>
  <inkml:trace contextRef="#ctx0" brushRef="#br1" timeOffset="84705.349">32650 10601 0,'53'53'15,"-18"-18"-15,-18 0 16,36 36 0,-17-36-16,-19 1 0,-17-1 15,0 0-15,-35 36 16</inkml:trace>
  <inkml:trace contextRef="#ctx0" brushRef="#br1" timeOffset="93669.683">28046 12647 0,'0'-18'16,"0"1"0,0-1-16,0 1 15,0 34 16,0 54-15,0-36-16,0 18 0,0 70 16,0-70-16,0 53 15,0-71-15,0 1 16,17 34-16,-17-52 16,0 0-16,36-18 15,-1-18-15,-17 0 16,17-52-1,0 17-15,-17 18 16,-18 17-16,18 0 0,-1 18 16,-17 36-1,0-1 1,18 0-16,-1 18 16,1-35-16,35 17 15,-18-35-15,18-18 16,-35 1-16,17-19 15,-17 1-15,-18 17 0,-18-52 16,0 35 0,18-1-16,-35-17 15,18 36-15,17-1 0,-18 0 16,18 1-16</inkml:trace>
  <inkml:trace contextRef="#ctx0" brushRef="#br1" timeOffset="94248.957">28575 12383 0,'0'0'0,"18"0"16,17 0 0,0 0-16,-17 0 15,17 0-15,18 0 16,-18 0-16,-17-18 15,0 18-15,-36 0 16,18-18 0</inkml:trace>
  <inkml:trace contextRef="#ctx0" brushRef="#br1" timeOffset="94431.247">28663 12400 0,'18'71'16,"-18"-36"-16,17 18 15,-17-18-15,18 0 0,0-17 16,-18 0-16,17-1 16,1 1-16,17 0 15,-17-1-15,17-17 16,-17 0-16,0-17 16,-18-1-16</inkml:trace>
  <inkml:trace contextRef="#ctx0" brushRef="#br1" timeOffset="94620.394">28963 12488 0,'0'53'0,"-18"-35"15,18 0-15,18 17 16,0-18-16,-1 1 15,1-18-15,0 0 16</inkml:trace>
  <inkml:trace contextRef="#ctx0" brushRef="#br1" timeOffset="94937.029">29069 12365 0,'18'0'16,"-1"0"-16,1 0 0,17 0 0,0 0 16,-17 18-16,35-18 15,-35 17 1,-18 18 0,0-17-16,-18 35 15,18-35-15,0 35 16,0-18-16,0-18 0,0 1 15,0 0 1,-18-36 0,1 0-1,-1 18-15,0-17 16,1 17-16,-1-18 16</inkml:trace>
  <inkml:trace contextRef="#ctx0" brushRef="#br1" timeOffset="95204.333">29439 12682 0,'18'18'15,"0"0"-15,-1 17 0,36 35 16,-18-34-16,36 52 16,-36-35-16,18-18 15,18 36-15,-36-36 16,0 0-16,1 1 16,-19-19-16,-34-17 31</inkml:trace>
  <inkml:trace contextRef="#ctx0" brushRef="#br1" timeOffset="96055.878">29404 12682 0,'0'18'16,"0"17"-16,0-17 15,0 17-15,0 18 16,0-18-16,-18 18 0,1 36 15,-1-37 1,0 19-16,-17 35 16,18-71-16,17 0 0,0 1 15,17-19-15,18 1 16,-17-18-16,0-18 0,17-17 16</inkml:trace>
  <inkml:trace contextRef="#ctx0" brushRef="#br1" timeOffset="96240.696">29369 13106 0,'17'0'0,"1"0"15,17-18-15,1 18 16,-1 0-16,-17 0 15,17 0-15,18-18 16,-36 18-16</inkml:trace>
  <inkml:trace contextRef="#ctx0" brushRef="#br1" timeOffset="96560.997">29739 12453 0,'35'0'16,"-35"-18"-16,36 18 0,-1-17 15,0-1-15,-17 18 16,17-17-16,-35-1 16</inkml:trace>
  <inkml:trace contextRef="#ctx0" brushRef="#br1" timeOffset="96722.201">29792 12453 0,'0'53'16,"18"-18"-16,-18-17 0,17 35 16,19-18-1,-19-17 1,19-18-1</inkml:trace>
  <inkml:trace contextRef="#ctx0" brushRef="#br1" timeOffset="96994.837">30004 12559 0,'-18'18'15,"18"-1"-15,18-17 0,-1 35 16,-17-17-16,53 0 16,-35-1-16,17-17 15,1 0 1,-19-17-16,1 17 0,-1-36 16,-17 19-16,-17-18 15,-1 17 1,1 18-16,-36-18 0,35 18 15,-17-17-15,17 17 16</inkml:trace>
  <inkml:trace contextRef="#ctx0" brushRef="#br1" timeOffset="97346.59">30268 12330 0,'18'0'0,"17"17"16,-17 1 0,0 0-1,-1-1-15,-17 1 0,18-1 16,-1 19-16,1-19 15,0 36 1,-18-17-16,0-19 0,0 36 16,17-18-1,-17-17-15,-17-18 16,-1 0 0,0 0-16,-34-18 15,34 18-15,-35 0 16,35 0-16,1 0 15</inkml:trace>
  <inkml:trace contextRef="#ctx0" brushRef="#br1" timeOffset="97758.089">30603 12965 0,'53'-18'16,"-17"18"-16,70-18 15,-71 18-15,18-17 0,-36 17 0,19 0 16,-19-18-16,1 18 16,-18-18-16</inkml:trace>
  <inkml:trace contextRef="#ctx0" brushRef="#br1" timeOffset="97925.759">30798 12788 0,'0'88'16,"17"1"-16,-17-36 0,35 17 16,-17-35-1,17 18-15,-17-35 16,17 0-16,-17-18 16</inkml:trace>
  <inkml:trace contextRef="#ctx0" brushRef="#br1" timeOffset="98329.278">31133 12524 0,'35'70'0,"-17"-17"16,-1 35-1,1-35-15,-18 18 0,0-18 0,0 0 16,0 17-16,17 18 16,1-52-16,-18-1 15,18-35-15,-1 0 16,-17-18-16,18-17 16,0-18-1,-1 35-15,1 18 0,0-17 16,-1 34-16,36 1 15,-35 17-15,-1-17 0,-17 17 16,0-17-16,0 0 0,0-1 16,-17 1-16,-1-18 15,-17 0-15,0 0 16,-1 0-16,1-18 0,-18 1 16,18-1-16,35 0 15,0 1-15,0-1 0</inkml:trace>
  <inkml:trace contextRef="#ctx0" brushRef="#br1" timeOffset="98558.533">31556 12418 0,'53'0'16,"0"0"-16,35 0 15,-53 0-15,1 0 0,16-18 16</inkml:trace>
  <inkml:trace contextRef="#ctx0" brushRef="#br1" timeOffset="98698.801">31644 12524 0,'0'35'16,"18"53"-16,-1-35 0,1-18 15,53 18 1,-54-35-16,19-1 0,-1 19 16,-18-36-1,1 0-15,0-18 0</inkml:trace>
  <inkml:trace contextRef="#ctx0" brushRef="#br1" timeOffset="98902.563">31926 12594 0,'0'18'15,"0"-1"-15,18-17 16,-18 18-16,18 17 15,-1-17-15,1 0 16,-18-1-16,18 1 16</inkml:trace>
  <inkml:trace contextRef="#ctx0" brushRef="#br1" timeOffset="99293.659">32085 12435 0,'18'-17'16,"-1"17"-16,19-18 15,-19 18-15,19 0 16,-19 0-16,19 0 15,-19 0-15,-17 18 32,0 35-32,0-18 15,0 0-15,0-17 0,0 52 16,0-34-16,35 17 16,-35-36-1,0 1-15,18 17 0,-18-17 16,18-18-16,-36 0 31,0-18-31,1 18 16,-36-17-16,18 17 15,-1 0-15,1 17 16,0 1-16,-18-1 16</inkml:trace>
  <inkml:trace contextRef="#ctx0" brushRef="#br1" timeOffset="102250.504">32385 12171 0,'18'0'16,"70"0"-1,-35-18-15,0 18 16,0 18-16,-18-1 0,18 1 15,-18 0-15,-17 17 0,17 53 16,-35-52-16,18 52 16,-18-35-16,-18 52 15,0-52 1,1 71-16,-1-54 16,0 1-16,-17 70 15,18-70-15,17-1 0,0-17 16,0 0-16,17 53 15,1-71-15,-1-17 16,19-1-16,-19 1 0,19-18 16,-19 0-16,-17-18 15,0 1 1,-17 17-16,-1 0 0,0 0 16,-17 0-16,-18 35 15,36 0-15,-36 36 16,35-18-16,0 0 15,1 70-15,17-52 16,0-1-16,17 54 16,-17-54-16,18-17 0,35 71 15,-35-71 1,-18-18-16,17 18 0,-17-36 16,0 1-16,-17 0 0,-19-1 15,-34-17-15,34 0 16,-34 0-16,17 0 0,-18 0 15,-52-17 1,70 17-16,0 0 0,0 17 16</inkml:trace>
  <inkml:trace contextRef="#ctx0" brushRef="#br1" timeOffset="103357.54">26317 14958 0,'18'0'15,"0"0"-15,17 0 0,71 17 16,-53-17-16,-1 18 15,1-18-15,0 18 16,-17 17-16,-19 0 0,1 1 16,-18-1-16,0 18 0,-53 53 15,18-54-15,-1 19 16,-17-18-16,18 0 16,-35 53-16,52-53 0,0 0 15,18 52 1,0-69-16,0 17 15,36-18-15,17 18 0,-18-18 16,0-17-16,0-18 0,1 35 16,-19-17-16,-17 35 15,-17-36 1,-1 18-16,0 1 0,1-1 16,-1 18-16,18 0 0,-18 0 15,1 0-15,17 70 16,17-52-16,-17-1 15,18 1-15,17 70 16,-35-88-16,18 17 0,-18-17 16,18 0-16,-18-18 0,-18 36 15,0-18-15,-17-18 16,17-17-16,-70 52 16,35-34-16,-70 52 15,70-53-15,-18-17 16,-70 35-16,88-36 15,-17 1-15,17-18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38:43.7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15117 0,'18'0'47,"17"0"-31,0 0-16,18 0 0,35 0 16,-35 0-1,0 0-15,88-18 0,-70 18 16,70 18-1,-70-18-15,-1 0 0,-17 17 16,0-17-16,17 18 16,-34-18-16,-1 0 15,-53 0 1</inkml:trace>
  <inkml:trace contextRef="#ctx0" brushRef="#br0" timeOffset="338.332">4286 14834 0,'0'36'15,"0"-19"1,53 19-1,-18-36-15,18 17 0,0-17 16,0 18-16,53-18 16,-53 17-16,0 1 0,17 17 15,-34-17-15,-19 17 16,1 1-16,-18-1 16,0 0-16,-35-17 15,17 17-15,-52 0 16,34 1-16,1-36 0,0 17 15,-1-17-15,-17 18 16,36-18-16,-1 0 16,1 0-16</inkml:trace>
  <inkml:trace contextRef="#ctx0" brushRef="#br0" timeOffset="1040.318">3845 18115 0,'-17'0'16,"17"18"-16,17-18 16,1 0-16,0 0 0,17 17 15,0-17-15,0 0 16,18 0-16,0 0 0,18 0 15,-18 0-15,17 0 0,1 0 16,-1 0-16,1 0 0,-1 0 16,36 0-16,-70 0 15,34 18-15,-35-18 16,-17 0-16,0 0 16,-18-18-1,-36 1 1</inkml:trace>
  <inkml:trace contextRef="#ctx0" brushRef="#br0" timeOffset="1334.818">4551 17833 0,'17'18'15,"36"-1"1,-17 1-16,52 35 15,18-18 1,-71 0-16,53 18 16,-53-35-16,18 35 15,-35-36-15,0 1 16,-18 0-16,-89 17 16,54-17-1,-18-1-15,0 1 0,-52 35 16,52-18-16,-18 18 15,53-35-15,1-1 16</inkml:trace>
  <inkml:trace contextRef="#ctx0" brushRef="#br0" timeOffset="2203.153">8502 15663 0,'18'0'31,"17"0"-15,-17 18-16,34 0 15,-16-18 1,34 17-16,-34 1 16,69 0-16,-52-18 15,0 0-15,53 0 16,-18 0 0,-70 0-16,35 0 15,-36 0-15,-34-18 31,-1 18-31,-35 0 16,18-18-16</inkml:trace>
  <inkml:trace contextRef="#ctx0" brushRef="#br0" timeOffset="2964.332">8625 18627 0,'-17'0'0,"-1"0"16,36 0-1,-1 0 1,36-18 0,-17 18-16,17 0 0,52 0 15,-52-18-15,0 18 16,35 0-16,-52 0 15,17 0-15,0 0 16,-36 18-16,-17 0 16</inkml:trace>
  <inkml:trace contextRef="#ctx0" brushRef="#br0" timeOffset="8246.772">25823 1323 0,'-17'0'16,"17"18"0,0-1-1,0 36 1,0 18-16,0-36 16,17 71-16,-17-53 15,-17 17-15,-1 107 16,18-72-16,-18 1 0,18 124 15,0-107 1,0 89-16,18-106 16,-18 70-1,18 18-15,-36-88 0,18-18 16,0 18-16,-18 0 16,18-18-16,0 0 0,-17 88 15,17-105-15,0 70 16,0-88-16,-18 71 15,18-54-15,0 18 16,18-52-16,-18 34 16,17-52-16,-17-1 15,0 1 1</inkml:trace>
  <inkml:trace contextRef="#ctx0" brushRef="#br0" timeOffset="9126.438">21925 4480 0,'18'0'16,"-1"0"-16,19 0 16,-19 18-1,1-18-15,35 0 16,0 0-16,-18 0 0,89 0 16,-54 0-1,1 0-15,-1-18 0,18 18 16,1-17-16,16 17 0,-16-18 0,122 18 15,-105 0 1,0 0-16,17-18 0,1 18 16,-1 0-16,1 0 15,17 0-15,-18 0 0,1 18 0,141 0 16,-124-1 0,0 1-16,-18 0 0,1-1 15,17 1-15,123-1 16,-123-17-16,142 18 15,-142-18-15,0 0 0,141 0 16,-141 18-16,-17-18 16,140 0-1,-123 17-15,89-17 16,-1 0-16,-141 0 16,124 0-16,-124 0 15,0 0-15,89 18 16,-89-18-16,-18 0 15,-17 0-15,18 0 0,17 18 16,-53-18-16,1 0 16,-19 0-16,1 0 15,0 0-15,-36 0 16,0-18-16</inkml:trace>
  <inkml:trace contextRef="#ctx0" brushRef="#br0" timeOffset="11228.077">22525 4075 0,'18'17'31,"17"1"-31,0-18 16,-17 18-16,52-18 15,-34 0-15,-1 17 16,0-17-16,0 0 0,1 18 15,34-18-15,-17 17 16,-18-17-16,1 0 0,52 0 16,-53 18-1,18-18-15,-18 0 0,18 0 16,-17 0-16,69 0 16,-69 0-16,17 18 0,-18-18 15,53 0-15,-35 17 16,35-17-1,0 0-15,-52 0 16,52-17-16,-53 17 16,0 0-16,36-18 15,-18 18-15,-18 0 0,36-18 16,-36 1 0,0 17-16,18-35 15,-18 35-15,1-18 0,34 0 16,1-17-1,-36 35-15,0-18 0,1 1 16,34-19-16,-35 19 16,-17-1-16,17 0 0,-17 1 15,35-18 1,-35 17-16,17-17 0,-17 17 16,34-17-1,1-18-15,-35 35 0,17-17 16,-17 17-16,35-52 15,-18 34-15,18-16 16,-35 16-16,-1 1 16,36-36-16,-18 36 15,18-18-15,-35 18 16,35-53-16,-35 52 16,17-34-1,0 35-15,0-36 16,1 36-16,17-36 15,-36 36-15,36-36 16,-35 36-16,35-18 16,-36 18-16,36-18 15,-35 18-15,17 17 0,36-35 16,-54 18 0,19 17-16,-1-17 0,-17 17 15,17 1-15,18-19 16,-36 19-16,36-18 15,-17 17-15,-19 18 16,54-18-16,-36 1 16,0-1-16,1 0 0,52 1 15,-53-1-15,36 0 16,-18 18-16,17-17 16,-35 17-1,54 0-15,-36-18 16,-1 18-16,54 0 15,-53 0-15,0-18 0,53 18 16,-35 0 0,-19 0-16,1 0 0,0 0 15,18 0-15,35-17 16,-36 17-16,-17 0 0,0-18 16,0 18-16,0 0 0,35 0 15,-35 0-15,35 0 16,-70 0-1,35 0-15,-36 0 16,1 0 0,-18-17-16</inkml:trace>
  <inkml:trace contextRef="#ctx0" brushRef="#br0" timeOffset="13064.174">25400 1535 0,'0'-18'15,"18"0"-15,35-17 16,-18 0-1,53-36-15,-53 36 16,36-18-16,-36 35 16,0 18-16,-17-17 0,0 17 15,17 35 1,0-17-16,18 52 16,-35-35-16,52 36 15,-52-36-15,35 18 16,-18-35-16,0-18 15</inkml:trace>
  <inkml:trace contextRef="#ctx0" brushRef="#br0" timeOffset="13451.942">25735 653 0,'18'-36'16,"-36"19"-1,1 52-15,-19 36 16,1 17 0,35-35-16,0 0 15,0-18-15,18-17 16,-1-18-16,1 0 0,17 0 0,18-18 15,0-17 1,-35-1-16,-1 1 16,1 0-16,-18-36 15,0 36-15,0 17 0,-18 1 16,1-1-16,-1 18 16,18 18-1,18-1-15,-18 19 0,70 16 16,-35-16-16,54 17 15,-54-36 1,18 19-16,-18-36 0</inkml:trace>
  <inkml:trace contextRef="#ctx0" brushRef="#br0" timeOffset="14159.299">29704 1834 0,'-53'0'0,"0"18"16,18 0 0,0 17-16,-1 36 15,19-36-15,17 35 16,0-52-16,53 17 16,-36-17-16,71-18 15,-52-18-15,17 1 0,-1-19 16,-16-17-1,-19 36-15,-17-1 16,0-17-16,-17 17 16,-1 18-16,0 0 15,1 18-15,17 17 16,0 0-16,53 18 16,-18-35-1,53 0-15</inkml:trace>
  <inkml:trace contextRef="#ctx0" brushRef="#br0" timeOffset="14320.659">30286 1746 0,'71'-17'15,"-54"-1"1,71 0-1,-70 36-15,-18 0 16</inkml:trace>
  <inkml:trace contextRef="#ctx0" brushRef="#br0" timeOffset="14436.905">30339 1940 0,'18'0'15,"17"0"-15,0 0 0,36-17 16,-18 17-1,-18-18-15</inkml:trace>
  <inkml:trace contextRef="#ctx0" brushRef="#br0" timeOffset="14686.488">31627 1147 0,'0'35'16,"0"-18"-16,-18 36 0,18 18 16,0-36-16,35 53 15,-35-17-15,18 35 16,-18-53-1,0 0-15</inkml:trace>
  <inkml:trace contextRef="#ctx0" brushRef="#br0" timeOffset="14898.441">31097 1817 0,'18'-18'16,"17"18"-16,18 0 0,124-17 15,-72 17-15,142 0 16,-123 0-16,123 0 16,-141 0-16,105 17 15,-123-17-15,36 0 16,-89 0-16</inkml:trace>
  <inkml:trace contextRef="#ctx0" brushRef="#br0" timeOffset="15192.774">31397 2099 0,'0'53'16,"0"-18"-16,0 36 15,0-18-15,36 17 16,-1-17-1,-18-35-15,1-18 0,0 0 0</inkml:trace>
  <inkml:trace contextRef="#ctx0" brushRef="#br0" timeOffset="15328.337">31609 2240 0,'53'-17'16,"0"17"-1,0 0 1,-36-18-16</inkml:trace>
  <inkml:trace contextRef="#ctx0" brushRef="#br0" timeOffset="15484.261">31750 2081 0,'0'53'16,"0"-35"-1,18 70-15,-18-53 0,0 1 16,0 52 0,17-70-16,1 34 15,0-34-15</inkml:trace>
  <inkml:trace contextRef="#ctx0" brushRef="#br0" timeOffset="15767.52">31979 2434 0,'36'0'16,"34"-35"-1,-35 0 1,1-1-16,-19 19 16,-17-19-16,-17 19 15,-19 17-15,19 0 16,-54 0-16,54 17 15,-1 19 1,18-19-16,0 36 16,0-17-16,18-19 0,17 36 15,0-35-15,-17-1 16,35 1-16,-18-18 16,-17 0-16</inkml:trace>
  <inkml:trace contextRef="#ctx0" brushRef="#br0" timeOffset="15927.366">32332 2223 0,'18'0'0,"17"0"15,18 0 1,-35 0-1</inkml:trace>
  <inkml:trace contextRef="#ctx0" brushRef="#br0" timeOffset="16271.735">32667 2028 0,'36'-17'16,"34"17"0,-35 0-16,-17 0 15,35 17-15,-35 1 16,-36 17 0,18-17-16,-35 17 15,17-35-15,18 18 16,0 0-1,0-1-15,18 1 16,-1-18-16,1 18 16,0-18-16,-1 0 15,1 0-15</inkml:trace>
  <inkml:trace contextRef="#ctx0" brushRef="#br0" timeOffset="16494.042">32791 2170 0,'70'0'16,"1"0"-16,-54 0 16,19 0-16,-1 0 15,-17 0-15,-36 0 16</inkml:trace>
  <inkml:trace contextRef="#ctx0" brushRef="#br0" timeOffset="17512.581">28381 4374 0,'18'18'47,"35"0"-47,-18 17 16,35 0-16,-34 1 15,52 16 1,-71-16-16,36 17 15,-35-18-15,-18 18 16,0-35-16,-18 17 0,-17-18 16,17 1-16,-34 0 15,34-1-15,-17 19 16,17-36-16,18 17 0,0 1 16</inkml:trace>
  <inkml:trace contextRef="#ctx0" brushRef="#br0" timeOffset="18352.113">29104 4621 0,'0'-17'32,"18"17"-17,-1 0 1,1-18-16,35 18 15,-35 0-15,17 18 0,18-1 16,-36 1-16,1 0 16,0-1-16,-18 36 15,-18-35 1,18 0-16,-35 34 16,17-16-16,1-19 0,17 1 15,-18 0-15,18-1 16,18 1-16,17 0 15,0-18 1,-17 0-16,-1 0 16,1 0-1</inkml:trace>
  <inkml:trace contextRef="#ctx0" brushRef="#br0" timeOffset="18486.598">29245 4851 0,'124'-18'16,"-54"0"-1,1 1-15,-36 17 16</inkml:trace>
  <inkml:trace contextRef="#ctx0" brushRef="#br0" timeOffset="27522.266">8608 15593 0,'-18'0'0,"36"-18"32,35-17-32,35-36 15,-35 36-15,106-88 16,-71 70-16,18-36 15,141-87 1,-124 70-16,0 0 0,142-70 16,-141 88-1,-19 17-15,36-35 0,-88 71 16,-17 18 0,-54 34-1</inkml:trace>
  <inkml:trace contextRef="#ctx0" brushRef="#br0" timeOffset="27794.351">9737 15381 0,'35'-18'15,"-17"1"-15,52-36 16,-35 18-16,18-18 16,88-88-16,-70 70 15,17 1-15,89-72 16,-89 54-16,0 18 0,71-36 16,-89 53-1,-17 18-15,18-1 16,-54 36-16</inkml:trace>
  <inkml:trace contextRef="#ctx0" brushRef="#br0" timeOffset="28045.07">10407 15505 0,'35'-36'0,"1"19"0,-1-19 16,0 19-16,0-36 16,71-35-16,-35 35 15,52-71-15,-35 54 16,54-71 0,-72 70-16,54-17 15,-54 53-15,-17-1 16,-35 54-16</inkml:trace>
  <inkml:trace contextRef="#ctx0" brushRef="#br0" timeOffset="28239.188">10918 15628 0,'18'0'0,"35"-70"16,0 34-16,70-87 15,-52 70-15,0-18 16,-1 18-16,-17 0 16,18 1-16,34-19 0,-69 53 15,-1 1-15</inkml:trace>
  <inkml:trace contextRef="#ctx0" brushRef="#br0" timeOffset="29140.293">12524 14958 0,'-36'0'0,"19"0"15,-36 0-15,35 17 16,-17 1-16,0 0 0,-1 17 15,1 18-15,17 0 16,18-18-16,0 0 16,0 1-16,36 17 15,-19-36-15,19 1 0,17-18 16,-18 0-16,53-35 16,-53-1-16,1 1 0,-1 0 15,-18 17-15,1-52 16,0 34-16,-18 19 15,0-19-15,0 19 16,-18 34 0,18 1-16,0 17 0,18 36 15,-18-18-15,17 35 16,1-35 0,-18 0-16,18 53 15,-18-53-15,-18 52 16,0-69-16,-35 34 15,18-35-15,-53 18 16,35-53-16,-35 18 16,53-18-16,-1-18 15,-17-17-15,18 0 16,35 0-16,0 17 16,18 0-16</inkml:trace>
  <inkml:trace contextRef="#ctx0" brushRef="#br0" timeOffset="29558.838">13229 14323 0,'0'-18'16,"-17"18"-16,17 18 15,-18 17-15,0 0 16,1 71 0,-1-35-16,18 17 0,-18 106 15,18-88-15,0-18 0,18-17 16,17 52 0,1-70-16,16 17 15,-16-34-15,34-1 16,-34-35-16,16-18 15</inkml:trace>
  <inkml:trace contextRef="#ctx0" brushRef="#br0" timeOffset="29936.39">13635 14711 0,'35'0'15,"-17"0"-15,52 17 16,-34 1-16,34-18 16,-35 18-16,18-1 15,-35 1-15,0 17 16,-18-17-16,-36 35 15,19-18-15,-36 53 16,35-52-16,1-1 16,-1 35-16,36 1 15,-1-53-15,1 17 16,35 0 0,-18-17-16,-17-18 0,35 17 15,-36-17-15,1 0 16,-1-17-16,-34-1 15</inkml:trace>
  <inkml:trace contextRef="#ctx0" brushRef="#br0" timeOffset="30097.896">13811 15099 0,'36'-18'0,"-1"18"0,0-17 15,36 17 1,-36-18-16,35 18 16,-52 0-16,0 0 0</inkml:trace>
  <inkml:trace contextRef="#ctx0" brushRef="#br0" timeOffset="30387.402">14217 14358 0,'0'-18'15,"18"18"-15,-1 0 0,71-17 16,-17-18 0,-53 35-16,35-18 15,-36 18-15,1 0 16,-36-18 0</inkml:trace>
  <inkml:trace contextRef="#ctx0" brushRef="#br0" timeOffset="30608.8">14288 14323 0,'0'17'0,"0"36"16,0 36 0,17-19-1,-17-35-15,18 1 0,17 17 16,-17-18-16,35 0 15,-18-35 1,0 18-16,0-18 16,-17 0-16,0-18 0,-1 18 15,-17-18-15</inkml:trace>
  <inkml:trace contextRef="#ctx0" brushRef="#br0" timeOffset="30826.963">14693 14429 0,'0'17'0,"-17"1"16,17 17-1,0-17-15,17-1 0,-17 1 16,0 0-16,18-1 0,-1-17 15,1 0 1</inkml:trace>
  <inkml:trace contextRef="#ctx0" brushRef="#br0" timeOffset="31182.272">14834 14305 0,'18'-17'16,"0"-1"0,-1 18-16,19-18 15,-19 18-15,1 0 16,-1 18-16,1 0 16,-18 17-1,18-18-15,-18 1 16,17 17-16,-17 1 0,18 17 15,-18-18-15,18 18 16,-1-36-16,1 19 16,-18-19-16,-18-17 47,-17-17-47,17 17 15,1-18-15,-1 18 16,0 0-16,18 18 15</inkml:trace>
  <inkml:trace contextRef="#ctx0" brushRef="#br0" timeOffset="31566.186">15169 14146 0,'36'18'31,"-19"0"-31,36 35 16,18 35-1,-18 18 1,-18-53-16,-17 17 0,35 89 16,-53-89-16,17 19 15,-17 52-15,-17-88 16,-1 17-16,-17-17 0,17 0 16,-53 18-16,54-36 15,-18 0-15,17-17 16,0-1-16,18 19 15,-17-19-15</inkml:trace>
  <inkml:trace contextRef="#ctx0" brushRef="#br0" timeOffset="32589.214">8714 18468 0,'-18'18'16,"36"-18"0,17-18-16,0-17 15,18 17-15,71-53 16,-54 36-16,107-71 16,-72 36-16,125-89 15,-107 71-15,124-89 16,-123 89-16,87-53 15,-123 106-15,18-18 16,-53 53-16,-35 0 16</inkml:trace>
  <inkml:trace contextRef="#ctx0" brushRef="#br0" timeOffset="32828.341">10054 18397 0,'88'-70'16,"53"-18"0,-70 17-16,105-52 15,-87 34-15,122-69 16,-105 69-16,-18 19 15,1-1-15,16 1 16,-69 52-16</inkml:trace>
  <inkml:trace contextRef="#ctx0" brushRef="#br0" timeOffset="33010.42">10601 18627 0,'18'17'15,"70"-34"1,-35-1-16,0-17 16,17-18-16,1 0 0,88-88 15,-71 70-15,53-52 16,-88 88-16,0-18 16</inkml:trace>
  <inkml:trace contextRef="#ctx0" brushRef="#br0" timeOffset="33144.368">11218 18415 0,'18'0'0,"53"-18"15,-19-17-15,37-35 16,-19 17-16,-17 17 16,18-52-16</inkml:trace>
  <inkml:trace contextRef="#ctx0" brushRef="#br0" timeOffset="33890.109">12435 17939 0,'-17'-36'16,"-1"19"-16,-35-1 15,36 1-15,-36 17 16,35 17-16,-53 36 16,54-18-1,-1 18-15,18 0 0,0 18 16,0-36 0,18-17-16,35 17 15,-18-35-15,0 0 0,36-35 16,-36 17-16,0-17 15,-35 17-15,36-35 16,-36 36-16,0-19 16,0 19-16,17 17 15,-17 35 1,18 0-16,0 71 16,-1-53-16,1-18 0,0 18 15,-1 0-15,-17 18 16,0-36-16,0 0 0,-17 0 15,-1-17-15,-35 35 16,18-35-16,-1-18 16,1 0-16,0 0 0,-36-18 15,54 18-15,-19-18 16,1-17-16,35 17 16,0-17-16</inkml:trace>
  <inkml:trace contextRef="#ctx0" brushRef="#br0" timeOffset="34184.949">13194 17392 0,'-53'0'16,"0"106"0,18 17-1,52 142 1,-17-177-16,18-17 0,0-1 16,52 18-16,-34-52 15,34 17-15,-52-36 16,35 1-1</inkml:trace>
  <inkml:trace contextRef="#ctx0" brushRef="#br0" timeOffset="34802.624">13564 17657 0,'-17'0'16,"17"-18"-1,53 18 1,52 0 0,-52 18-1,-35-1-15,0 36 16,-18-18-16,-18 54 15,0-54-15,1 18 16,-1 0-16,18-18 0,-18 18 16,18-18-16,36 0 15,-1-17-15,18 0 16,-18-18-16,36 0 16,-54 0-16,19 0 15,-19 0-15,-17-18 16,0 0-1</inkml:trace>
  <inkml:trace contextRef="#ctx0" brushRef="#br0" timeOffset="34930.04">13741 17939 0,'53'0'15,"-18"0"-15,53-18 16,-53 18-16,1-18 0,-1 18 15</inkml:trace>
  <inkml:trace contextRef="#ctx0" brushRef="#br0" timeOffset="35180.349">14164 17321 0,'35'0'16,"-17"0"-16,35-17 16,-35-1-16,34 0 15,-34 1 1,0 17-16,-1-18 15</inkml:trace>
  <inkml:trace contextRef="#ctx0" brushRef="#br0" timeOffset="35374.224">14235 17339 0,'-18'18'16,"36"17"-1,-18-17-15,17 35 16,1-18-16,-18 0 0,18 0 15,-18-17-15,35 35 16,-18-35-16,1-1 16,0-17-16,-1 0 0,19 0 15,-19-17 1,1-1-16</inkml:trace>
  <inkml:trace contextRef="#ctx0" brushRef="#br0" timeOffset="35641.242">14570 17321 0,'17'0'16,"1"0"0,17 36-1,-17-1-15,-36 0 16,18-17-16,-17 0 15,17-1-15,0 1 16,35-18 15,-17 17-31,17-17 0,18-17 16,-36 17 0,1-18-16</inkml:trace>
  <inkml:trace contextRef="#ctx0" brushRef="#br0" timeOffset="35968.895">14834 17233 0,'18'0'31,"0"18"-31,-1-18 16,36 35 0,-35-17-16,17-1 0,0 36 15,-17-35-15,-18 17 16,0 1-16,0-1 15,-18-18-15,-17 36 16,17-35-16,1 0 16</inkml:trace>
  <inkml:trace contextRef="#ctx0" brushRef="#br0" timeOffset="38433.768">14799 17180 0,'-18'0'15,"1"0"1,-1 0-16,0 0 16,1 0-1,-1 0 1,36 0 78,-1 0-79,1 18 1,35-36-16,-18 18 15,18-17-15,-35 17 16,17 0-16,-17 0 16,-1 0-16,-17 17 31,0 1-15,0 17-1,0-17-15,18-1 0,-18 19 16,0-19-1,0 1-15,0 35 16,0-35-16,0 17 0,0 0 16,0 0-16,0 1 15,0-1-15,0-17 16,0-1-16,0 1 16,18-18-1,-18 18 1,0-1 15,-18-17-15,-17 0-1,17 0-15,-17-17 16,17 17-16,-17-18 16,17 18-16,1-18 15,34 1 16,1 17-31</inkml:trace>
  <inkml:trace contextRef="#ctx0" brushRef="#br0" timeOffset="38873.594">15275 17145 0,'0'-18'16,"-17"18"-1,17 18 17,17 0-17,19 52 1,-19-35-16,18 1 0,1 70 16,-19-36-1,1 18-15,0 1 0,-1 16 16,-17 54-16,0-88 15,0 35-15,-17-71 16,-1 0-16,-35 36 16,35-54-16,1 1 15,-1 0-15,1-1 0,-1-17 16,0 0-16</inkml:trace>
  <inkml:trace contextRef="#ctx0" brushRef="#br0" timeOffset="44232.114">25435 1923 0,'18'0'0,"35"17"15,-18 1-15,36-18 16,70 18-16,-53-1 16,53-17-16,-88 0 15</inkml:trace>
  <inkml:trace contextRef="#ctx0" brushRef="#br0" timeOffset="44733.628">24853 1852 0,'-17'71'16,"17"-36"-16,0 53 16,0-35-1,-18 0-15</inkml:trace>
  <inkml:trace contextRef="#ctx0" brushRef="#br0" timeOffset="47074.768">21220 6350 0,'17'0'47,"-17"18"-47,18 35 15,-18-18-15,0 0 16,18 71 0,-18 17-16,0-52 15,0 17-15,-18 106 16,0 53-16,18-123 15,-17 158-15,17-141 16,0 0-16,0 106 16,0-124-16,0 1 15,0 123-15,0-141 16,0 105-16,0-122 16,0-1-16,0 71 15,0-107-15,0 37 16,0-54-16,0 18 15,0-36 1</inkml:trace>
  <inkml:trace contextRef="#ctx0" brushRef="#br0" timeOffset="48578.096">17410 7973 0,'17'0'32,"1"17"-32,0-17 15,17 0 1,18 0-16,-36 0 16,19 0-16,17 0 15,17 0-15,-35 0 16,54 0-1,-37 0-15,1 0 0,0 0 0,53 0 16,-35 0-16,52 0 16,-35 0-1,-17 0-15,-1 0 16,19 0-16,-1 0 0,106 0 16,-88 0-16,88-17 15,-88 17-15,123 0 16,-123 0-16,123 0 15,-123 0-15,123 17 16,-105-17-16,123 18 16,-124-18-16,124 0 15,-124 0 1,124 0-16,-123 0 16,123 0-16,-124 0 15,107 0 1,-107 18-16,124-18 15,-141 0-15,141 0 16,-141 0-16,123 0 16,-106 0-16,89 17 15,-106-17-15,0 18 0,17 0 16,89-1-16,-106-17 16,88 0-1,-124 0-15,19 0 0,-19 0 16,-17 0-16,18-17 15,-54 17-15,1 0 0,-18-18 16,-18 18-16</inkml:trace>
  <inkml:trace contextRef="#ctx0" brushRef="#br0" timeOffset="49484.303">21290 6385 0,'0'-17'63,"0"-1"-48,0 0-15,0 1 0,0-1 16,-17-35-16,17 36 16,0-54-16,0 36 15,0-53 1,0 52-16,17-17 15,-17 36-15,0-19 16,0 19-16</inkml:trace>
  <inkml:trace contextRef="#ctx0" brushRef="#br0" timeOffset="50367.938">21184 9578 0,'0'18'63,"18"-1"-48,-18 1-15,0 17 16,0-17-16,0 52 16,0-34-16,0 34 15,0-35-15,0 36 16,0-36-16,0 1 15,0-1-15,18-18 16,-18 1-16,0 0 31,0-36-15</inkml:trace>
  <inkml:trace contextRef="#ctx0" brushRef="#br0" timeOffset="55435.261">18221 9490 0,'18'0'47,"-1"0"-32,1 0 1,0 0-16,-1 0 16,1 0-16,-1 0 15,1 0-15,0 0 0,17 0 16,-17 0-16,-1 0 15,19 0 1,-19 0-16,18 0 0,1 0 16,-1 0-16,0 0 15,-17 0-15,35 0 16,-18 0-16,0 0 16,1 0-16,17 0 15,-36 0-15,36 0 16,-35 0-1,-1 0-15,36 0 16,0-18 0,-17 18-16,16-18 0,-16 18 15,-1-17 1,0 17-16,1-18 16,-19 18-16,19 0 15,-1-17-15,0-1 16,0 18-16,-17-18 0,53 1 15,-19-1 1,-34 0-16,17 1 16,18-1-16,-35 0 15,17 1-15,0-1 16,-17 18-16,0-17 0,-1-1 16,1 18-16,17-35 15,-17 35-15,17-18 16,-17 0-16,0 18 0,-1-17 15,36-19-15,-18 19 16,18-19-16,-35 19 16,35-18-16,-36 17 15,36-17 1,-35-1-16,17 1 16,-17 17-16,35-17 15,-36 18-15,19-19 16,-19 19-16,19-19 15,-1 19-15,0-36 16,-17 35-16,17-17 16,-17 17-16,17-17 15,-17 17-15,-1-17 16,1 17 0,0 1-16,-18-1 0,17 18 15,1-18-15,0 1 0,-18-1 0,35-17 16,-18 17-1,1-17 1,0 17-16,-1 1 0,19-19 16,-36 19-16,17-1 0,19-17 15,-36 17 1,17 1-16,1-1 16,-1 0-16,1 1 0,0-19 15,-1 19 1,1-1-1,0 1-15,-1-1 16,-17 0-16,36-17 16,-19 17-16,1 1 0,0-19 15,-1 19-15,1-19 16,-1 19-16,19-1 16,-36 1-16,17-1 15,1 0-15,-18 1 16,35-19-16,-17 19 15,0-19-15,-1 19 16,18-36 0,-17 35-16,-18 1 0,18-1 15,-1 0-15,1 1 16,0-19 0,-1 19-16,1-1 15,17-35-15,-17 36 0,-18-1 16,35-35-1,-35 35-15,35-17 16,-17 17-16,-18 1 0,35-18 16,-17 17-16,0 0 15,-1 1-15,19-19 16,-19 19-16,1-1 16,17-17-16,-17 17 15,17-17-15,-17 35 16,-1-18-16,19-17 15,-19 35-15,18-18 16,1 1 0,-19-1-16,19 0 15,-19 18-15,1-17 0,0 17 16,-1-18-16,1 1 16,-1 17-16,1 0 0,0-18 15,17 0-15,-17 18 16,35-17-1,-18-1-15,-17 0 0,52 1 16,-35-1-16,1 0 16,-1 18-16,0-17 15,-17 17-15,17-18 16,-17 18-16,17 0 16,-17-18-16,17 18 0,18-17 15,-36 17-15,19 0 16,-19-18-16,19 18 15,-1-17-15,-17 17 0,17 0 0,35-18 16,-52 18 0,17 0-16,18-18 15,-35 18-15,35-17 16,-18 17-16,-17 0 0,35-18 16,0 18-1,-36 0-15,18 0 16,-17 0-16,53 0 15,-36 0-15,18-18 16,-35 18-16,17 0 0,18 0 16,-18 0-16,36 0 15,-36 0-15,35 0 16,-52 0 0,35-17-16,-18 17 15,-17 0-15,17 0 16,-17 0-16,-1 17 15,1-17-15,35 18 16,-35-18-16,17 0 0,18 18 16,-18-18-16,-17 0 15,17 0-15,18 0 16,-35 0-16,52 0 16,-17 0-1,18 0-15,-89 0 31</inkml:trace>
  <inkml:trace contextRef="#ctx0" brushRef="#br0" timeOffset="56646.013">24571 7814 0,'0'-18'16,"18"36"31,-1 0-47,36 17 15,-35-17-15,52 17 16,-34-17-1,-1-1-15,-17 1 0,-1-1 0,1 19 16,-18-19 0,-18 1-16,1 0 0,-36 35 15,17-36-15,1 1 16,0-1-16,17 1 0,-17 0 16,17 17-1</inkml:trace>
  <inkml:trace contextRef="#ctx0" brushRef="#br0" timeOffset="56991.346">24747 8431 0,'18'0'16,"17"0"-16,18 0 16,-35 18-16,17-18 15,0 18-15,-17-18 0,17 35 16,-35-17-16,0 35 16,0-18-16,-35 35 15,17-34-15,-17 34 16,35-35-16,0 1 15,0-19-15,0 1 16,18 0-16,17-18 16,-17 0-16,-1-18 15,-17 0-15</inkml:trace>
  <inkml:trace contextRef="#ctx0" brushRef="#br0" timeOffset="57148.39">24906 8819 0,'71'-17'15,"-18"17"-15,17-18 16,-35 18-16,-17 0 0,17-17 16</inkml:trace>
  <inkml:trace contextRef="#ctx0" brushRef="#br0" timeOffset="57909.332">21043 5997 0,'-17'0'16,"34"-17"0,18-19-1,-17 19-15,17-1 16,1 0-16,-19-17 0,19 17 0,-1 1 15,0-1 1,-17 18-16,-1 0 0,1 18 16,17 52-1,-35-34-15,53 52 16,-17-35 0,-19-18-16,1-17 15,-1-1-15,1 1 16</inkml:trace>
  <inkml:trace contextRef="#ctx0" brushRef="#br0" timeOffset="58415.306">20796 5398 0,'-35'-18'16,"-18"36"-1,18-1-15,17 18 16,18-17-16,0 0 16,18-18-16,17 17 15,-17-17 1,-1-17-16,1 17 0,0-18 15,-1-17-15,1 17 16,-18 1-16,18 34 47,-1 1-31,1-1-16,35 1 15,-36 0-15,1-18 16</inkml:trace>
  <inkml:trace contextRef="#ctx0" brushRef="#br0" timeOffset="59238.842">23848 5803 0,'17'-35'0,"1"0"15,0-1 1,-36 1-1,0 17 1,-17 18 0,-18 0-16,36 18 15,-36 35 1,35 0 0,18-18-16,0 0 15,0-17-15,18 17 16,-1-17-16,19-18 15,-19 18-15,1-18 0,17-18 16,-35 0 0,18 1-16,-18-1 0,0 0 15,0-17 1,-18 35-16,36 0 31,17 35-15,-17-17-16,17 17 15,0-35-15,-17 18 16,17 17 0,-17-35-16,-1 18 0,19 0 15,-19-18-15</inkml:trace>
  <inkml:trace contextRef="#ctx0" brushRef="#br0" timeOffset="59450.122">24236 5768 0,'17'0'0,"19"0"16,-1 0-16,0 0 15,1 0-15,-19 0 16</inkml:trace>
  <inkml:trace contextRef="#ctx0" brushRef="#br0" timeOffset="59571.226">24324 5874 0,'35'17'16,"-17"-17"-16,17 0 15,18-17-15,-35 17 16</inkml:trace>
  <inkml:trace contextRef="#ctx0" brushRef="#br0" timeOffset="59810.689">24730 5786 0,'53'0'0,"-18"0"16,18-18-16,-18 18 16,0 0-1,-17-18-15,0 18 0,-1-17 16,-17-1-1,-17 0-15</inkml:trace>
  <inkml:trace contextRef="#ctx0" brushRef="#br0" timeOffset="59983.232">24836 5503 0,'0'36'15,"0"17"1,17-18-16,-17 0 0,0 18 15,18 35-15,-1-53 0,-17 1 16,18 34 0,0-34-16,-1-19 15,-17 1-15</inkml:trace>
  <inkml:trace contextRef="#ctx0" brushRef="#br0" timeOffset="60361.754">25171 5821 0,'-18'0'0,"0"0"16,1 0-16,-1 35 16,18-17-16,0 35 15,0-36-15,18 19 16,-1-19-1,1-17-15,0 0 16,-1 0-16,1-17 16,0 17-16,-18-18 0,17-17 15,-17 17 1,0 0-16,-17 1 0,17-1 16,-18 18-1,36 18 1,-1-1-1,-17 1-15,36 17 16,-19-17-16,-17 0 16,18-18-16,-1 17 0,1-17 15,0 0-15</inkml:trace>
  <inkml:trace contextRef="#ctx0" brushRef="#br0" timeOffset="60766.568">25418 5980 0,'0'35'15,"0"-17"1,0-1 0,0-34-1,17-1 1,-17 0-16,0 1 0,18-36 16,-18 17-1,18 19-15,-1-1 16,1 18-16,-1 18 15,-17-1 1,18 19-16,0-19 16,-1 19-1,-17-19-15,18 1 0,0 0 16,-1-1-16</inkml:trace>
  <inkml:trace contextRef="#ctx0" brushRef="#br0" timeOffset="61211.198">25682 5556 0,'18'0'0,"0"36"16,-18-1-1,17-18-15,-17 72 16,18-36-16,-18 35 16,0-35-16,17-18 0,-17 18 15,0-35-15,-17-18 16,17 17-16,0-34 15,17-1 1,1-17 0,0 17-16,-1 18 15,1-18-15,0 1 16,-1 17-16,-17 17 0,18-17 16,-18 18-16,18 17 15,-1 1-15,-17-19 0,18 1 16,-1 17-1,1-17-15,0-18 16,-1 0-16</inkml:trace>
  <inkml:trace contextRef="#ctx0" brushRef="#br0" timeOffset="62757.917">26229 5539 0,'-18'17'31,"1"19"-15,17-1-16,-18 0 0,18 53 15,0-35-15,0 35 16,0-52 0,18 17-16,17 0 15,-17-18-15,17-18 0,0 1 16,-17 0-16,0-18 16</inkml:trace>
  <inkml:trace contextRef="#ctx0" brushRef="#br0" timeOffset="63080.71">26441 5768 0,'35'0'15,"-17"0"-15,-1 0 16,36 18-16,-35-18 15,35 35 1,-36-18-16,-17 1 0,0 17 16,0-17-16,0 0 0,-35 17 15,35-17 1,-18 35-16,18-36 16,0 18-1,18-35-15,0 18 16,-1-18-16,19 0 15,-19 0-15,19-18 16,-36 1-16</inkml:trace>
  <inkml:trace contextRef="#ctx0" brushRef="#br0" timeOffset="63252.863">26547 5997 0,'35'18'15,"-18"-18"-15,1 0 16,0 0-16,17 0 16,-17 0-16,-1 0 0,19 0 15,-36-18 1</inkml:trace>
  <inkml:trace contextRef="#ctx0" brushRef="#br0" timeOffset="63525.955">26723 5468 0,'18'0'16,"-1"0"-16,36 18 15,-35 17-15,17 0 0,36 53 16,-54-35-16,1 18 16,0-18-16,-1 0 15,1 0-15,-18 35 16,0-53-16,-18 36 16,-17-54-16,-18 36 15</inkml:trace>
  <inkml:trace contextRef="#ctx0" brushRef="#br0" timeOffset="64236.981">21008 6297 0,'18'0'15,"34"0"1,1 0-1,0 0-15,0 0 0,18 0 0,52 0 16,-70 0-16,53 0 16,-71 0-1,-17 0-15,0 18 16</inkml:trace>
  <inkml:trace contextRef="#ctx0" brushRef="#br0" timeOffset="64626.056">20585 6050 0,'0'18'0,"0"-1"16,-18 1-16,36 53 16,-18-18-16,35 35 15,-17-35-15,-1 0 16,36 35-16</inkml:trace>
  <inkml:trace contextRef="#ctx0" brushRef="#br0" timeOffset="65422.166">20990 9578 0,'-17'0'15,"-1"0"1,36 0 0,52 18 15,-35-18-31,71 0 16,-53 0-16,-17-18 0,52 18 15,-53 0 1,-17 0-16,-1 0 0</inkml:trace>
  <inkml:trace contextRef="#ctx0" brushRef="#br0" timeOffset="84096.605">20108 9648 0,'-17'0'31,"34"0"16,1 0-31,0 0-16,17 18 15,-17-18 1,-1 0-16,1 0 0,17-18 16</inkml:trace>
  <inkml:trace contextRef="#ctx0" brushRef="#br0" timeOffset="84713.727">20602 9366 0,'-17'0'0,"17"18"47,0 52-31,0-34-16,0 52 15,0-35 1,0-18-16,0 36 15,17-36-15,-17-17 0,18 17 16,-18-17 0</inkml:trace>
  <inkml:trace contextRef="#ctx0" brushRef="#br0" timeOffset="143663.212">27693 5874 0,'18'0'0,"-1"0"16,19 0-16,-19 0 0,54-18 16,-36 18-16,36 0 15,-54-18 1</inkml:trace>
  <inkml:trace contextRef="#ctx0" brushRef="#br0" timeOffset="143789.8">27799 5997 0,'18'0'16,"17"0"-16,-18 0 15,36-17 1,-35-1-16</inkml:trace>
  <inkml:trace contextRef="#ctx0" brushRef="#br0" timeOffset="146282.187">28698 5609 0,'18'0'15,"0"0"1,-1 0-16,1-17 0,0 17 16,-1-18-16,1 18 15,-18-18-15,18 1 0,-18-1 16,0 0-16,-18 1 16,18-1-16,-18 0 0,-35 18 15,18 0 1,0 0-16,-18 36 0,35-1 15,-17 18 1,35-18-16,18 18 16,-18-18-16,53 18 15,-18-35-15,53 0 16,-35-18-16,35 0 16,-53 0-16,18-18 15,-35 0-15</inkml:trace>
  <inkml:trace contextRef="#ctx0" brushRef="#br0" timeOffset="148128.279">29157 5221 0,'0'0'0,"18"0"47,-1 0-47,1 0 16,0 0-16,-1 18 16,1-1-1,-18 19-15,-18-1 16,1-17-16,-1 17 15,18-17-15,0-1 16,18 1 0,17-18-1,-17 0 1</inkml:trace>
  <inkml:trace contextRef="#ctx0" brushRef="#br0" timeOffset="148273.097">29122 5345 0,'35'0'0,"18"-18"15,-18 18-15,36-18 16,-1 18 0,-52 0-16,0 0 15</inkml:trace>
  <inkml:trace contextRef="#ctx0" brushRef="#br0" timeOffset="148507.713">29492 5697 0,'53'0'15,"0"-17"1,-35 17-16,17 0 16</inkml:trace>
  <inkml:trace contextRef="#ctx0" brushRef="#br0" timeOffset="148890.773">30004 5644 0,'53'-17'16,"-18"-1"-16,36-17 0,-54 17 15,18 1-15,1-36 16,-36 35-16,0 0 16,-36 1-16,1-1 15,0 18-15,-36 18 16,54-18-16,-19 35 0,19-17 15,-1 17-15,18 18 16,0-18-16,18 0 16,-1 1-16,19-1 0,34 0 15,-17-17-15,-18-18 16,54 0-16,-54 0 16,0-18-16</inkml:trace>
  <inkml:trace contextRef="#ctx0" brushRef="#br0" timeOffset="149107.565">30339 5380 0,'18'0'15,"-1"0"1,1 0-16,-1-18 16,1 18-16,0 0 0,17 0 15</inkml:trace>
  <inkml:trace contextRef="#ctx0" brushRef="#br0" timeOffset="149429.625">30586 5133 0,'17'0'16,"1"0"-16,0 0 15,17 0-15,-17 0 16,17 0-16,-17 0 0,-1 18 15,1-1-15,0 1 16,-18-1-16,0 1 16,0 0-16,-18 35 15,0-18 1,18-17-16,0 17 16,18-35-16,-18 18 0,35-1 15,-17-17-15,-1 0 16,-17-17-1</inkml:trace>
  <inkml:trace contextRef="#ctx0" brushRef="#br0" timeOffset="149569.645">30656 5327 0,'36'0'0,"34"0"15,-34 0-15,34 0 16,-35 0-16,1-18 15,-19 18 1</inkml:trace>
  <inkml:trace contextRef="#ctx0" brushRef="#br0" timeOffset="150198.167">28452 6138 0,'0'-17'0,"17"17"0,1-18 15,35 18 1,-18 0-16,18-18 15,-18 18-15,36 0 0,-1 18 16,1-18-16,35 0 0,123 0 16,-88-18-16,18 18 15,176-35-15,-176 18 16,17-1-16,142 0 16,-160 18-16,-34-17 15,-18 17-15,17 0 16,-105 0-16,-1 0 15,-34 0-15,-18-18 16</inkml:trace>
  <inkml:trace contextRef="#ctx0" brushRef="#br0" timeOffset="150764.79">28575 6703 0,'0'17'15,"18"-17"-15,-1 0 16,19 18-1,34-18-15,-35 0 16,18-18-16,0-17 16,0 0-16,-53 17 15,18-35-15,-36 36 16,-17-19-16,0 19 16,-36-1-1,36 18-15,-36 18 16,36 17-16,-18 18 15,53-35-15,0 17 0,18 18 16,17-18 0,0 0-16,53 1 15,18-36-15,0 17 16,-53-17-16,-35-17 16,17 17-16</inkml:trace>
  <inkml:trace contextRef="#ctx0" brushRef="#br0" timeOffset="151342.233">29122 6332 0,'0'-17'0,"53"17"16,17-18-1,-34 18-15,34 18 16,-35-1 0,-17 1-1,-36 17-15,1-17 0,-36 35 16,18-18 0,17-35-16,18 18 0,0-1 15,18 1 1,17-18-1,-18 0-15,1 0 0,0-18 16,-1 18-16,-34-17 16</inkml:trace>
  <inkml:trace contextRef="#ctx0" brushRef="#br0" timeOffset="151477.175">29157 6421 0,'0'0'0,"35"0"15,18 0-15,-17 0 16,34-18 0,-35 18-16,1 0 0</inkml:trace>
  <inkml:trace contextRef="#ctx0" brushRef="#br0" timeOffset="151748.68">29669 6650 0,'35'0'15,"35"0"1,-34 0-16,17-18 16,-18 18-16,-17 0 15,-1-17-15,-17-1 16</inkml:trace>
  <inkml:trace contextRef="#ctx0" brushRef="#br0" timeOffset="151899.623">29774 6526 0,'18'71'15,"0"-36"-15,-1 36 16,1-36-16,0-17 0,-1 35 16,1-53-16,0 17 15</inkml:trace>
  <inkml:trace contextRef="#ctx0" brushRef="#br0" timeOffset="152488.72">30198 6738 0,'53'-18'16,"17"1"-16,-34 17 15,16-18-15,-34 1 16,17-1-16,-17 0 16,-18-17-1,-18 35-15,-17-18 16,0 1-16,-36 17 16,36 17-16,0-17 0,-18 53 15,53-35-15,0 17 16,0 0-16,17-17 0,36 35 15,-17-53 1,17 18-16,35-1 16,-53-17-16,18 0 0,-35 0 15,17 0-15,-18-17 0</inkml:trace>
  <inkml:trace contextRef="#ctx0" brushRef="#br0" timeOffset="152895.365">30674 6368 0,'18'0'16,"-1"0"-1,1 0 1,0 0-16,-1 0 16,1 0-16</inkml:trace>
  <inkml:trace contextRef="#ctx0" brushRef="#br0" timeOffset="153266.194">30833 6244 0,'35'0'16,"-17"0"-16,-1 0 0,19 0 15,17 18-15,-18-18 16,0 17-16,-17 1 16,-1 0-16,-17-1 15,-17 19 1,-1-36-16,0 17 0,-17 19 16,18-19-1,17 1-15,17-1 16,1 1-1,17-18 1,-17 0-16,-1 0 0,19 0 16,-19 0-16,-17-18 15,0 1 1,-35 17-16,17 0 16,1-18-16</inkml:trace>
  <inkml:trace contextRef="#ctx0" brushRef="#br0" timeOffset="153410.988">30921 6385 0,'18'0'0,"17"0"16,-17 0-16,52-17 16,-17 17-16,0-18 15,-35 18-15,-1 0 16</inkml:trace>
  <inkml:trace contextRef="#ctx0" brushRef="#br0" timeOffset="164870.075">24324 2858 0,'-18'0'16,"18"17"15,36-17-15,-19 18-16,19-1 0,-1 1 15,0 0-15,53 35 16,-35-36-16,-17 1 0,16 17 15,1-17-15,18 17 16,-53-17-16,17-18 16,-18 0-16,1 0 15,-18-18 1</inkml:trace>
  <inkml:trace contextRef="#ctx0" brushRef="#br0" timeOffset="165122.897">24765 2928 0,'53'18'15,"-35"-1"1,34 19-16,-16-19 16,-1 1-16,-17 17 0,35 18 15,-36-35-15,-17 35 16,0-18-16,-17 0 15,-19-17-15,-52 17 16,53-17-16,-36-1 16,36-17-1,17 18-15,1 0 16</inkml:trace>
  <inkml:trace contextRef="#ctx0" brushRef="#br0" timeOffset="169733.738">21167 8008 0,'0'-18'15,"0"1"17,0-1-32,0 1 15,0-1 16,-18 18-15,0 18-16,18-1 16,0 1-16,0-1 0,0 36 15,18-35-15,0 0 16,17-1-16,-17 1 16,35-18-1,-18-18-15,-18 1 16,-17-1-16,-17-35 15,-1 18-15,1 17 16,-36-35-16,17 36 16,1-1-16,-18 18 15,18 18-15,17-18 0,1 53 16,-1-36 0,18 18-16,35 18 15,0-17-15,1-19 0,17 19 16,-18-19-1,0-17-15,18-17 16,-18 17-16,-35-18 0,18-17 16,-18 17-16,-35-17 15,0-1-15,-18 1 16,17 35-16,-34-17 16,52 17-16,-17 0 15,35 17-15,-18 18 16,36-17-1,-1 17-15,19-17 16,17 0 0,-18-18-16,18 0 15,-35 0-15,17 0 0,-18-18 16,-17 0-16,0-17 16,-17 17-16,-18-17 15,-1 0-15,-17 0 16,36 17-16,-36 18 15,35 0-15,-17 18 16,35-1-16,-18 1 16,36 0-16,17 17 15,0-18-15,36 1 16,-36 0-16,36-18 16,-54 0-16,19-18 15,-36 0 1,0 1-16,-18-1 15,-17-35-15,17 36 16,-35-19-16,36 36 16,-1 0-16,-17 0 15,17 18 1,18 0-16,18 17 16,17-17-1,-17-1-15,17-17 0,-17 0 16,-1 0-1,-17-17 1,-35-1 0,17 0-16,1 18 15</inkml:trace>
  <inkml:trace contextRef="#ctx0" brushRef="#br0" timeOffset="187675.519">6597 3475 0,'0'18'16,"-18"-18"15,18-18 63,0-17-94,0 17 16,-17-35-1,17 18-15,0-1 0,-18-16 16,18 16-16,0-17 0,0 0 15,0 1-15,0-1 0,0 17 16,0-34-16,0 52 16,0 1-16,0-19 15,0 19-15,0-1 16,18 18 0,-1 0-1,36 0 1,0 0-16,0 0 15,88 18 1,-70-18-16,87 17 16,-87-17-16,17 0 0,18 0 15,-18 0 1,-70 0-16,0 0 0,-1 0 16,-34-17-1,-36 17 1,17 0-16,1 0 15</inkml:trace>
  <inkml:trace contextRef="#ctx0" brushRef="#br0" timeOffset="188241.22">6279 3334 0,'18'17'32,"0"19"-17,35 17 1,-18-36-16,0 19 0,-17-19 16,35 36-1,-18-35-15,-17-18 0,17 17 16,-17-17-16,35 0 15,-36-17-15,54-19 16,-36 1-16,18 0 16,17-36-16,-52 54 0,17-36 15</inkml:trace>
  <inkml:trace contextRef="#ctx0" brushRef="#br0" timeOffset="192285.08">8184 2752 0,'0'0'0,"18"-18"16,-18 0-1,18 1-15,-18-1 16,-18 0-1,0 1-15,-17 17 16,-18 35 0,36-17-16,-19-1 0,19 19 0,-36 34 15,35-34-15,18 34 16,0-35 0,18-17-16,17 35 15,0-53-15,-17 18 16,17-18-16,-17-18 0,52-17 15,-52-1-15,17-17 16,-35 18-16,18-18 16,-18 36-16,0-1 15,0 0-15,0 36 16,0 17-16,0 1 16,18 16-16,17 90 15,0-90-15,-17 19 16,-1 0-16,1-19 0,0 37 15,-1-54-15,-17-17 16,0-1-16,0 1 0,-35 0 16,0-18-16,0 0 15,-1 0-15,1-18 16,0 0-16,-36-17 16,54 17-16,-1 18 0,0-17 15</inkml:trace>
  <inkml:trace contextRef="#ctx0" brushRef="#br0" timeOffset="192902.465">8872 2487 0,'0'-18'16,"0"1"-1,-17-1-15,-1 1 16,0 17 0,1 0-1,17 17-15,-18 18 0,-17 71 16,35-53-16,0 88 15,0-88 1,0 0-16,18 0 0,-1 0 16,1-18-16,17 18 15,0-35-15,-17-1 16,0 1-16,-1-18 0,1 0 0,0 0 16,-1 0-16,1-18 0,-1 1 15</inkml:trace>
  <inkml:trace contextRef="#ctx0" brushRef="#br0" timeOffset="193274.538">9190 2663 0,'18'0'16,"-1"0"0,1 0-16,-1 0 0,36 0 15,-17 18 1,-36 0-16,0-1 0,-18 54 16,-35 0-1,35-36-15,-17 18 16,18-36-16,-1 19 0,18-1 15,0-17-15,18 17 16,-1-18 0,1-17-16,35 18 0,-18-18 15,0-18-15,1 18 16,-19-17-16,1 17 16,-18-18-16,0 1 15</inkml:trace>
  <inkml:trace contextRef="#ctx0" brushRef="#br0" timeOffset="193435.98">9102 2840 0,'53'0'16,"-18"0"-16,35 0 15,-34 0 1,34 0-16,-34 0 15,-19 0-15</inkml:trace>
  <inkml:trace contextRef="#ctx0" brushRef="#br0" timeOffset="194530.925">9560 2399 0,'18'0'16,"-18"-18"-16,18 18 0,17 0 15,-18 0-15,19-17 16,-19 17-16,19 0 16,-19 0-16,1 0 0,0 0 15</inkml:trace>
  <inkml:trace contextRef="#ctx0" brushRef="#br0" timeOffset="194739.721">9648 2399 0,'0'35'15,"0"0"1,0 18-1,0-35-15,0 17 0,18 1 16,0-19-16,-1 1 16,19-1-1,-19-17-15</inkml:trace>
  <inkml:trace contextRef="#ctx0" brushRef="#br0" timeOffset="194919.746">9860 2505 0,'0'17'16,"0"19"0,0-1-16,0-17 15,35-18 1,-17 0-16</inkml:trace>
  <inkml:trace contextRef="#ctx0" brushRef="#br0" timeOffset="195220.09">9984 2364 0,'17'0'15,"1"0"-15,17 0 16,-17 0-16,-1 17 0,19 1 16,-19 0-1,1 34 1,-18-34-16,0 0 0,0-1 16,0 1-16,-18 0 0,1-1 15,-1 1 1,0-18-16,1 0 0,-1 0 15,18-18 1,18 1 0</inkml:trace>
  <inkml:trace contextRef="#ctx0" brushRef="#br0" timeOffset="195503.657">10319 2275 0,'17'18'32,"36"53"-17,-17-18-15,-1-1 0,35 72 16,-52-54-1,0-17-15,17 71 0,-17-71 16,-36 35 0,0-70-16,-17 35 15,17-36-15,-34-17 16,34 0-16</inkml:trace>
  <inkml:trace contextRef="#ctx0" brushRef="#br0" timeOffset="195822.945">11042 2681 0,'18'0'16,"17"0"-1,-17 0-15,17 0 16,-18 0-16,19 0 0,-19 0 15,-17 18-15,18-18 16</inkml:trace>
  <inkml:trace contextRef="#ctx0" brushRef="#br0" timeOffset="195939.289">11095 2893 0,'53'0'15,"17"0"1,-17 0-1,-35 0-15,0 0 16</inkml:trace>
  <inkml:trace contextRef="#ctx0" brushRef="#br0" timeOffset="196477.017">11783 2769 0,'17'-17'15,"1"17"1,17 0-16,36-18 15,-36 18-15,18 0 0,-18 0 16,1 0-16,-1 0 0,-17 0 16,34 0-16</inkml:trace>
  <inkml:trace contextRef="#ctx0" brushRef="#br0" timeOffset="196671.197">11906 2469 0,'0'53'16,"0"36"-1,0-19-15,18 36 16,0-35-16,-1-19 16,1 1-16,-1 0 0,1 0 15,0-18-15,-1 18 16,1-35-16</inkml:trace>
  <inkml:trace contextRef="#ctx0" brushRef="#br0" timeOffset="197261.574">12294 2858 0,'-53'17'16,"36"1"-16,-19-1 15,19 19-15,-1-19 16,18 19-16,0-19 0,0 19 16,18-19-16,-1 1 0,19-1 0,17 1 15,-18-18 1,0-18-16,18 1 16,-18-36-1,-17 35-15,-18-17 0,0 0 16,-18 17-16,1 0 15,-1 1-15,1 17 16,-1 0-16,0 35 16,1-17-16,34 35 15,-17-36-15,53 19 16,-35-19-16,52 1 16,-34-1-16,-1-17 15,-17 0-15,-1 0 16,-34 0-1,17-17 1,0-1-16,-18 1 16,18-1-1,0 0-15,18 18 0,-18-35 16,0 17 0,17 18-16,1 0 15,-1 0 1,19 0-1,-19 0-15,1 18 0,0 0 16,-1-18-16,19 53 16,-19-36-16,-17 1 15,18-18-15,-1 17 0,1 1 0,-18 0 16,18-18-16,-1 0 16</inkml:trace>
  <inkml:trace contextRef="#ctx0" brushRef="#br0" timeOffset="197913.012">12947 2399 0,'0'53'16,"0"-18"-16,18 89 15,-1-1 1,1-70-16,-18 70 16,0-70-16,0 0 15,18-17-15,-18-1 16,17-35-16,-17-35 16,18 17-1,-18-17-15,17 17 0,1 0 16,17-17-16,-17 35 15,0 0-15,17 18 16,-17 17-16,-1-17 16,1 17-16,-1-17 0,1 34 15,0-16 1,-18-19-16,0 1 0,0 0 16,0-36-1</inkml:trace>
  <inkml:trace contextRef="#ctx0" brushRef="#br0" timeOffset="198607.87">13705 2399 0,'-17'0'0,"-1"18"16,18-1-16,-17 54 15,-1-18-15,18 17 16,0-17-16,0 53 15,35 0-15,-17-53 16,-1-18-16,54 18 16,-36-18-16,1-35 15,-19 0-15</inkml:trace>
  <inkml:trace contextRef="#ctx0" brushRef="#br0" timeOffset="198912.482">13988 2663 0,'17'0'15,"36"0"1,-35 18-16,17 0 16,-17-18-16,-18 17 0,0 19 15,0-19-15,-18 19 16,18-19-16,-35 36 15,35-35 1,-18 17-16,18-17 16,18-1-16,-18 1 15,17-18-15,19 18 16,-19-1-16,1-17 0,0 18 16,-1-18-1</inkml:trace>
  <inkml:trace contextRef="#ctx0" brushRef="#br0" timeOffset="199063.709">14005 2875 0,'36'-17'16,"-1"17"-16,-18 0 0,36 0 15,-17 0-15,34-18 16,-52 18-16,17-18 15</inkml:trace>
  <inkml:trace contextRef="#ctx0" brushRef="#br0" timeOffset="199287.346">14305 2364 0,'18'0'15,"-1"0"-15,19 0 0,17-18 16,-36 18-16,36-18 16,-35 18-1</inkml:trace>
  <inkml:trace contextRef="#ctx0" brushRef="#br0" timeOffset="199462.582">14358 2399 0,'0'35'16,"18"36"-16,-1-36 15,19 18 1,-1-18-1,0-35-15,0 35 16,1-35 0,-19 0-16</inkml:trace>
  <inkml:trace contextRef="#ctx0" brushRef="#br0" timeOffset="199647.069">14658 2434 0,'0'35'16,"0"-17"0,0 17-16,0-17 15,18 17 1,-1-17-16,1 0 0,-1-18 16,1-18-1</inkml:trace>
  <inkml:trace contextRef="#ctx0" brushRef="#br0" timeOffset="199963.854">14834 2346 0,'18'0'0,"-18"-18"15,18 18-15,-1 0 16,1 0-16,-18 18 15,18-18-15,-18 18 0,17 35 16,1-36-16,-18 18 16,0-17-16,0 17 0,0 1 15,0-19 1,0 1-16,0 0 0,-18-18 31,1 0 0,17-18-15,0 0 0</inkml:trace>
  <inkml:trace contextRef="#ctx0" brushRef="#br0" timeOffset="200575.457">15169 2328 0,'0'-17'15,"18"34"16,0 19-15,-1-19-16,36 36 16,-35-18-16,17 71 15,-17-53-15,-1 53 16,1-35-16,-18 52 16,0-70-16,0 0 15,-35 53 1,17-71-16,1 0 0,-19 36 15,19-54 1,-1 19-16</inkml:trace>
  <inkml:trace contextRef="#ctx0" brushRef="#br0" timeOffset="211043.468">6526 10001 0,'0'18'16,"0"52"0,0-17-16,0 0 0,18 71 15,-18-71-15,18 0 16,-18 0-16,17 35 16,1-53-1,17-35-15,-17 0 16,-18-18-16</inkml:trace>
  <inkml:trace contextRef="#ctx0" brushRef="#br0" timeOffset="211341.879">6350 10248 0,'-18'0'0,"36"0"32,0-35-17,17 17-15,18-35 16,-36 18-16,19-18 16,-19 18-16,1 17 0,-18 1 15,18-1-15,-18 0 0,17 36 31,1 35-15,0-18-16,-1-17 0,1 17 16,0-17-16</inkml:trace>
  <inkml:trace contextRef="#ctx0" brushRef="#br0" timeOffset="-196832.487">21184 7973 0,'-17'0'0,"17"17"15,0 1-15,-18 0 16,36-1 15,-1-17-15</inkml:trace>
  <inkml:trace contextRef="#ctx0" brushRef="#br0" timeOffset="-195367.683">25823 3034 0,'18'-18'0,"-18"1"16,-18 17-1,1 0-15,-1 0 16,0 0 0,1 0-16,-18 17 15,17 1-15,0 0 0,18-1 16,-17 18 0,34-35-16,-17 18 15,18-18-15,0 18 0,-1-18 16,1 0-16,-1-18 0,19 0 15,-19 1-15,-17-1 16,18-17-16,-36 17 16,18 1-16,-35-1 15,-18 0 1,18 18-16,0 18 0,-1 0 16,-34 17-16,34 0 15,19 0-15,17-17 0,-18 17 16,36 1-1,17-19-15,0 1 0,1-18 16,34-35 0,-34-1-16,-1-17 15,-18 36-15,1-18 0,-36-18 16,1 35-16,-1 0 16,-17 1-1,0-1-15,-1 18 0,-17 35 16,36-17-16,-1 0 15,0-1-15,18 1 0,18 17 16,0-17 0,-1-18-16,54 0 0,-36 0 15,1 0-15,-1-35 16,-18 17-16,1 18 16,-18-35-16,0 17 15,0 0-15,-35 1 16,0-1-16,17 18 0,-17 0 15,17 18 1,0-18-16,1 35 16,17-17-16,17-18 15,1 17-15,0 1 0,-1-18 16,19 0-16,16 0 16,-34 0-16,0 0 15,-18-18 1,-18 18-1,0 0 1,1 0-16,-1 0 16,36 0-16,-1 0 15,19 0 1</inkml:trace>
  <inkml:trace contextRef="#ctx0" brushRef="#br0" timeOffset="-165004.662">10107 5750 0,'0'-17'31,"0"-1"-15,0-17-1,0 17-15,18-35 16,-18 18-16,35-53 16,-17 35-16,17-53 15,-17 53-15,17-53 16,-18 71-16,1-36 15,-18 36 1,35 0-16,-17 17 16,-18 1-1,18 17-15,35 0 16,-36 0-16,19 0 16,16-18-16,37 18 15,-19 18-15,1-18 16,-1 0-16,1 0 0,17 0 15,71-18-15,-71 0 16,35 1-16,-87-1 16,-1 18-16,-17-18 15</inkml:trace>
  <inkml:trace contextRef="#ctx0" brushRef="#br0" timeOffset="-164503.351">9843 5398 0,'0'17'0,"0"18"16,17-17-16,-17 53 16,18-18-1,-18-18-15,35 71 16,-17-71-16,-1 0 0,36 18 15,-17-35-15,-1-1 16,18-17-16,0 0 0,0 0 16,70-17-1,-70-1-15,18 18 16,-36 0-16</inkml:trace>
  <inkml:trace contextRef="#ctx0" brushRef="#br0" timeOffset="-163141.971">12700 8026 0,'18'0'47,"17"0"-31,0 17-16,18-17 15,53 0 1,-53-17-16,0 17 0,17 0 16,-34 0-16,-1 17 0,-17-17 15</inkml:trace>
  <inkml:trace contextRef="#ctx0" brushRef="#br0" timeOffset="-159877.249">11994 8908 0,'-17'17'15,"17"1"-15,0 17 0,0 0 16,0 36 0,17-18-16,19 18 15,-19-54-15,36 1 16,-17-18-16,16-18 16,-34 1-16,17-54 15,-17 18-15,-18-18 16,0 36-16,0 0 15,18 17-15,-18 36 16,17 0-16,19 87 16,-19-34-16,1 0 15,35 87-15,-36-87 16,1-1-16,0 1 0,-18 35 16,0-53-16,0 17 15,-18-52 1,-17-18-16,-18 18 0,18-36 15,-1 18-15,-34-53 16,34 18-16,19-1 16,-1-17-16,18-35 15,0 53-15,18 0 16,-1-1-16</inkml:trace>
  <inkml:trace contextRef="#ctx0" brushRef="#br0" timeOffset="-159577.606">12700 8908 0,'-35'-53'15,"17"35"-15,-17 18 16,17 0-16,-17 53 15,17-18-15,1 36 16,17-18 0,0-18-16,35 36 15,0-36-15,-17-17 0,70 17 16,0-18 0,-53-17-16,1 0 15,-19 0-15,19 0 16,-36-17-16</inkml:trace>
  <inkml:trace contextRef="#ctx0" brushRef="#br0" timeOffset="-159451.051">12629 9155 0,'53'0'16,"36"0"-1,-54-18-15,53 0 16,-53 1-16</inkml:trace>
  <inkml:trace contextRef="#ctx0" brushRef="#br0" timeOffset="-158988.02">13176 8731 0,'-53'0'16,"18"18"-1,17 17-15,18-17 16,0 17 0,18-17-16,35 35 0,-18-36 15,-17 1-15,17 0 0,0 17 16,-35-18-1,18 1-15,-36 17 16,1-17-16,-36 0 16,18-1-1,17-17-15,0 0 0,18 18 16,18 0 0,0-18-1,-1 17-15,36 1 16,-35 0-16,-18-1 0,17 1 15,-17-1-15,0 19 16,0-19-16,-17 19 16,17-19-16,0 1 0,0 0 15,17-18 1,19 0-16,-1 0 16</inkml:trace>
  <inkml:trace contextRef="#ctx0" brushRef="#br0" timeOffset="-158666.53">13529 9013 0,'-35'53'15,"-1"0"-15,36 0 16,18-35-16,88 52 15,-18-70 1,-53 0 0,54-17-16,-54-1 0,0-17 15,-17 17-15,-18-17 16,0-18-16,-18 18 16,-17-1-16,-36 1 15,36 35-15,0-17 0,-36 34 16,54-17-1,-1 18-15,0 17 16,36-17-16,-18-1 0</inkml:trace>
  <inkml:trace contextRef="#ctx0" brushRef="#br0" timeOffset="-158471.291">14111 9225 0,'-18'53'16,"-34"18"-1,34-36 1,18-17 0</inkml:trace>
  <inkml:trace contextRef="#ctx0" brushRef="#br0" timeOffset="-158237.591">14376 8996 0,'0'0'0,"0"17"0,17 36 16,-17-17-16,18 17 16,0-18-16,17 0 15,-17-17 1,17-1-16,-18-17 16</inkml:trace>
  <inkml:trace contextRef="#ctx0" brushRef="#br0" timeOffset="-157787.403">14658 8872 0,'35'-35'16,"18"0"0,-18 35-1,-35 35 1,0-17-16,0 35 15,-17-36-15,17 19 16,0-19-16,0 18 16,17-17-16,1 0 0,0 35 15,-1-53-15,19 35 16,-19-35 0,1 18-16,0-18 0,-1 17 15,1 1-15,-18 0 16,0-1-1,0 1 1,0-1-16,17 19 16,1-19-16,17 19 15,-17-19-15,0 19 32,-18-19-32,-36-17 15,19 18-15,-54-1 16,36-17-16,-36 0 15,36 18-15,-36-18 16,36 18-16</inkml:trace>
  <inkml:trace contextRef="#ctx0" brushRef="#br0" timeOffset="-156865.392">12030 10742 0,'0'0'0,"-18"18"0,18 17 16,0 0-16,0 36 15,0-54-15,18 36 16,-1-35-16,36-18 15,-35 0-15,35-35 16,-18-1 0,0-16-16,-17 16 15,0 1-15,-18 17 16,17 18-16,1 36 16,0 34-1,-18-17-15,17 53 16,-17-53-16,0 35 15,-17-35-15,-19 18 16,19-54-16,-36 18 16,35-35-16,0 0 15,-17-17-15,18-18 16,17-1-16,-18 1 0,18-18 16</inkml:trace>
  <inkml:trace contextRef="#ctx0" brushRef="#br0" timeOffset="-156575.395">11942 10407 0,'0'-18'31,"17"1"-31,1-1 15,17-35-15,0 18 16,-35 17-16,18 1 0,0-1 16,-1 36 15,-17 34-31,18 1 16,0-17-16,-18-19 15,17 19-15,1-19 16,-1 1-16</inkml:trace>
  <inkml:trace contextRef="#ctx0" brushRef="#br0" timeOffset="-153071.43">11501 10513 0,'0'-18'16,"-18"18"15,0 0-15,-35 35-16,36-35 15,-1 18-15,-17 0 0,0 17 16,17-35-16,0 35 15,18-17 1,0 0-16,0-1 16,53 36-16,0-35 15,-18-1-15,1-17 16,-19 18-16,36 0 16,-35-1-16,-1-17 15,-17 18-15,0 0 16,-17-1-16</inkml:trace>
  <inkml:trace contextRef="#ctx0" brushRef="#br0" timeOffset="-152914.883">11324 11024 0,'18'0'0,"-1"18"15,1-18-15,17 18 16,-17-18-16,0 17 16</inkml:trace>
  <inkml:trace contextRef="#ctx0" brushRef="#br0" timeOffset="-152307.855">13018 10460 0,'-53'18'0,"35"-1"0,-17 1 16,-54 17-1,54-17-15,18-1 0,-1 1 16,0-18-16,18 18 16,0-1-16,18 1 15,35 0 1,-36-1-16,19-17 0,-1 18 0,0-18 16,-17 17-16,17-17 15,-17 18-15,0-18 0,-1 18 16,-17-1-16,-17 1 15</inkml:trace>
  <inkml:trace contextRef="#ctx0" brushRef="#br0" timeOffset="-151931.089">12771 10866 0,'17'0'16,"18"17"0,18 18-1,-17-35-15,-1 18 16,-17-18-16,35 18 15,-36-1-15</inkml:trace>
  <inkml:trace contextRef="#ctx0" brushRef="#br0" timeOffset="-151286.12">13511 10495 0,'0'-17'15,"18"34"1,-18 1-16,0 17 16,18 36-16,-18-18 15,17-1-15,1 72 16,0-36-16,-1-70 15,1 17-15,17 0 16,-17-17-16</inkml:trace>
  <inkml:trace contextRef="#ctx0" brushRef="#br0" timeOffset="-150489.961">10601 10566 0,'-18'0'0,"1"0"15,-19 0-15,1 17 16,18 19-16,-1-19 16,0 19-16,18 16 0,0-16 0,36 70 15,-19-54 1,54 19-16,-36-53 16,18-1-16,53-17 15,0-35-15,-71 0 16,18-1-16,-18-52 15,-35 35-15,-18 18 16,1-18-16,-19 18 0,-16 0 16,-19 17-16,18 0 0,-17 1 15,-36 34-15,53 19 16,18-19-16</inkml:trace>
  <inkml:trace contextRef="#ctx0" brushRef="#br0" timeOffset="-148594.947">10372 12100 0,'-18'0'15,"36"0"1,35-17 0,-36 17-16,19 0 15,-1 0-15,-18 0 16,19 0-16,17 17 0,-36-17 16,1 0-16,0-17 15</inkml:trace>
  <inkml:trace contextRef="#ctx0" brushRef="#br0" timeOffset="-148369.364">10883 11748 0,'0'70'15,"0"18"1,0 18-16,0-53 16,18 18-16,17-1 15,0-35 1</inkml:trace>
  <inkml:trace contextRef="#ctx0" brushRef="#br0" timeOffset="-147554.678">13353 11730 0,'0'18'47,"0"34"-32,17-16 1,-17-19-16,0 72 16,0-54-16,18 35 15,-18-34-15,0 17 16,18-36-16,-1 1 15,-17-1-15</inkml:trace>
  <inkml:trace contextRef="#ctx0" brushRef="#br0" timeOffset="-141135.455">10636 9278 0,'-35'-18'16,"17"18"-16,1 0 15,34 0 32,36 0-47,-17 0 16,52 0 0,-35 0-16,0 0 0,52 0 15,-52 0-15,-17 0 0,17 0 16,-18 0-16,-18 0 15,19 0-15,-1 0 16,-17 0-16,-1 0 0,-17-17 16,-17 17-1</inkml:trace>
  <inkml:trace contextRef="#ctx0" brushRef="#br0" timeOffset="-140818.276">11095 9049 0,'0'17'0,"18"-17"16,17 36-1,0-36-15,0 17 0,54-17 16,-1 18-1,-35 0-15,-18-18 0,0 17 16,18 19-16,-35-36 16,-1 17-16,1 1 15,-36-1 1,-17 1-16,17-18 16,-52 35-16,35-17 15,-18 17-15,35-17 16,18 17-16,-18-17 15</inkml:trace>
  <inkml:trace contextRef="#ctx0" brushRef="#br0" timeOffset="-137427.156">12153 4692 0,'0'-18'16,"0"1"-16,-17-1 15,-1 0 1,-17 18-16,17 0 16,-17 18-16,-1 0 0,-16 17 15,34 0-15,18-17 16,-18 17-16,18-17 15,18-1-15,17 36 16,18-17 0,-18-19-16,36 1 15,-53 0-15,-1-1 0,1 1 16,-18-1 0,-18 1-16,1-18 15,-1 18-15,0-18 0,1 0 16,-19 0-1,36-18-15,0 0 0</inkml:trace>
  <inkml:trace contextRef="#ctx0" brushRef="#br0" timeOffset="-137276.91">12383 4868 0,'17'53'16,"-17"0"-1,0-18 1,0-17-16,18 17 16,-18-17-16</inkml:trace>
  <inkml:trace contextRef="#ctx0" brushRef="#br0" timeOffset="-137143.846">12330 4745 0,'17'0'32,"1"0"-17</inkml:trace>
  <inkml:trace contextRef="#ctx0" brushRef="#br0" timeOffset="-136728.339">12700 4798 0,'-18'0'16,"-17"35"-1,0-17-15,17-1 0,1 19 16,-1-1 0,18-17-16,18-1 0,-1-17 15,36 18 1,-35-18-16,17 0 0,0-35 15,-17 35-15,0-18 16,-18 36 15,0 34-31,0-16 16,0-1-16,17 18 0,1 17 16,-1-34-16,-17-1 15,18-17-15,-18 17 16,0 0-16,0-17 15,-18 0-15,1-18 16,-54-18 0,36 0-16,-36 1 15,36-1-15,-18-17 16,36-1-16,17 1 16,0 17-16</inkml:trace>
  <inkml:trace contextRef="#ctx0" brushRef="#br0" timeOffset="-136238.962">12982 4833 0,'18'35'16,"-18"1"-16,0-1 15,0-17-15,18-1 16,-18-34 15,0-19-15,0 19-16,0-36 16,0 35-16,0 0 15,17 18-15,-17 18 16,18 0-16,-1 17 15,1-17-15,-18-1 16,18 1-16,-1-18 16,-17-18-1,0 1 1,0-1-16,18 0 16,-18 1-16,0-1 15,18 0-15,-1 18 16,1 0-16,0 18 0,-1 0 15,1-1 1,-1 1-16,1 17 16,0-17-16,17 0 15,-17-1-15,17-17 16,-17-17 0</inkml:trace>
  <inkml:trace contextRef="#ctx0" brushRef="#br0" timeOffset="-136003.616">13423 4851 0,'-35'17'0,"35"1"16,-18 0-16,36 17 15,0-17 1,17-1-16,0-17 0,-17 0 16,35 0-1,-18-17-15,-17-1 0,-18 0 16,0 1-1,0-1-15,-36-17 0,1 17 16,0 18 0,17 0-16,-17 0 15</inkml:trace>
  <inkml:trace contextRef="#ctx0" brushRef="#br0" timeOffset="-135859.108">13723 4886 0,'18'35'16,"-18"1"-1,17-19-15,-17 1 0,18-1 16</inkml:trace>
  <inkml:trace contextRef="#ctx0" brushRef="#br0" timeOffset="-135742.884">13705 4745 0,'18'0'31,"17"18"-31</inkml:trace>
  <inkml:trace contextRef="#ctx0" brushRef="#br0" timeOffset="-135381.413">13899 4921 0,'0'53'16,"18"-35"0,17-18-1,-17 0-15,35-35 16,0-36-1,-53 18-15,17 18 0,1-18 16,-18 18-16,0-18 0,0-53 16,-18 53-16,1 0 15,-18-53-15,17 71 16,0 17-16,-17 18 16,17 0-16,1 36 15,17 16-15,-18 1 0,18 71 16,18-71-16,35 70 15,-18-70-15,0-18 16,0 18-16,18-17 0,18 17 16,-36-36-16,1 18 15</inkml:trace>
  <inkml:trace contextRef="#ctx0" brushRef="#br0" timeOffset="-134318.841">12100 5856 0,'0'-18'16,"18"1"-1,-18-18-15,0 17 16,-35 18 0,17 0-16,0 0 15,-17 53-15,0-36 16,17 19-16,1 17 15,17-36-15,0 1 16,35 0-16,-18-18 16,1 17-16,0-17 15,-1-17-15,1-1 0,0 0 0,-1 1 16,1-1-16,-18 0 16,0 1-1,0 34 1,18 54-16,17 35 15,-18-71-15,19 18 16,-19-18-16,1 18 16,-18-18-16,-18-17 0,1 0 15,-36-1 1,18-17-16,-1-17 0,-17 17 16,-17-53-16,35 35 15,-1-17-15,19 17 16</inkml:trace>
  <inkml:trace contextRef="#ctx0" brushRef="#br0" timeOffset="-133350.484">12947 5574 0,'-18'0'15,"1"18"1,17 52-1,0-17-15,0-18 16,0 71 0,0-71-16,17 18 0,1-17 15,17-1-15,-17 0 0,35 0 16,-18-35 0,0 18-16,18-36 0</inkml:trace>
  <inkml:trace contextRef="#ctx0" brushRef="#br0" timeOffset="-133051.335">13300 5680 0,'35'0'16,"18"0"-1,-18 0-15,18 0 16,-18 35-16,-35-17 16,0-1-16,0 19 0,0 34 15,-17-52-15,17 17 16,-18 36-16,18-36 16,18 0-1,-1-17-15,36-1 16,-35 1-16,17-18 15,-17-18-15,0 1 16</inkml:trace>
  <inkml:trace contextRef="#ctx0" brushRef="#br0" timeOffset="-132917.89">13370 5944 0,'18'0'0,"35"0"16,-18 0-16,53-17 15,-35-1-15,18 0 16</inkml:trace>
  <inkml:trace contextRef="#ctx0" brushRef="#br0" timeOffset="-132489.906">13635 5433 0,'18'0'31,"34"0"-15,-16-18-16,17 18 15,-18 0-15,-17 0 16,-1-17-16</inkml:trace>
  <inkml:trace contextRef="#ctx0" brushRef="#br0" timeOffset="-132255.861">13705 5433 0,'-17'53'15,"-1"0"-15,18 0 16,0-18-16,35 0 15,-17-17-15,0-1 16,-1 1-16,19 0 16,-19-18-16,1-18 0,17 18 15,-17-35 1</inkml:trace>
  <inkml:trace contextRef="#ctx0" brushRef="#br0" timeOffset="-131971.376">13882 5486 0,'35'0'16,"-17"0"-16,17 17 16,-17-17-1,17 18-15,-17-18 16,-18 18-16,0-1 15,-18 19 1,0-19-16,18 1 0,-17-18 16,17 35-1,17-35-15,1 18 16,0-18-16,-1 0 0,18 0 16,-17 0-16,0-18 15</inkml:trace>
  <inkml:trace contextRef="#ctx0" brushRef="#br0" timeOffset="-131660.493">14129 5415 0,'35'0'15,"-17"0"-15,17-17 16,-17 17-16,-1 0 15,1 0 1,-18 17-16,0 18 16,0-17-16,0 35 15,0-18-15,0 18 16,18-35-16,-18 17 16,0-17-16,0-1 15,-18-34 16,0 17-15,18-18-16,-17 18 0,17-18 16</inkml:trace>
  <inkml:trace contextRef="#ctx0" brushRef="#br0" timeOffset="-131365.361">14446 5239 0,'36'17'0,"34"89"16,1 53-1,-36-53 1,-17-53-1,-18 53-15,0-54 16,0-16-16,-18 17 0,-35 0 16,18-18-16,17-17 15,-35 17-15,18-18 16,17-17-16,1 0 16</inkml:trace>
  <inkml:trace contextRef="#ctx0" brushRef="#br0" timeOffset="-130682.152">14993 5644 0,'-18'-17'16,"1"-1"-16,-1 18 16,36 18 15,17-18-15,0 0-16,1 0 0,17 0 15,-36 0 1,1 0-16,-1 0 0,-17 17 15</inkml:trace>
  <inkml:trace contextRef="#ctx0" brushRef="#br0" timeOffset="-130537.292">15028 5838 0,'53'18'16,"0"-18"-1,0 0 1,-35 0-16,-1 0 0,1 18 16</inkml:trace>
  <inkml:trace contextRef="#ctx0" brushRef="#br0" timeOffset="-129776.249">16122 5592 0,'0'-18'15,"-35"18"-15,-1 0 16,-34 35-16,17-17 15,18 17-15,-54 53 16,54-52-16,18-1 0,-1 18 16,36-18-1,-18 0-15,52 1 16,-16-19-16,17 1 16,-18-18-16,18 0 15,-36-18-15,-17 1 16,0-1-16,-35-17 15,0 17-15,17 0 0,-17 18 16,17-17 0</inkml:trace>
  <inkml:trace contextRef="#ctx0" brushRef="#br0" timeOffset="-129508.425">16387 5256 0,'-18'0'0,"0"36"15,1-1-15,17 0 0,-18 18 16,18 18-16,0-18 0,0 17 15,18-17-15,17 71 16,-17-72-16,17-16 16,-18 17-16,54-18 15,-36-17-15,-17-18 16</inkml:trace>
  <inkml:trace contextRef="#ctx0" brushRef="#br0" timeOffset="-129186.122">16722 5539 0,'53'17'0,"-18"1"15,-17-18-15,34 18 16,-16-1-16,-36 1 15,0 17-15,0 18 16,-18-18-16,-17 53 16,17-52-16,18-1 15,0-17-15,35 17 16,-17-35 0,17 0-1,-17 0-15,0-18 0,-18 1 16,-18-1-1</inkml:trace>
  <inkml:trace contextRef="#ctx0" brushRef="#br0" timeOffset="-129063.672">16775 5803 0,'17'0'16,"1"0"-16,35-17 15,-18 17-15,18-18 16,-18 0-16,-17 1 0,0 17 15</inkml:trace>
  <inkml:trace contextRef="#ctx0" brushRef="#br0" timeOffset="-128847.009">17057 5203 0,'35'0'15,"0"-17"-15,-17 17 0,17-18 16,1 18 0,-19 0-16,-17-17 15</inkml:trace>
  <inkml:trace contextRef="#ctx0" brushRef="#br0" timeOffset="-128668.383">17110 5203 0,'17'36'16,"-17"-19"-16,0 36 16,18-35-16,-18 17 0,0-17 15,18 17-15,-18-17 16,17-1-16,1 1 15,0-18-15,-1-18 16</inkml:trace>
  <inkml:trace contextRef="#ctx0" brushRef="#br0" timeOffset="-128427.698">17321 5292 0,'18'0'16,"-18"17"-16,18-17 0,-18 18 16,17 0-16,-17-1 15,0 1-15,0 17 16,0-17 0,18-1-1,0-17 1,-1 0-16,1 0 15,0-17-15</inkml:trace>
  <inkml:trace contextRef="#ctx0" brushRef="#br0" timeOffset="-128101.345">17480 5256 0,'18'0'0,"-1"0"16,19-17 0,-19 17-16,-17 17 15,18 1 1,-18 0 0,0-1-16,0 36 15,0-35-15,0 0 0,0 17 16,0 0-1,0-17-15,0-1 0,0 1 16,0-36 15,-18 1-15</inkml:trace>
  <inkml:trace contextRef="#ctx0" brushRef="#br0" timeOffset="-127734.084">17674 4992 0,'18'0'16,"-1"35"-1,1-17-15,-18 17 16,53 36-16,-35-36 16,-1 0-16,36 53 15,-35-52-15,-18 17 0,17 70 16,-17-70-1,0 70-15,0-70 16,0 0-16,0-18 0,-17 36 16,17-36-16,-18 18 15,1-17 1,-19-1-16,19-18 0,-19-17 16</inkml:trace>
  <inkml:trace contextRef="#ctx0" brushRef="#br0" timeOffset="-122901.122">5927 4921 0,'-18'0'16,"18"-17"-1,-18 17-15,18-18 16,18 18 15,35-18-15,-35 1-16,35-1 15,-36 0-15,18 18 0,-17-17 16,0-1 0</inkml:trace>
  <inkml:trace contextRef="#ctx0" brushRef="#br0" timeOffset="-122718.141">5927 4621 0,'17'53'16,"1"0"0,17 18-16,-17-18 15,0 17-15,-1-17 16,18 0 0,-17-18-16,17 1 15,-17-36-15</inkml:trace>
  <inkml:trace contextRef="#ctx0" brushRef="#br0" timeOffset="-122273.318">6174 4886 0,'-18'18'16,"0"35"-1,18-18 1,0-18-16,36 1 15,17-18-15,-36 0 16,18 0-16,-17 0 16,0-18-16,-18 1 15,-18-1-15,0 1 16,1 17 0,34 17 15,1-17-16,0 0-15,-1 0 16,19-35 0,-36 17-1,0 1-15,17-1 16,-17 0-16,0 1 0,18 17 16,-18-18-16,18 18 15,-1 0-15,1 18 16,-1-1-1,1 19-15,0-19 16,-1 1-16,1 0 0,0-18 16</inkml:trace>
  <inkml:trace contextRef="#ctx0" brushRef="#br0" timeOffset="-121900.126">6385 4463 0,'36'70'16,"-19"-52"-16,1 17 15,35 53 1,-36-52-16,1-1 0,0 0 15,-1-17-15,1 17 0,0-17 16,-1-18 0,-17-18-1,0 0 1,0 1 0,18 17-16,17-18 15,-17 18-15,17 18 16,-17-1-16,17 19 15,-17-19-15,-1 1 0,1 0 16,-18-1 0,18-17-16</inkml:trace>
  <inkml:trace contextRef="#ctx0" brushRef="#br0" timeOffset="-120949.471">5891 6862 0,'18'0'15,"0"0"-15,35-18 16,-18 0-16,-17 1 16,52-1-16,-52 0 15,-1 1-15,1-19 16,0 19-16,-18-1 0</inkml:trace>
  <inkml:trace contextRef="#ctx0" brushRef="#br0" timeOffset="-120795.548">5997 6685 0,'36'106'15,"-19"0"-15,18-36 16,1-34-16,-19-19 15,36 19-15,-17-36 16</inkml:trace>
  <inkml:trace contextRef="#ctx0" brushRef="#br0" timeOffset="-120393.72">6244 6897 0,'-17'35'15,"-1"0"1,18-17 0,18 0-16,17-18 15,0-18-15,-17 18 0,-1-18 16,1 1-16,0-19 16,-18 19-16,0-1 15,-18 18 1,18 18-1,18-1 1,-1-17-16,1 18 16,0 0-16,17-18 15,-18-18 1,-17 0 0,18 18 30,17 0-30,-17 0-16,0 0 16,-1 0-16,1 0 15</inkml:trace>
  <inkml:trace contextRef="#ctx0" brushRef="#br0" timeOffset="-120081.991">6456 6456 0,'17'35'0,"36"89"15,-17-71 1,17 35-16,-18-53 16,-17 0-16,34 1 15,-52-19-15,18-17 0,0 18 16,-18-36-1,17-17 1,-17 17-16,18 1 16,0 34-1,-1 19 1,-17-19-16,36 1 16,-19-18-16,1 17 15,-1-34 1</inkml:trace>
  <inkml:trace contextRef="#ctx0" brushRef="#br0" timeOffset="-119597.662">5891 8908 0,'18'0'16,"0"0"0,-1-18-16,36-17 15,-35 17-15,17 0 16,-17 1-16,-1 17 0,1-18 0,0-17 16</inkml:trace>
  <inkml:trace contextRef="#ctx0" brushRef="#br0" timeOffset="-119442.948">5980 8661 0,'17'70'0,"-17"-34"16,18 16-16,17 37 16,0-36-1,1-18-15,-1-18 0,18 1 16,-35-18-16,-1 0 15</inkml:trace>
  <inkml:trace contextRef="#ctx0" brushRef="#br0" timeOffset="-119140.708">6244 8890 0,'0'18'0,"0"-1"15,-17 1-15,17 0 16,0-1-16,17 1 15,1-1-15,-1-17 0,1 0 16,0-17-16,-1 17 16,-17-18-1,0 1-15,0-1 16,0 0-16,0 1 16,18 34 15,-18 1-16,0 0-15,18-1 16,-1-17-16,1 0 16,0 0-1</inkml:trace>
  <inkml:trace contextRef="#ctx0" brushRef="#br0" timeOffset="-118839.848">6385 8537 0,'36'71'15,"-1"-18"1,-18 0-16,72 70 16,-54-70-1,-17-18-15,-18-17 0,17 0 16,-17-36 15,0 0-31,0-17 16,0 17-16,0 36 31,18 0-15,0-18-16,-1 17 15</inkml:trace>
  <inkml:trace contextRef="#ctx0" brushRef="#br0" timeOffset="-118274.422">6438 8943 0,'0'0'0,"0"18"31,0-36 0,0 0-15,0 1-16,18-1 16,-18 0-16,17 18 15,1-17-15,0 17 16,-1 0-16,1 0 0,17 35 15,-17-17 1,0-1-16,-1 1 16,1-18-16,0 0 0</inkml:trace>
  <inkml:trace contextRef="#ctx0" brushRef="#br0" timeOffset="-117540.799">8925 6720 0,'-35'-17'16,"17"17"-16,1 17 0,-1 1 15,0 0-15,18 17 16,0-17-16,18-1 16,35 1-1,0 0-15,-35-18 16,17 0-16,-18 0 0,1 17 16,0-17-1,-36 18 1,0-18-1,1 0-15,-1 0 0,1 0 16,-1-18-16</inkml:trace>
  <inkml:trace contextRef="#ctx0" brushRef="#br0" timeOffset="-117345.668">9190 6844 0,'18'0'16,"-18"-18"-1,0-17-15,-18 17 16,0-17-16,18 17 16,-17-34-1,17 34-15</inkml:trace>
  <inkml:trace contextRef="#ctx0" brushRef="#br0" timeOffset="-115994.282">9437 6597 0,'17'-18'15,"-34"18"95,-1 0-110,1-17 15,-1 17-15,-17 0 0,17 0 16,-53 0-16,19 0 16,16 0-16,-17 0 0,18 0 15,0 17-15,-18 1 16,18-18-16,-36 53 16,53-35-16,1-1 0,-19 18 15,36-17-15,0 0 16,0-1-16,18 1 0,0 17 15,-1-17-15,19 17 16,-1-17 0,-17-18-16,17 17 0,18 1 15,-18-18 1,-17 0-16,35 0 0,-18 0 16,0-35-1,-17 35-15,17-35 16,-35-1-16,0 1 15,0 0-15,-18-18 16,1 35-16,-1-17 16,1 17-16,-19 1 15,19 34 1</inkml:trace>
  <inkml:trace contextRef="#ctx0" brushRef="#br0" timeOffset="-114532.463">9366 6562 0,'0'-18'15,"18"18"1,0 0 0,17 0-1,-18 0-15,19 18 16,-1-18-16,0 0 15,-17 17-15,0 1 16,-1 0-16,-34-1 16</inkml:trace>
  <inkml:trace contextRef="#ctx0" brushRef="#br0" timeOffset="-108185.785">12524 14270 0,'17'0'62,"19"0"-46,-19 0-16,1 0 0,17-18 16,0 18-16,-17 0 15,-18-17-15,18 17 16,-36 0-1,0 0-15</inkml:trace>
  <inkml:trace contextRef="#ctx0" brushRef="#br0" timeOffset="-107936.467">12506 14288 0,'0'17'16,"0"1"-1,-18 17-15,18 36 16,-17-36-16,17 0 16,0 18-16,0-18 15,17-17-15,-17 0 0,18 17 16,0-17-16,17-1 16,-17-17-16,17 18 15,-18-18 1,1 0-16,0 0 15,-1-18-15</inkml:trace>
  <inkml:trace contextRef="#ctx0" brushRef="#br0" timeOffset="-107647.735">12735 14429 0,'0'17'16,"0"19"-1,0-19 1,0 1-16,0 35 15,0-36-15,0 1 0,0 0 16,0-1 0</inkml:trace>
  <inkml:trace contextRef="#ctx0" brushRef="#br0" timeOffset="-107234.702">12894 14252 0,'18'-17'16,"-1"17"-1,1 17 1,0-17-16,-18 18 15,0 0 1,0-1-16,0 18 16,0-17-1,0 0-15,17 35 16,-17-18-16,0 0 0,18-17 16,-18 17-16,18-17 15,-18 17-15,0-17 0,0-1 0,0 1 16,0 0-16,0 17 15,-18-35-15,18 17 16,-18-17-16,1 0 16,-1 0-16,0 0 15,1-17 1,-1 17-16</inkml:trace>
  <inkml:trace contextRef="#ctx0" brushRef="#br0" timeOffset="-106496.452">12453 17286 0,'18'0'31,"-1"0"-15,1 0-16,0 0 0,17-18 16,-17 18-1,-1 0-15,1 0 16</inkml:trace>
  <inkml:trace contextRef="#ctx0" brushRef="#br0" timeOffset="-106224.197">12506 17304 0,'0'35'16,"-18"18"-1,18-18-15,0 18 16,0-35-16,18 35 15,-18-36-15,18 1 16,-1-18-16,-17 18 0,18-18 16,0 0-16,-1 0 15,1 17 1,-1-17 0</inkml:trace>
  <inkml:trace contextRef="#ctx0" brushRef="#br0" timeOffset="-105705.989">12682 17339 0,'18'0'31,"0"0"-15,-1 18-16,1-1 15,0 1 1,-36 0-1,18 17-15,-18-35 16,1 18-16,17-1 16,0 1-1,17-18 1,1 0 0,0 17-16,-1-17 15</inkml:trace>
  <inkml:trace contextRef="#ctx0" brushRef="#br0" timeOffset="-105249.488">12823 17198 0,'18'0'31,"0"-18"-31,17 18 0,-17 0 16,-1-17 0,1 17-16,0 0 15,-18 17-15,17 1 16,-17 0-1,-17 17 1,17 0-16,0 0 16,0 1-16,17-19 0,-17 19 15,0-1-15,18 18 16,-18-36-16,18 1 0,-18 0 16,0 17-16,0-17 15,0-1-15,-18 1 16,0-18-1,1-18 1,-1 18-16,18-17 16,-18 17-1,1 0-15,-1 17 0,0 1 16</inkml:trace>
  <inkml:trace contextRef="#ctx0" brushRef="#br0" timeOffset="-104054.81">8326 2311 0,'-18'-18'15,"36"0"1,-1 1 0,1 17-1,17-18-15,-17 18 16,-1-17-16,1 17 15</inkml:trace>
  <inkml:trace contextRef="#ctx0" brushRef="#br0" timeOffset="-103849.706">8290 2311 0,'0'35'15,"-17"-17"-15,17-1 0,0 36 16,0-35-16,0 35 16,0-36-16,17 1 15,1 0 1,0-1-16,-1-17 0,1 18 16,-1-18-16,1 0 0,0 0 15</inkml:trace>
  <inkml:trace contextRef="#ctx0" brushRef="#br0" timeOffset="-103649.503">8467 2364 0,'0'17'16,"0"1"-16,0 35 15,17-36-15,-17 1 0,18 0 16,-18-1-16,18 1 16</inkml:trace>
  <inkml:trace contextRef="#ctx0" brushRef="#br0" timeOffset="-103315.053">8590 2275 0,'18'0'0,"-1"-17"16,1 17 0,0 0-16,-1 0 15,1 17-15,-18 1 0,0 17 16,18 18-1,-18-35-15,0 0 16,0 17-16,0 0 16,0-17-16,0-1 15,0 1 1,-18-18-16,0 0 31,1 0-31,-1 18 16,0-18-1</inkml:trace>
  <inkml:trace contextRef="#ctx0" brushRef="#br0" timeOffset="-102158.015">12294 5415 0,'-17'18'15,"34"-18"17,1 0-17,0 0-15,35 0 16,-36 0-1,18 0-15,-35 17 16</inkml:trace>
  <inkml:trace contextRef="#ctx0" brushRef="#br0" timeOffset="-101929.849">12312 5486 0,'0'17'31,"0"1"-15,-18 0-16,18 35 16,0-18-16,-17 18 15,17-18-15,0-17 16,0-1-16,17 1 0,1 17 16,0-17-16,17-18 15,0 0-15,0 0 16,-17 0-16,0 0 15,-18-18 1</inkml:trace>
  <inkml:trace contextRef="#ctx0" brushRef="#br0" timeOffset="-100729.43">12488 5556 0,'18'0'47,"0"0"-47,-1 0 0,19 0 15,-19 0 1,1 0-16,-18 18 16,-18 17-16,1 0 15,-1-17-15,-17 17 16,35-17-1,-18 0-15,36-18 16,-1 0 0,19 0-16,-19 0 15,18 0 1,-17 17-16,0-17 16,-1 0-16</inkml:trace>
  <inkml:trace contextRef="#ctx0" brushRef="#br0" timeOffset="-100251.352">12700 5468 0,'18'0'32,"-1"0"-17,1 0-15,-18 18 16,0-1 15,0 1-31,0 0 16,0-1-16,0 1 15,0 0-15,0-1 0,0 18 16,18 1 0,-18-19-16,0 1 15,0 0-15,17 35 16,-17-18-16,0-18 16,-17-17 30,-1 0-30,0 18 0,1-18-1,17 18 1,-18-18-16</inkml:trace>
  <inkml:trace contextRef="#ctx0" brushRef="#br0" timeOffset="-95812.632">5980 10954 0,'-18'0'15,"36"-18"1,17 0 0,-17 18-16,17 0 15,-18-17-15,19 17 0,-19 0 16,19 0-16,-19 0 0,1 17 15</inkml:trace>
  <inkml:trace contextRef="#ctx0" brushRef="#br0" timeOffset="-95618.13">5944 11130 0,'0'53'16,"0"-18"-16,0 18 15,18-35-15,0 17 16,-18-17 0,17-1-16,19 1 15,-19-18-15,36 0 16,-35-18-16,-1 18 16</inkml:trace>
  <inkml:trace contextRef="#ctx0" brushRef="#br0" timeOffset="-95368.576">6332 11060 0,'0'-18'0,"0"36"16,0-1-16,0 19 15,18-1-15,-18 0 16,0 18 0,0-35-16,18-1 15,-18 1-15,17 0 16</inkml:trace>
  <inkml:trace contextRef="#ctx0" brushRef="#br0" timeOffset="-95050.656">6562 11007 0,'17'0'16,"1"-18"-16,0 18 16,-1 0-1,1 0-15,0-18 16,-1 18-16,1 18 0,-1 0 15,1 35-15,0-18 16,-1 18 0,1-18-16,0 36 15,-18-36-15,0 18 16,17-18-16,-17-17 16,0-1-16,-17-17 15,-1 0 1,0 0-16,1 0 0,-1-17 15,0 17-15,-34 0 16</inkml:trace>
  <inkml:trace contextRef="#ctx0" brushRef="#br0" timeOffset="-94667.425">5927 10971 0,'17'0'15,"-17"18"-15,-17 35 16,17-35-1,0 17-15,0 35 0,0-34 16,0 17-16</inkml:trace>
  <inkml:trace contextRef="#ctx0" brushRef="#br0" timeOffset="-92626.458">9031 8079 0,'18'0'0,"17"-18"16,-17 18-16,35-18 15,-36 18 1,1 0-16,0 0 0,-18-17 16,17 17-16</inkml:trace>
  <inkml:trace contextRef="#ctx0" brushRef="#br0" timeOffset="-92453.278">9049 8079 0,'0'88'16,"0"-18"-1,17-34-15,1 17 16,0 17-16,-18-52 16,35 17-16,-17-17 15,-1-18-15,1 0 16</inkml:trace>
  <inkml:trace contextRef="#ctx0" brushRef="#br0" timeOffset="-92175.434">9366 8114 0,'18'0'15,"0"0"1,-1 0-16,-17 18 0,0 17 16,0-18-16,0 19 15,0-1-15,-17-17 0,-1 17 16,18-17-16,0-1 16,18 1-1,-1-18 1,1 0-16,-1 0 0,19-18 15,-19 18-15,1 0 16</inkml:trace>
  <inkml:trace contextRef="#ctx0" brushRef="#br0" timeOffset="-91820.219">9596 8043 0,'35'-17'16,"-18"17"-16,1 0 15,17 0 1,-17-18-16,17 36 0,-17-18 16,17 17-1,-17 1-15,0 17 16,-18 1-16,0 16 15,17-34-15,-17 53 16,18-1 0,-18-35-16,0-17 0,0 0 15,0-1-15,0 1 16,0 0-16,-18-18 16,1 0-1,-1-18-15,-17 18 0,17-18 16,-17 18-16,-1 0 15</inkml:trace>
  <inkml:trace contextRef="#ctx0" brushRef="#br0" timeOffset="-91296.528">9278 8149 0,'18'0'32,"-1"0"-17,1-17-15,0 17 16,-1-18-16,1 18 16,-18 18 15,-18-18-16,18 17 1</inkml:trace>
  <inkml:trace contextRef="#ctx0" brushRef="#br0" timeOffset="-80802.584">28222 1005 0,'18'0'0,"-18"-17"15,0 34 32,0 1-31,18 0-16,-18 17 15,0-17-15,0 17 0,0 35 16,0-52-16,0 53 16,-18-36-16,18 35 15,0-34-15,0-1 16,0 0-1,0-17-15,0 0 16,18-1-16,-1-17 31,-17-17 1,18 17-17,-18-18 1,17 18-1,-17-18-15</inkml:trace>
  <inkml:trace contextRef="#ctx0" brushRef="#br0" timeOffset="-80424.266">28116 1358 0,'0'18'16,"18"35"-1,-18 0 1,18-36-16,-18 19 0,35 17 15,-17-36-15,-18 1 16,17-1-16,19-17 16,-19 0-16,18 0 15,1-17-15,17-18 16,-18-1-16,18-17 16,-36 36-16,1-1 15,-18 0-15,18 18 16,-36 18 15</inkml:trace>
  <inkml:trace contextRef="#ctx0" brushRef="#br0" timeOffset="-78961.973">22684 3334 0,'0'-18'47,"0"36"-16,0-1-15,17-17-16,-17 53 15,18-17-15,-18 34 16,18-35-16,-18 1 15,0-1-15,0 36 16,0-36-16,0 0 0,0-17 16,17 17-1,-17-17-15,-17-36 47</inkml:trace>
  <inkml:trace contextRef="#ctx0" brushRef="#br0" timeOffset="-78656.758">22490 3669 0,'0'18'0,"17"-1"15,1 1-15,0 17 16,-1-17-16,36 35 16,-35-36-16,-1 1 15,1 0 1,0-18-16,-1 0 0,1 0 16,0 0-1,-1-36-15,1 19 16,-1-19-16,1 1 15,17 17-15,-35 1 16,36-1 0</inkml:trace>
  <inkml:trace contextRef="#ctx0" brushRef="#br0" timeOffset="-77532.78">22348 4251 0,'18'0'16,"0"0"-1,-1 0-15,1 0 16,35 0-16,-35 0 16,17 0-16,0 18 15,0-18-15,1 0 0,52 17 16,-53-17-16,18 18 15,35-18-15,-17 0 16,-36 0-16,-17 0 16</inkml:trace>
  <inkml:trace contextRef="#ctx0" brushRef="#br0" timeOffset="-77066.291">22472 4339 0,'18'-17'15,"-1"17"1,1 0 0,0 0-16,17 0 15,-18 0-15,36 0 16,-35 0-1,17 0-15,53 0 16,-52 0-16,17 17 0,35-17 16,0 18-1,-35-18-15,-18 0 0,18 0 16,18 0-16,-18-18 16,-18 1-16,0 17 0,0-18 15,1 0 1,-19 18-16,1-17 0</inkml:trace>
  <inkml:trace contextRef="#ctx0" brushRef="#br0" timeOffset="-76632.515">22772 4339 0,'35'0'15,"-17"0"-15,35 0 16,-36-17-16,54 17 16,-36 0-16,36 0 15,-36 0-15,0 0 16,53 0-16,-52 0 16,52-18-16,-53 18 15,36-18-15,-18 18 16,35-17-16,-53-1 15,36 0 1,-36 18-16,18-17 16,-35 17-16,-1 0 15</inkml:trace>
  <inkml:trace contextRef="#ctx0" brushRef="#br0" timeOffset="-76176.57">23513 4322 0,'35'0'15,"35"0"-15,36-18 16,-17 0 0,-19 18-1,-35-17-15,54-1 16,-54 18-16,0-18 16,36 1-16,-1-19 15,-35 36-15,1-17 16,-1 17-16,18-18 15,-18 18-15,36-35 16,-18 35-16,-18-18 16,53-17-16,-35 17 0,35-35 15,-35 36 1,18-19-16,-36 19 16,53-18-1,-70 17-15,17 0 0,0-17 16,-17 17-16,0 1 15,-1-36-15,-17 35 16</inkml:trace>
  <inkml:trace contextRef="#ctx0" brushRef="#br0" timeOffset="-73806.446">24342 6791 0,'0'-18'0,"-18"18"16,18 18 30,0 35-30,0-35 0,0 17-16,0 53 15,0-35-15,-18 35 16,18-35-16,0-35 0,0 17 16,0 18-16,18-53 15,-18 18-15,0-1 16,18-34-1</inkml:trace>
  <inkml:trace contextRef="#ctx0" brushRef="#br0" timeOffset="-73324.343">24095 7003 0,'0'17'0,"0"-34"32,17-1-17,1 18-15,-18-18 0,18 1 16,-18-1-16,17 0 15,1 1 1,0-1 0,-1-17-16,1 17 15,17 1-15,-17-1 16,-1 0-16,1 1 16,-18-1-1,18 18 16,-18 18-15,17-1-16,-17 1 16,18-18-16,0 18 15,-1-1-15,1 1 16,0-18-16,-1 18 16,1-18-1,-18 17-15,0 1 16</inkml:trace>
  <inkml:trace contextRef="#ctx0" brushRef="#br0" timeOffset="-71471.672">18327 8290 0,'-18'0'0,"18"-17"15,0 34 79,18 19-78,-18-1-1,17 18-15,-17-18 16,18 36-1,-18-36-15,0 35 0,0-17 16,0-35-16,18 17 16,-18-17-1,17-18 1,-17-18 0,0 1-1</inkml:trace>
  <inkml:trace contextRef="#ctx0" brushRef="#br0" timeOffset="-71193.806">18168 8590 0,'18'18'0,"-1"-1"16,1 1-16,17 53 15,1-1 1,-19-35-16,18 18 0,-17-35 16,0-18-16,-1 18 15,1-36-15,35-17 16,-18-18 0,0 18-16,18-36 15,-35 36-15,0-1 0,-1 19 16,-17-1-16</inkml:trace>
  <inkml:trace contextRef="#ctx0" brushRef="#br0" timeOffset="-68635.866">22684 4233 0,'17'-17'16,"-34"17"31,-1 0-32,0 0 1,1 0-1,-1-18-15,0 18 16,-17 0-16,35 18 16,-17-18-16,34 0 15,18 0 1,-17 0-16,70-18 16,-35 18-16,-18 0 15,18 0-15,0 0 0,-17 0 16,69 18-16,-52-1 15,0-17-15,71 0 16,-71 0-16,0 0 0,17 0 16,-35-17-16,54 17 15,-72-18-15</inkml:trace>
  <inkml:trace contextRef="#ctx0" brushRef="#br0" timeOffset="-68140.872">22878 4339 0,'17'0'0,"19"0"16,-19 0-16,54 0 15,-36 0 1,53-17-16,-35 17 16,35-18-1,-35 18-15,35-18 16,-35 1-16,0-1 0,0 18 0,0-18 15,0 1-15,0-1 16,-18 18-16,53-35 16,-35 35-16,0-18 0,53 1 15,-71-1-15,18 0 16,53-17-16,-35 17 16,-18 1-16,52-19 15,-69 36-15,-1-17 16,36-1-16,-54 0 15,1 18-15,17-17 16,-17-1-16,17 18 16,-17-17-16,-1-1 15</inkml:trace>
  <inkml:trace contextRef="#ctx0" brushRef="#br0" timeOffset="-67650.866">24377 4110 0,'18'0'15,"-1"-18"-15,1 18 0,0 0 16,-1 0 0,1 0-16,17 0 15,-17 0-15,-1-17 0,36-1 16,-35 18-16,17-18 15,0 1-15,-17-19 0,17 19 16,54-19-16,-54 1 16,35 0-16,-17 0 15,-17 17-15,34-17 16,-35 17-16,36-35 16,-36 36-16,18-36 15,-18 17-15,18-34 16,-35 35-16,35-36 15,-35 36-15,17-18 16,-35 35 0,35 0-16</inkml:trace>
  <inkml:trace contextRef="#ctx0" brushRef="#br0" timeOffset="-50428.315">21943 11307 0,'-18'0'15,"18"17"32,18 1-31,-18-1 0,17 1-1,-17 35 1,0-35-16,0 17 15,0 0 1,0 0-16,0-17 0,0 0 16,18 17-16,-18-17 15,0-1 1,0 1-16,18-18 16,-18 18-1,0-1 1,0 1-1,17-18 1,-17 18 31,0-1-31,0 1-1,18-1 1,-18 1-1,0 17 1,0-17-16,0 0 16,0-1-16,0 19 0,0-19 0,0 1 15,0 35 1,0-18-16,0 36 16,0-36-16,-18 0 0,18 53 15,-17-52-15,17 52 16,0-35-16,-18 35 15,18-53-15,-18 71 16,18-71 0,0 71-16,0-53 15,0-18-15,-17 18 0,17 53 16,0-35-16,-18 34 16,18-34-1,0-18-15,0 70 16,0-70-16,0 18 0,-17 52 15,17-17 1,0-53-16,0 0 0,17 18 16,-17 17-16,0-35 15,0 53 1,0-71-16,0 0 0,0 36 16,0-54-16,0 36 15,0-35-15,0-1 16</inkml:trace>
  <inkml:trace contextRef="#ctx0" brushRef="#br0" timeOffset="-49192.901">18803 14464 0,'18'0'47,"17"18"-32,-17-1 1,35 1 0,-1-18-16,-16 0 15,-1 0-15,18 17 0,53-17 16,-53 0-16,53-17 16,-36 17-1,-17 0-15,70 0 16,-70 0-16,71 0 15,-54 0-15,72-18 16,-90 18-16,19 0 16,0 0-16,70-17 15,-88 17-15,88-18 16,-88 18-16,0 0 0,70 0 16,-70 0-16,17-18 15,36 18-15,-35 0 16,-18 0-16,53 0 15,-1 0 1,19 0-16,-54 0 16,1 0-16,0 0 0,17 18 15,71-18-15,-89 0 16,18 0-16,0 0 0,1 0 16,105 18-1,-106-18-15,124 17 16,-107-17-16,125 18 15,-107-18-15,89 17 16,-106 1-16,70 0 16,-88-18-16,71 17 15,-88-17-15,70 0 16,-71 0-16,36 0 16,-71 0-16,1 0 15,-72 0 1</inkml:trace>
  <inkml:trace contextRef="#ctx0" brushRef="#br1" timeOffset="-39261.315">19191 14429 0,'18'0'110,"-1"0"-110,1 0 15,0 0 1,-1 0-16,19 17 16,-19-17-16,19 0 15,-19 0-15,36 18 16,-35-18-16,17-18 16,18 18-1,0-17-15,-36 17 16,1 0-16,17 0 0,-17 0 15,35 0-15,-35 0 16,17 0-16,0 0 16,-17 0-16,52 0 15,-34-18-15,-1 18 0,0 0 16,36 0 0,-36 0-16,0 0 15,1 0-15,-1 0 0,0 0 0,53 0 16,-52 0-1,-1 0-15,35-18 16,-52 18-16,17 0 0,1 18 16,-1-18-16,18 0 15,-18 0-15,0 0 0,1 0 16,-1-18-16,53 18 16,-53-17-16,1 17 15,17-18-15,-18 18 0,0 0 16,36-18-16,-36 18 15,0 0-15,36 0 16,-1 0 0,-34 0-16,17 0 0,-18 0 15,0 0-15,18 0 16,-35 0-16,-1 0 16,19 0-16,-19 0 15,1 0 1,-1 0-16,1 0 62,0 0-62,-1 0 16,1 18-16,0-18 0,17 0 16,-35-18-16,18 18 15,-1 0 1,-34 0 15,-1 0-15,0 0-16,-17-17 15</inkml:trace>
  <inkml:trace contextRef="#ctx0" brushRef="#br1" timeOffset="-37964.887">19456 14482 0,'-18'-18'16,"0"0"-1,1 18 17,34 0-17,-17 18 1,18 0-16,17-18 0,1 0 16,-1 17-16,53-17 15,-35 18-15,0-18 16,70 0-16,-70-18 15,18 18-15,70 0 16,-53 0-16,0 0 0,89 0 16,-107 0-1,19 0-15,87 0 16,-106 0-16,107 0 16,-107 0-16,54 0 15,-71 0-15,35 0 16,-53 18-16,36-18 15,-36 0-15,18 0 16,-18 0-16,1 0 16,-19 0-16,1 0 15,-1 0 1,1 0 0,0 0-1,-1 0 1,-17-18-1,0 36 1,-35-18 0,-18-18-16,18 18 15,-18 0-15,-53-17 16,18 17-16,17-18 16,-105 0-16,88 18 15,0-17-15,-89-1 16,107 0-16,-89 1 15,106 17-15,-70-36 16,70 36-16,-53-17 16,71-1-16,-18 18 15,-53-17 1,18 17-16,35 0 16,17 17-16,1-17 0,-35 18 15,52-18-15,0 0 16,-17 17-16,35 1 15,-18-18 1,36 0-16,0 0 16,-1 0-1,36 18 1,-35-18-16,17 0 0,71 0 16,-35 17-16,-1-17 15,1 0-15,17 18 0,18-18 16,-18 18-16,18-18 0,0 0 15,88 0 1,-89 0-16,-34-18 0,17 18 16,-17 18-16,70-18 15,-88 17-15,0-17 0,-18 0 16,18 0-16,17 0 16,-52 0-16,17 0 15,-17 0-15,0 0 0,-1 0 16,-17 18-1,18-18 1,-18 18-16,17-18 16,1 0-16,0 0 15,-18-18 1,-18 18 15</inkml:trace>
  <inkml:trace contextRef="#ctx0" brushRef="#br1" timeOffset="-36864.155">20655 14393 0,'-53'0'16,"18"0"-1,0 0-15,-18 18 16,35-18-16,-17 0 0,17 0 16,-17 18-16,-18-18 15,18 0-15,-1 17 16,19-17-16,-18 0 0,-18 0 16,17 0-16,1 0 15,17 0-15,-17-17 0,-53-1 16,53 18-1,-18 0-15,17-18 0,-34 18 16,-1 0 0,36 0-16,-18 0 15,18 0-15,-36 18 16,36-18-16,-35 0 16,34 0-16,-17-18 15,36 18-15,-19 0 16,19 0-1,34 0-15,1 0 16,0 0-16,17 0 0,71 0 16,-36 0-16,1 0 15,70 0 1,18-17-16,-89 17 16,19 17-16,-1-17 0,88 18 15,-70-18 1,0 18-16,105-18 0,-105 0 15,0 0-15,-18 0 0,89 17 16,-107-17 0,1 0-16,-1 0 0,71 0 15,-88 0-15,18-17 16,17 17-16,-53-18 16,-17 18-16,0 0 15,-18 18 1,-18-1-1,0-17-15,18-17 16,0-1 15,18 18-15,-18-18-16,18 18 0,-1 0 16,1 0-16,0 0 15,-1 0 1,-17 18-1,18-18-15,-36 0 63,1 0-63,-1 0 16,0 0-1,18 18-15,18-18 16,0 0-16,17 0 15,-17 0-15,-1 0 16,18 0 0,-17 0-16,0-18 0,-36 36 31,0-18-15</inkml:trace>
  <inkml:trace contextRef="#ctx0" brushRef="#br1" timeOffset="-35802.408">21837 14464 0,'18'-18'32,"-1"1"-17,1-1-15,0 0 16,-1 1-16,36-19 16,-35 1-16,35-18 15,-36 36-15,19-19 16,16-34-16,-16 34 15,-1 1-15,53-35 16,-53 34-16,18-17 0,0 18 16,0-18-16,35-35 15,-35 35-15,-17 18 16,17-18-16,-18 0 0,53-70 16,-53 70-1,18 0-15,-18-18 0,18 36 0,0-18 16,0 0-16,53-35 15,-53 53-15,-18-1 0,71-34 16,-71 34 0,18-16-16,35-19 15,-35 36-15,18-36 16,-36 36-16,36-36 16,-36 36-16,36-18 15,-36 18-15,18-18 16,-18 35-16,36-35 15,-36 36-15,35-36 16,-34 18-16,17-1 16,-18 19-16,-17-1 15,-18 0 1,17 18-16,-17-17 16,-17 17 15,-19 0-16,1 35 1</inkml:trace>
  <inkml:trace contextRef="#ctx0" brushRef="#br1" timeOffset="-32349.429">25382 11977 0,'0'-18'0,"0"1"15,-35-19-15,35 19 16,-53-1 0,36 18-16,-1 0 0,-53 35 15,36-17-15,-18 52 16,36-34-16,17-1 15,0 36 1,17-36-16,36 0 0,-18-17 16,1-1-16,34-34 15,-52 17-15,35-36 16,-36 1-16,-17-18 16,0 18-16,0 0 15,-17 17-15,-19-17 16,19 35-16,-1 17 15,1 1 1,17 53-16,17-36 16,18 35-16,-17-34 15,53 34 1,-54-52-16,54 17 16,-54-17-16,1-18 15</inkml:trace>
  <inkml:trace contextRef="#ctx0" brushRef="#br1" timeOffset="-32168.991">25682 12012 0,'18'0'0,"17"-18"15,0 18-15,1 0 0,17-17 16,-36 17-16,1 17 15,-18 1 1</inkml:trace>
  <inkml:trace contextRef="#ctx0" brushRef="#br1" timeOffset="-32059.294">25700 12136 0,'18'17'16,"-1"-17"-1,1 18-15,35-18 16,17-18-1,-34 18-15,-19 0 0</inkml:trace>
  <inkml:trace contextRef="#ctx0" brushRef="#br1" timeOffset="-31587.384">26141 12118 0,'0'70'16,"0"-17"-1,0-35-15,35 17 16,-17-35-16,-1-17 16,19-36-1,-36 17-15,17 1 0,-17 0 16,36-36-16,-36 36 15,17 17-15,1 18 16,-18 36 0,0-19-16,0 19 15,0-1-15,0-17 0,35 17 16,-35-18-16,18 1 16,-18-36-1,17 1 1,-17-1-1,36 1-15,-19-1 16,19 0-16,-19 18 16,1 0-16,0 18 15,-18 17 1,17-17-16,1 17 16,-18-17-16,35 17 15,-35-17-15</inkml:trace>
  <inkml:trace contextRef="#ctx0" brushRef="#br1" timeOffset="-31141.611">26723 12100 0,'-53'18'16,"18"17"-1,17 18-15,18-35 16,35 35-16,18-36 15,-35 1-15,17-18 16,18 0-16,-35 0 16,-1-18-16,-17 1 15,0-36 1,0 35-16,-17-17 16,-1 17-16,0 1 15,18-1-15,0 36 16,36-1-1,-19 1-15,1-18 16,17 17-16,1 1 16,-19-18-16,1 0 15,0 0-15,-36 0 16,36 0 31,-1 18-47,1-1 15,-1 1-15,1-18 0,35 35 16,-35-35 0,-1 18-16,19-18 15,-1 0-15</inkml:trace>
  <inkml:trace contextRef="#ctx0" brushRef="#br1" timeOffset="-30986.966">27182 12153 0,'-36'18'16,"1"17"-16,17-17 0,-17 35 16,35-36-16,-18 19 15,18-19-15,0 19 16,0-19-16</inkml:trace>
  <inkml:trace contextRef="#ctx0" brushRef="#br1" timeOffset="-30551.075">27517 11765 0,'-36'35'16,"-17"54"-16,36 87 16,17-105-1,17-19-15,36 54 16,-35-70-16,53 34 15,-36-52-15,0-18 0</inkml:trace>
  <inkml:trace contextRef="#ctx0" brushRef="#br1" timeOffset="-30262.172">27799 12047 0,'-18'36'16,"18"-19"-16,0 19 0,18 34 16,0-35-1,17-17-15,35 17 16,-34-35-16,-1 0 0,0 0 16,18-17-16,-35-19 15,-1 19-15,-17-19 16,-17 1-16,-19-18 15,19 18-15,-18 17 0,17-17 16,-17 35-16,-1-18 16,19 18-16,-1 18 15</inkml:trace>
  <inkml:trace contextRef="#ctx0" brushRef="#br1" timeOffset="-30101.877">28222 12435 0,'0'53'16,"-17"-17"-1,17-1-15,-18-17 16,18-1 0</inkml:trace>
  <inkml:trace contextRef="#ctx0" brushRef="#br1" timeOffset="-29790.444">28487 12118 0,'17'0'15,"1"0"-15,0 0 0,17 18 16,-17-1-1,-1 1-15,1-1 0,0 1 0,-18 17 16,0 1 0,0-19-16,-18 1 0,18 17 0,-18 1 15,18-19 1,0 18-16,0-17 0,0 0 16,18-1-16,0 1 15,-1-18-15,18 18 16,-17-18-1,-18-18 1,-35 0-16</inkml:trace>
  <inkml:trace contextRef="#ctx0" brushRef="#br1" timeOffset="-29649.675">28504 12294 0,'36'0'0,"-1"0"16,18 0-16,-18 18 15,18-18-15,-35 0 16,35 0 0</inkml:trace>
  <inkml:trace contextRef="#ctx0" brushRef="#br1" timeOffset="-29398.67">28734 11783 0,'0'0'0,"17"35"15,36 18-15,-17 0 16,34 17 0,-17-17-16,-18 0 0,36 53 15,-36-53-15,-17 0 16,-1 53-16,-17-53 15,0 0-15,-35 17 16,18-35-16,-1 1 16,0-19-16</inkml:trace>
  <inkml:trace contextRef="#ctx0" brushRef="#br0" timeOffset="-22699.429">24183 14358 0,'-18'-18'15,"18"1"-15,-17 17 16,-1-18-16,0 18 16,1-17-1,34 34 17,19 18-17,-1 1-15,0-19 0,0 1 16,36 35-16,-36-35 15,1 17-15,-1-18 16,-17 19-16,-1 17 0,-17 0 16,0-36-16,-53 18 15,36-17-15,-19 0 16,19-1-16,-1-17 16,0 18-16,-17-18 15,35 18-15,0-36 16</inkml:trace>
  <inkml:trace contextRef="#ctx0" brushRef="#br0" timeOffset="-22394.231">24624 14623 0,'35'0'0,"36"17"16,-54 1 0,19 0-16,-1-1 15,-35 54 1,0-54-16,-18 36 16,1-35-16,-1 35 15,18-35-15,0-1 16,0 1-16,35 17 15,-17-35 1,17 18-16,-17-36 16,-18 0-1</inkml:trace>
  <inkml:trace contextRef="#ctx0" brushRef="#br0" timeOffset="-22264.914">24606 14887 0,'71'0'0,"70"0"16,-53 0 0,-17 0-1</inkml:trace>
  <inkml:trace contextRef="#ctx0" brushRef="#br0" timeOffset="-21593.01">21731 11642 0,'0'-18'0,"18"0"16,-1-17-16,19-35 15,-1 34-15,18-52 16,-18 53-16,-17 0 15,-1-1-15,-17 1 0,18 17 16,-18 1-16,18 34 16,-18 36-1,17-35-15,19 52 16,-19-52-16,19 35 16,-19-35-1,18 17-15</inkml:trace>
  <inkml:trace contextRef="#ctx0" brushRef="#br0" timeOffset="-20235.457">22154 10830 0,'0'-17'0,"0"-1"16,-17 0-16,-1-17 15,-17 35-15,17 0 16,1 0-16,-1 0 15,-17 53-15,17-35 16,0 17-16,18 18 16,0-36-16,0 1 0,18 0 15,17-18 1,18 0-16,-35 0 16,17-18-16,-17-17 0,-1 0 15,1 17 1,-18 0-16,18-17 15,-18 53 1,35 52 0,-35-35-16,18-17 15,17 53-15,0-54 16,-17 1-16,-1 0 0,1-1 16</inkml:trace>
  <inkml:trace contextRef="#ctx0" brushRef="#br0" timeOffset="-19372.683">23389 11448 0,'0'-18'15,"-17"36"1,17 17 0,0 0-16,-18 71 15,18-53-15,0 70 16,0-70-16,0 36 15,0-54-15,0 0 16,18 0 0,-18-17-16,17-18 15</inkml:trace>
  <inkml:trace contextRef="#ctx0" brushRef="#br0" timeOffset="-19123.926">23248 11836 0,'18'53'16,"-1"52"0,19-52-1,-1 18 1,-17-53-16,-1-1 0,1 1 15,35-18 1,-36-18-16,1 1 0,35-36 16,-35 35-16,17-35 15,-35 35 1,17-17-16</inkml:trace>
  <inkml:trace contextRef="#ctx0" brushRef="#br0" timeOffset="-14807.333">20108 13229 0,'18'-17'16,"0"-1"-16,-18 0 31,0 36 0,17 17-31,-17 0 16,0 71-16,18-53 16,-18 71-1,0-54-15,0 18 16,0-52-16,0 34 16,0-52-16,0 17 15,0-17-15,-18-18 31,1 0-15</inkml:trace>
  <inkml:trace contextRef="#ctx0" brushRef="#br0" timeOffset="-14564.09">19932 13705 0,'53'71'15,"-35"-36"-15,17 36 16,0-36-16,18 18 16,-35-53-16,17 18 15,-17-18-15,34 17 16,-16-34 0,-19-1-16,19 0 0,-1-17 15,-35 17 1,18 1-16,-1-1 0,-17 1 15,18-1-15</inkml:trace>
  <inkml:trace contextRef="#ctx0" brushRef="#br0" timeOffset="57.08">22137 14764 0,'0'17'31,"35"-17"-15,-17 0-16,17 18 15,18 0-15,0 17 16,-18-17-16,18 17 16,18 0-16,-18 0 15,-1 1-15,1-1 0,36 18 16,-54-18-16,0-17 0,18 17 16,-35-17-16,-1-18 15,-34 0 1,-1 0-1</inkml:trace>
  <inkml:trace contextRef="#ctx0" brushRef="#br0" timeOffset="491.537">22154 15064 0,'0'17'16,"0"1"-1,0 0-15,-17-36 47,17 0-47,-18-52 16,-17-1-16,17 18 15,-17-35-15,17 53 16,1-18 0,17 35-16,0 1 15,35-1 1,0 18-16,-17 0 0,52 18 15,-34-18 1,17 17-16,-18-17 0,0 0 16,18 0-16,18 18 15,-54-18-15,1 17 16</inkml:trace>
  <inkml:trace contextRef="#ctx0" brushRef="#br0" timeOffset="8071.036">23407 15169 0,'17'0'16,"1"18"-16,0 0 0,-1-1 15,1 1 1,0 17-16,-18-17 16,0 17-1,0-17-15,-18-1 0,0 36 16,1-35-16,17 0 0,0 17 16,0-17-1,17-18-15,19 17 16,-19-17-16,19 0 15,-19 0-15,1-17 16</inkml:trace>
  <inkml:trace contextRef="#ctx0" brushRef="#br0" timeOffset="8209.342">23424 15293 0,'18'0'16,"17"0"-16,-17 0 0,70 0 15,-35 0 1,18 0-16</inkml:trace>
  <inkml:trace contextRef="#ctx0" brushRef="#br0" timeOffset="8408.837">23865 15240 0,'18'0'0,"35"0"16,-35 18-1,-1-18-15</inkml:trace>
  <inkml:trace contextRef="#ctx0" brushRef="#br0" timeOffset="8516.341">23936 15363 0,'18'0'16</inkml:trace>
  <inkml:trace contextRef="#ctx0" brushRef="#br0" timeOffset="8826.74">24165 15311 0,'-17'52'16,"17"-16"-1,35-1-15,-17-17 16,34-1 0,-34 1-16,35-18 15,-35 0-15,-1-18 0,1 18 16,-18-17-16,0-1 16,0 0-16,-35-17 15,35 17-15,-18 1 0,-17-1 16,17 18-1,0 0-15</inkml:trace>
  <inkml:trace contextRef="#ctx0" brushRef="#br0" timeOffset="8990.856">24536 15434 0,'0'18'0,"17"-18"32,1 0-17</inkml:trace>
  <inkml:trace contextRef="#ctx0" brushRef="#br0" timeOffset="9272.139">24712 15399 0,'0'17'16,"-18"1"-1,18 0-15,18 17 16,0 0-16,-1-17 16,1 0-16,17-18 15,1 17 1,-19-17-16,-17-17 0,18-1 15,-1 0-15,-17-17 16,-17 0-16,17 17 16,-35-17-1,17 17-15,-17 0 16,35 1-16,-18 17 16,18 17-16</inkml:trace>
  <inkml:trace contextRef="#ctx0" brushRef="#br0" timeOffset="9555.349">25047 15416 0,'0'18'16,"18"-18"-16,-18 18 0,35-1 15,-35 1-15,35 0 16,-17-1-1,17-17 1,-17 0-16,0 0 0,-1 0 16,-17-35-16,0 17 15,-17-17 1,-1 17-16,-17 1 16,-1-1-16,19 18 0,17-18 15,-18 18-15,18 18 16,18-18-1</inkml:trace>
  <inkml:trace contextRef="#ctx0" brushRef="#br0" timeOffset="9833.988">25435 15452 0,'0'17'16,"18"1"-1,0 0-15,17-18 16,-18 0-16,1 0 16,17 0-1,-17-18-15,-18 0 16,0 1-16,0-19 16,-35 19-1,35-1-15,-18 0 0,0 1 16,1 17-1,-1 0 1</inkml:trace>
  <inkml:trace contextRef="#ctx0" brushRef="#br0" timeOffset="10133.504">25912 15416 0,'-18'0'16,"18"18"-1,-18 0-15,18-1 16,0 1-16,18 0 16,0-1-16,17-17 15,-18 0-15,1-17 16,0 17-16,-1-36 15,-17 19-15,0-1 16,-17 0-16,-1-17 16,0 17-16,1 18 0,-1-17 15,-17 17-15</inkml:trace>
  <inkml:trace contextRef="#ctx0" brushRef="#br0" timeOffset="10423.866">26264 15346 0,'0'17'16,"0"1"-1,0 0-15,18-1 16,0 1-16,-1 0 15,1-18-15,0 0 16,-1 0-16,1 0 16,-18-36-16,0 19 15,-18-1-15,1 0 16,-1-17 0,-17 18-16,35-1 15,-18 18-15</inkml:trace>
  <inkml:trace contextRef="#ctx0" brushRef="#br0" timeOffset="10712.053">26617 15363 0,'-18'18'16,"18"0"15,18-1-31,0 1 16,-1 0-16,1-18 0,0 0 15,-1 0-15,19 0 16,-19-18-16,-17 0 16,0-17-1,-17 17-15,17 1 0,-18-1 16,-17 1-16,17-1 15,0 18-15,1 0 16</inkml:trace>
  <inkml:trace contextRef="#ctx0" brushRef="#br0" timeOffset="11019.543">26882 15381 0,'17'0'16,"-17"18"-16,0-1 15,18 1-15,0-18 0,-1 18 16,1-18-16,17 17 16,0-17-16,-17-17 15,0 17-15,-1-18 0,19-17 16,-36 17-1,0 0-15,-18 1 0,0-1 16,-17-17 0,17 35-16,-17-18 15,18 18-15,-1 0 16,18 18 0,0 0-16</inkml:trace>
  <inkml:trace contextRef="#ctx0" brushRef="#br0" timeOffset="11330.146">27411 15328 0,'-18'0'16,"-17"-17"-1,17 17-15,1 17 0,-1 1 16,18-1-16,-18 19 15,36-19 1,0 1-16,17 17 0,-17-17 16,-1-18-16,18 0 15,-17 0 1,-18-18-16,0 1 0,0-1 16,0-17-16,-18 17 15,1-17 1,-1 17-16,1 18 0,-19-17 15,19 17 1</inkml:trace>
  <inkml:trace contextRef="#ctx0" brushRef="#br0" timeOffset="11625.776">27711 15381 0,'-18'18'16,"18"-1"-16,0 19 15,18-19-15,-18 1 0,17 0 16,36-1-16,-35-17 16,17 0-16,-17-17 15,-18-1-15,17 18 16,-17-18-16,0 1 0,-17-1 15,-1 0-15,-17 1 16,0-1-16,-18 0 16,17 18-16,19 0 0,-1 0 15,18 18 1</inkml:trace>
  <inkml:trace contextRef="#ctx0" brushRef="#br0" timeOffset="11957.013">28169 15399 0,'-17'0'16,"-1"0"-16,0 0 16,-17 0-16,35 17 15,0 19-15,0-19 16,18 19-1,-1-19-15,19 1 16,-19-18 0,1 0-1,-18-18-15,0 1 16,0-19 0,-18 19-16,1-1 15,-1-17-15,0 35 16,18-18-16,-17 18 15</inkml:trace>
  <inkml:trace contextRef="#ctx0" brushRef="#br0" timeOffset="12224.659">28275 15469 0,'0'18'16,"0"0"-1,0-1-15,0 1 0,18 0 16,-1-1 0,36 1-16,-35-18 15,0 0-15,17 0 16,0-35-16,-35-1 15,0 19-15,0-19 16,-35 1 0,0 17-16,-1 1 0</inkml:trace>
  <inkml:trace contextRef="#ctx0" brushRef="#br0" timeOffset="18832.573">21855 14393 0,'0'-17'15,"0"34"32,0 1-47,-18 17 16,18 1-1,0-19-15,0 1 16,18-1-16,17-17 16,-35-17-16,18-1 15,17-17-15,-35 17 16,17 1-16,-17-1 15,0-17-15,0 17 16,0 0-16,-17 18 0,-1 0 16,1 18-1,-1-18-15,0 35 16,18-17-16,0 17 0,0-17 16,0 0-1,36 17-15,-19-35 16,1 0-1,-18-18 1,0 1-16,0-1 16,0 0-1,-18 1-15,1-1 16,17 0-16,-18-17 16,18 53 15,-18-1-16,18 1-15,0 0 16,0-1 0,0-34-1,18 17-15,0-36 16,-18 19 0,17-1-16,-17 0 15,0 1-15,0-1 0,0 36 16,-17-1-1,17 19-15,0-19 0,17 1 16</inkml:trace>
  <inkml:trace contextRef="#ctx0" brushRef="#br0" timeOffset="27768.869">21925 14429 0,'0'-18'31,"-17"18"47,-1 0 32,0 18-95,1-1 1,34-17 46,-17-17-46,0-1-16,0 0 16,0 1-1,-17 17-15,-1 0 16,0 0-16,1 17 15,-1 1 1,18 17-16,0-17 16,0 0-16,0-1 15,18 1 1,-1-18-16,1 0 16,0-18-16,-1 1 15,1-1-15,-18 0 16,0 1-1,0-1-15,0 0 16,-18 1-16,1 17 16,-1 0-1,18 17-15,0 1 16,0 0-16,-18-18 16,18 17-16,0 1 0,18 0 15,0-18 1,-1 0-1,-17-18 1,0 0-16,0 1 16,0-1-1,0 0 1,0 36 0</inkml:trace>
  <inkml:trace contextRef="#ctx0" brushRef="#br0" timeOffset="29225.302">21925 14376 0,'18'0'63,"-1"-18"-48,-17 0-15,0 1 16,-17-1 0,-1 18-1,1 0 1,-19 35-16,36-17 15,-17 0-15,17-1 0,0 1 16,0 0-16,17-1 16,1-17-1,0 0 1,-18-17 0,0-1-1,0 0 1,-18 18-16,18-17 15,-18 17 1,18 17 0,0 1-16,0 0 15,18-1 1,0-17 0,-18-17-16,17 17 15,-17-18 1,0 0-1,0 36 17,0 0-17,0-1-15,18-17 16,-1 0 0,-17-17-1,0-1 1,18 18-16,-18-18 15,-18 1-15,1-1 16,-1 36 0,18 35-1,0-36 1,0 1-16,18 17 16,17-35-1,-17-17 1,-1-1-16,-17 0 15,0 1-15,0-1 16,0 0-16,-17 1 0,17-1 16,-18 18-16,0-18 15,1 18-15,17 18 16,-18-18-16,18 18 0,-17 17 16,17-17-16,0-1 15,17 19-15,1-36 16,17 17-16,-17-17 15,-1 0 1,1-17-16,-18-19 16,18 19-16,-18-19 15,-18 19-15,18-1 0,-18-17 16,1 35 0,-1 0-16,0 17 15,18 19 1,0-19-16,18 19 15,-18-19-15,18 1 0,-1-18 16,1 0-16,-36 0 31,1-35-15,17 17-16,-18 0 16,18 1-16,-18-1 0,1 0 15,17 36 1,-18 35-1,18-18 1,18 1-16,-18 34 16,17-35-16,-17-17 15</inkml:trace>
  <inkml:trace contextRef="#ctx0" brushRef="#br2" timeOffset="53000.797">13406 6438 0,'0'-17'16,"-18"-1"15,18 0-15,-35 1-1,35-1-15,-18 18 0,0 0 16,-17 0-16,-18-18 16,36 18-16,-19 0 0,-52 0 15,53 18-15,-18-18 16,-35 0-16,35 0 16,-35 18-1,35-1-15,0 1 0,0 0 16,18 17-16,-18 0 0,-53 18 15,53-18-15,0 18 16,0-17-16,18-1 0,-36 53 16,36 18-1,17-53-15,1 53 16,17-36-16,17-17 16,19 0-16,-1 18 0,35 34 15,-17-52-15,71 53 16,-71-71-1,17 1-15,71 17 16,-52-36-16,-19-17 0,89 0 16,-89-17-16,19-1 15,-19 0-15,1-17 0,-1 0 16,54-53-16,-89 35 16,18 0-16,-18-18 0,-17 18 15,0-70 1,-18 52-16,-18-17 0,0 17 15,-70-87-15,-35 34 16,52 71-16,18 18 16,-17 0-16,-72-1 15,90 36-15,-54 0 16</inkml:trace>
  <inkml:trace contextRef="#ctx0" brushRef="#br2" timeOffset="57708.722">11765 5362 0,'0'0'0,"0"-17"31,71 17-16,-18-18 1,17 18-16,124-18 16,-88 1-16,18 17 0,-1-18 15,18 18-15,159-18 16,-124 18-16,-17-17 0,0 17 16,0 0-16,-18-18 0,106 0 15,-142 18-15,1-17 16,35 17-1,-52 0-15,-54 0 16</inkml:trace>
  <inkml:trace contextRef="#ctx0" brushRef="#br0" timeOffset="72447.023">25594 12806 0,'18'35'31,"-18"0"-31,35 71 16,-35-18-16,18 54 16,-18-72-16,17 36 15,1-71-15,-18 0 16,0-70 0,-18-53-1,18 17-15,-17 19 0,17-19 16,0-17-16,0-53 15,17 88-15,1 0 16,17 18-16,0 17 0,18 0 16,-17 18-16,17 53 15,-36-35 1,1 17-16,-18 53 0,0-52 16,-35 34-16,17-35 15,-17 1 1,-1-19-16,19 1 0,-36 0 15,35-1-15,-17-17 16,35 18 0,35 0-1,0-1 1,-17 18-16,35 18 16,-18-17-16,-17-19 0,0 1 15,17 17-15,-18-17 16,19-1-16,-19-17 15,1-17-15</inkml:trace>
  <inkml:trace contextRef="#ctx0" brushRef="#br0" timeOffset="72753.451">26123 13194 0,'0'18'15,"18"-1"-15,-1-17 16,1 0-16,0-17 16,-18-1-1,-18-17 1,0 35-16,1-18 0,-1 0 16,-17 18-16,-18 18 15,35 0-15,1-1 0,-1 1 16,0 17-16,18 18 15,18-18-15,17 1 16,-17-19-16,35 1 0,35 0 16,-35-1-16,35-17 15,-52 0 1,-1-17-16,-18 17 0</inkml:trace>
  <inkml:trace contextRef="#ctx0" brushRef="#br0" timeOffset="73069.56">26458 12806 0,'0'17'16,"0"1"-16,0 17 0,0 18 16,18 36-16,-18-37 15,0-16-15,18 52 16,-18-53-16,17 0 0,19 36 16,-19-53-1,18-1-15,18 1 16,-35 0-16,17-18 0,1 0 15,-19-18-15</inkml:trace>
  <inkml:trace contextRef="#ctx0" brushRef="#br0" timeOffset="73499.851">26864 12894 0,'0'-35'16,"-18"35"-1,18 17-15,-17 36 16,17 36 0,0-19-16,17 36 15,19 0-15,17-36 16,-18-52-16,18 0 15,17-36 1,-34 0-16,-19 1 0,36-36 16,-18-18-1,-35 18-15,0 18 16,0-18-16,-17-17 16,17 52-16,-18-17 0,18 17 15,-17 18-15,17 35 16,0 53-1,0-35-15,17 71 16,1-71-16,-18 0 16,35 17-16,-17-35 15,-1-17-15,-17 17 16</inkml:trace>
  <inkml:trace contextRef="#ctx0" brushRef="#br0" timeOffset="74409.776">25806 14252 0,'-18'0'16,"0"0"0,18-17-1,0-1-15,18-53 32,-18 18-17,0 18-15,0-35 16,18 52-16,-18-17 0,0 17 15,0 0-15,17 18 16,1 0-16,17 18 16,-17-18-16,35 18 15,-36-1-15,19-17 16,-19 0-16,1 0 16,-18 18-16,-18 0 15</inkml:trace>
  <inkml:trace contextRef="#ctx0" brushRef="#br0" timeOffset="75015.853">25947 13952 0,'17'0'16,"19"0"-16,-36 18 15,0 0 1,0-1-16,-18 1 16,-17-18-1,17 0-15,1 0 0,-1 18 16,0-18-16,-17 0 16,17 0-16,1 0 0,-1 0 15,36 17 1,17 1-1,-17-18-15,35 35 16,-18-17 0,-18 17-16,19 0 15,-19-17-15,1 0 0,0-1 16,-18 1-16,0 0 16</inkml:trace>
  <inkml:trace contextRef="#ctx0" brushRef="#br0" timeOffset="75349.186">26141 14199 0,'17'18'15,"19"-18"-15,-19 0 16,19-18-16,-19 1 15,1-19-15,-18 19 16,0-19 0,-18 19-16,1 17 0,-36-18 15,35 18-15,0 18 16,1-18-16,-1 17 0,1 1 16,17 0-16,0 35 15,17-18-15,36 0 16,-18-17-16,36 17 15,-36-17-15,18-18 16,-18 0-16,-17 0 16</inkml:trace>
  <inkml:trace contextRef="#ctx0" brushRef="#br0" timeOffset="76211.134">26582 14111 0,'0'-18'16,"-18"18"-1,1 36 1,-1-19-16,0 36 16,18-35-1,18 35-15,-18-35 16,53 17-16,-36-18 15,54-17-15,-36 0 16,18-17-16</inkml:trace>
  <inkml:trace contextRef="#ctx0" brushRef="#br0" timeOffset="76377.509">26723 14093 0,'18'18'31,"-1"-18"-31,1 0 0,-1 0 16,19 18-16,-19-36 15,1 0 1</inkml:trace>
  <inkml:trace contextRef="#ctx0" brushRef="#br0" timeOffset="76729.8">26758 13917 0,'0'0'0,"0"18"31,18 70 0,-18-53-31,0 71 16,0-71-16,0 18 0,0-17 15,17-1-15,-17 0 16,0 0-16,18 1 0,0-19 16,-1-17-1</inkml:trace>
  <inkml:trace contextRef="#ctx0" brushRef="#br0" timeOffset="76917.65">26970 14129 0,'0'35'16,"18"18"-1,-18-35-15,17-1 0,1 19 16,-1-19 0,1 1-16,0-18 15,-1-18 1</inkml:trace>
  <inkml:trace contextRef="#ctx0" brushRef="#br0" timeOffset="77543.551">27093 14129 0,'36'0'15,"-19"0"1,1 0-16,0-18 0,17 0 15,-35 1-15,17-1 16,1 1-16,-18-1 16,0 0-16,-18 1 0,1-36 15,17 35-15,-18 0 16,-17 1 0,17-1-16,1 18 15,-1 35-15,18 1 16,-18 34-16,18-17 15,18 0-15,0 35 16,-1-35-16,1 18 16,17-1-1,-35-52-15,18 0 16,-18-1-16,-18-34 16,1-19-1,17 1 1,-18 17-16,36-17 15,-18 18 1,17 17-16,1 0 16,-1 17-1,1 1-15,0-18 16,-1 17 0,-17 1-16,18 0 15,-18-1 1,0-34-1,0-1 1,0-17-16,18 0 16,-18-1-1,0 1-15,0 17 16,0 1-16,0-1 16,0 0-1,17 18 1</inkml:trace>
  <inkml:trace contextRef="#ctx0" brushRef="#br0" timeOffset="78086.135">27411 14411 0,'17'18'16,"19"-18"-1,-19 0-15,1-18 16,0 18-16,-18-18 16,0 1-1,-18 17 1,18 17-16,-18-17 16,18 18-16,0 0 15,0-1 1,18-17-1,0 0-15,-1 0 16,1 0-16,-18-17 0,18-1 16,-1 0-16,1-35 15,0 18-15,-1 0 16,1 0-16,-1-18 0,1-71 16,0 89-16,-18-18 15,0 18-15,0-1 0,-18 19 16,18-1-16,-18 36 15,18 35 1,-17-18 0,17 53-16,17-53 15,-17 1-15,18 17 0,17 35 16,18-35 0,-35-18-16,0-17 0,34-1 15,-34-17 1,0 0-16,-1-17 15,-17-1-15,-17 0 16,17 1 0</inkml:trace>
  <inkml:trace contextRef="#ctx0" brushRef="#br0" timeOffset="79237.105">27499 14340 0,'0'0'0,"18"-17"16,-1 17 0,-17-18-16,18 1 15,-18-1-15,0 0 16,0 1-1,-18 17 1,1 0-16,-1 0 16,0 0-16,1 0 15,-1 17-15,18 1 0,-18 17 16,36-17-16,-18 17 16,35-17-16,1-1 15,17 1-15,-36-18 16,36 18-1,-35-18-15,-1 0 16,1 0-16,-18-18 16</inkml:trace>
  <inkml:trace contextRef="#ctx0" brushRef="#br0" timeOffset="79610.627">28840 13864 0,'17'18'16,"-17"-1"0,0 19-16,0-1 0,0 18 15,0 35-15,0-35 16,0-18-16,0 1 0,53 34 15,-18-17 1,36-18 0,-18-35-16,-18 0 15,-17 0-15</inkml:trace>
  <inkml:trace contextRef="#ctx0" brushRef="#br0" timeOffset="79765.738">29228 14235 0,'0'35'0,"17"-17"16,-17-1-16,18 1 15,0-1-15,-1-17 16,1 0-16</inkml:trace>
  <inkml:trace contextRef="#ctx0" brushRef="#br0" timeOffset="79877.094">29245 13988 0,'0'-18'0,"18"18"31,0 0-31</inkml:trace>
  <inkml:trace contextRef="#ctx0" brushRef="#br0" timeOffset="80443.869">29369 14376 0,'0'-18'15,"17"-17"1,19 17 0,-1-17-1,-35 17-15,18 1 0,-1-1 16,1 18-16,-18-18 0,18 18 15,-18 18 1,0 0-16,-18-18 0,18 53 16,0-36-16,0 1 15,35 17-15,-17-17 16,17-18-16,-17 0 16,35 0-16,-36-18 15,19 0 1,-36 1-16,0-1 15,-18 18 1,0 18 15,18-1-15,0 1-16,0 0 16,18-1-16,17 19 15,-17-36 1,-1 17-1,1-17-15,0 0 16,-18-17 0,17-1-1,1 18 1,-18-18-16,18 1 0,-1 17 16,-17-18-1,18 18-15,-18-18 16,0 1-16,18-1 15,-1 1-15</inkml:trace>
  <inkml:trace contextRef="#ctx0" brushRef="#br0" timeOffset="81017.275">30939 13935 0,'-18'53'31,"0"0"-31,1-1 16,17 19-16,-18-18 0,18 18 15,0 17-15,18-35 16,-1-18-16,36 0 16,-17-17-16,16-18 0,54-35 15,-53 17 1,-18-17-16,36-54 16,-36 37-16,-17-19 0,-18 18 15,18-53-15,-36 71 16,0 0-16,1 17 0,-1 0 15,-17 18-15,17 36 16,0-1-16,1 18 0,-1 0 16,18 53-1,18-53-15,17 35 16,0-53-16,1 0 0,17 18 16</inkml:trace>
  <inkml:trace contextRef="#ctx0" brushRef="#br0" timeOffset="81339.949">31485 14411 0,'0'53'16,"0"-18"0,18-35-16,0 18 15,17-18 1,-17 0-16,-1-35 15,1 17-15,-18-17 0,35-1 16,-17-17 0,-1 36-16,1-1 15,0 1-15,-1 34 16,-17 1-16,18 35 16,-18-18-16,18 18 15,-18-35-15,17 17 16,1-18-16,-18 1 15,18-18-15,-18-18 16</inkml:trace>
  <inkml:trace contextRef="#ctx0" brushRef="#br0" timeOffset="81467.87">31873 14446 0,'0'0'0,"18"18"0,-18 0 16,18-1-1,-18 1-15,17-18 16</inkml:trace>
  <inkml:trace contextRef="#ctx0" brushRef="#br0" timeOffset="81750.015">32068 14376 0,'35'0'15,"53"-18"1,-53 18-16,36-18 16,-36 18-16,-17-17 15,-1 17-15,-34-18 16</inkml:trace>
  <inkml:trace contextRef="#ctx0" brushRef="#br0" timeOffset="81914.012">32191 14182 0,'0'53'0,"0"35"16,18-53-1,-1 0-15,36 36 16,18-36-16,-54-17 16,19-1-16,17 1 15,-36-18-15</inkml:trace>
  <inkml:trace contextRef="#ctx0" brushRef="#br2" timeOffset="90108.105">18415 10636 0,'18'-35'0,"-1"17"15,-17 36 16,0 53-15,0-36-16,0 88 16,18-52-16,0 88 15,-1-71-15,-17 106 16,18-88-16,-18 123 16,0-123-16,0 105 15,0-87-15,-18 105 16,18-123-16,0 0 15,0 88 1,0-88-16,18-18 0,-18 18 16,17-18-16,1 0 0,0 89 15,17-19 1,0 1-16,-17-88 16,0-1-16,-18 1 0,35 52 15,-17-70-15,-18 53 16,0-71-1,0 18-15,0-18 0,0 36 16,0 17 0,0-53-16,0 1 0,-18 17 15,0 35 1,18-53-16,-17 0 0,17 1 16,0-1-16,0 18 15,0-35-15,0 17 0,0-18 16,0 19-16,0-1 15,0-17-15,0-1 16,0 19 0,0-1-16,17-35 15,-17 17-15,18 1 16,0 0-16,-1-1 16,1-17-1,17 18 1,-17-18-16,35 0 15,-18 18-15,18-18 16,-18 17-16,53 1 16,-52 0-16,69-1 15,-52 1-15,0-18 0,71 17 16,17 1 0,-53 0-16,-17-18 15,87 35-15,19-17 16,-89-1-16,18 1 15,-18-18-15,124 35 16,-107-17-16,1-18 16,0 18-16,0-1 0,141 1 15,-124-18-15,124 17 16,-123 1 0,-1-18-16,124 18 15,-106-1-15,106-17 16,-106 18-16,124 0 15,-142-18-15,160 0 16,-160 17-16,159-17 16,-158 0-16,140 18 15,-140-18-15,-1 18 16,1-18-16,-1 17 0,1 1 16,-1-1-16,107 1 15,-125-18-15,19 18 0,-18-1 16,17-17-16,89 18 15,-106-18-15,-1 18 0,1-1 16,0-17-16,106 18 16,-124-18-16,18 18 15,88-18-15,-106 17 16,0-17-16,0 0 0,18 18 16,71-18-1,-89 17-15,106-17 16,-106 0-16,106 0 15,-88 0-15,88 0 16,-88 0-16,-18 18 0,124 0 16,17-1-1,-123-17-15,17 0 16,1 18-16,123-18 16,-106 0-16,-18 0 0,1 0 15,17 0-15,123 0 16,-122 0-16,-1 0 0,-18 0 15,1 0-15,123 0 16,-124 0-16,0 0 16,89 18-16,-106-18 15,88 17-15,-106 1 16,89-18-16,-89 0 16,88 0-1,-88 0-15,71 0 16,-88 0-16,52 0 15,-52 0-15,-18 0 0,-18 0 16,35-18-16,-52 1 16,0 17-16,-1-18 0,-17 0 15,0-17 1,0 17-16,-17-17 0,17 18 16,-18-19-16,0-52 15,1 53-15,17-18 0,0-18 16,0 18-16,0-105 15,0 69-15,0 1 16,0 0-16,0-18 0,0-105 16,0 105-16,-18-141 15,18 106 1,-17 0-16,-1-124 0,0 142 16,1-107-1,-1 107-15,-17-89 16,17 106-16,-17-105 15,17 105-15,1-18 0,-1 18 16,0 1-16,1-1 16,-1 0-16,-17 0 0,-36-70 15,53 88-15,-17 17 16,-35-70-16,34 88 16,1 0-16,0 18 0,-18-1 15,18 1-15,-71-18 16,71 36-16,-18-1 15,0 0-15,0 1 0,-53-36 16,53 35-16,-18 1 16,-70-19-16,53 19 15,18-1-15,-19 0 0,-87 1 16,70-1-16,-70 0 16,70 1-1,18-1-15,-124-17 16,106 17-16,0 1 0,1-1 15,-107-35-15,106 35 16,-123-17 0,105 17-16,1-17 0,-1 18 15,-17-1-15,-123-17 16,140 17-16,-17 0 0,0 1 16,18 17-16,-160-36 15,160 19-15,-1 17 0,-17-18 16,18 18-16,-124-35 15,123 35-15,1-18 16,-1 18-16,1-17 0,-124-1 16,124 0-16,-1 18 15,-123-35-15,124 35 16,-107-35 0,107 35-16,-106-18 15,105 1-15,-123 17 16,124-18-16,-124 18 15,123-18-15,-105 1 16,105 17-16,-105-18 16,106 0-16,-124 1 15,123 17-15,1 0 16,-18 0-16,-106 0 16,106 0-16,17 0 0,-17 17 15,18-17-15,-1 0 16,-17 0-16,18 0 0,-1 0 15,1 18-15,-19-18 0,-122 18 16,140-18-16,1 0 16,-124 17-16,124 1 15,-1-18-15,-123 18 16,141-1-16,-17-17 0,17 18 16,-123-1-1,105 1-15,-87 17 16,105-35-16,-71 18 15,89 0-15,-71-18 16,89 0-16,-54 17 16,89-17-16,-53 36 15</inkml:trace>
  <inkml:trace contextRef="#ctx0" brushRef="#br2" timeOffset="115414.858">25488 7020 0,'35'0'15,"-17"-17"-15,0 17 0,-1 0 0,19 17 16,-19 1-16,19 52 15,-19-34 1,36 87 0,-35-70-16,17 18 0,18 17 0,-18-18 15,18 1-15,0-18 16,0 17-16,53 19 16,-71-54-16,-17 0 0,17 1 15,-17-19 1</inkml:trace>
  <inkml:trace contextRef="#ctx0" brushRef="#br2" timeOffset="115785.307">25453 7585 0,'-18'17'15,"18"1"-15,-17-53 16,17 17 0,0-17-16,0-71 15,0 53-15,0-17 0,17-54 16,1-17-1,-18 88-15,0 0 16,18 18-16,-1-18 16,1 53-16,-1 18 15,1-1-15,53 54 16,-36-18-16,88 17 16,-70-52-16,71 17 15</inkml:trace>
  <inkml:trace contextRef="#ctx0" brushRef="#br1" timeOffset="142335.74">20549 14781 0,'0'18'62,"18"35"-46,-18-18-16,0 18 15,0 0-15,0 53 16,0-36-16,0 54 16,0-54-16,0 19 15,18-54-15,-18 0 0,17 1 16,1-19-1,0-17-15,-1 0 16,-17-17-16</inkml:trace>
  <inkml:trace contextRef="#ctx0" brushRef="#br1" timeOffset="142802.373">20249 15028 0,'18'0'47,"0"-35"-31,-18 0-16,17 0 15,1 17 1,-18-17-16,35-1 0,-35 19 15,18 17-15,-18-18 0,18 18 16,-1 0-16,1 0 16,-1 0-16,19 0 15,-19 0-15,1 0 16,17 18-16,1-18 16,-19 17-16,1 19 15,0-1-15,17 0 16,-18 0-16</inkml:trace>
  <inkml:trace contextRef="#ctx0" brushRef="#br1" timeOffset="155182.473">23495 16140 0,'0'-18'46,"-18"18"48,1 0-78,17 18-1,-18-18-15,0 17 0,1 1 0,-1 0 16,-17-1-16,17 1 16,-35 35-16,18-36 15,-18 36 1,18-17-16,0-1 0,-18 18 16,17-18-16,1 0 0,-18 18 15,18-18 1,0 18-16,-18 18 15,17-18-15,-16 17 16,16-34-16,-34 34 16,52-52-16,-35 35 15,18-18-15,0 18 16,-1-18-16,1 1 16,17-1-16,-17-18 15,0 36-15,0-17 16,-1-1-16,19-17 15,-36 35 1,17-1-16,19-16 16,-18-1-16,17-17 0,0 35 15,1-36 1,-1 1-16,0 17 0,18-17 16,-17 17-1,-1-35-15,18 18 16,-18-1-16,1-17 15,-1 18 1,1-18 15,17 18-15,-18-1 0,18 1-1,0-1-15,18-17 16</inkml:trace>
  <inkml:trace contextRef="#ctx0" brushRef="#br1" timeOffset="155971.168">19720 17992 0,'18'17'31,"0"-17"-15</inkml:trace>
  <inkml:trace contextRef="#ctx0" brushRef="#br1" timeOffset="156160.058">20020 17974 0,'18'0'0,"-1"0"16,19-18-1</inkml:trace>
  <inkml:trace contextRef="#ctx0" brushRef="#br1" timeOffset="156343.56">20338 18027 0,'17'18'15,"1"-18"1,0 17 0,-1-17-16</inkml:trace>
  <inkml:trace contextRef="#ctx0" brushRef="#br1" timeOffset="156520.785">20549 18045 0,'18'0'15,"0"-18"-15,-1 18 16,1 0 0,0 0-16</inkml:trace>
  <inkml:trace contextRef="#ctx0" brushRef="#br1" timeOffset="156648.4">20761 18062 0,'18'0'16,"-1"0"-16,1 0 16,0 0-16,-1 0 15</inkml:trace>
  <inkml:trace contextRef="#ctx0" brushRef="#br1" timeOffset="156799.503">21026 18027 0,'17'0'15,"18"0"1</inkml:trace>
  <inkml:trace contextRef="#ctx0" brushRef="#br1" timeOffset="156970.664">21343 17956 0,'18'0'16,"17"0"-1,-17 0 1,-1 0 0,1 0-16</inkml:trace>
  <inkml:trace contextRef="#ctx0" brushRef="#br1" timeOffset="157088.616">21643 17956 0,'18'0'16</inkml:trace>
  <inkml:trace contextRef="#ctx0" brushRef="#br1" timeOffset="157238.483">21802 17956 0,'17'0'16,"1"0"-1</inkml:trace>
  <inkml:trace contextRef="#ctx0" brushRef="#br1" timeOffset="159731.014">21837 18009 0,'-18'0'109,"1"0"-93,-1 18-1,0-18-15,1 0 16,-1 18 0,0-18-16,1 0 15,17 17 1,-18-17-1,1 0-15,-1 0 16,0 0 0,-17 18-1,17-18-15,-17 0 16,17 0-16,1 18 16,-1-18-16,1 0 15,-19 17 1,19 1-1,-1-18 17,-17 0-32,17 17 15,-17-17 1,17 0 0,1 18-16,-1-18 15,0 0-15,1 0 16,-1 0-1,0 0-15,1 18 16,-1-18 0,-17 0-16,17 0 15,0 0-15,1 0 16,-1 17-16,1-17 0,-1 0 0,0 18 16,1-18-1,-1 0-15,0 0 16,18 18-16,-35-18 15,17 0-15,1 0 16,-1 0-16,-17 0 16,17 17-16,-17-17 15,17 0 1,-17 18-16,17-18 16,1 0-16,-1 0 15,-17 18 1,17-18-16,1 0 15,-1 0-15,0 0 0,1 0 16,-1 0-16,0 0 0,-17 0 16,17 0-1,1 17-15,-1-17 0,1 18 16,-1-18-16,-17 17 0,17-17 16,-35 18-16,18-18 15,17 18-15,1-18 16,-19 0-16,19 17 0,-19-17 15,-17 0-15,36 18 16,-1-18-16,-35 0 16,36 0-16,-19 0 0,19 0 15,-1 0-15,-17 18 0,-18-18 16,35 17 0,-17-17-16,0 18 15,-18-18-15,17 18 16,-16-1-1,16-17-15,-17 18 16,36-18-16,-19 17 16,19-17-16,-1-17 15</inkml:trace>
  <inkml:trace contextRef="#ctx0" brushRef="#br1" timeOffset="160931.759">24589 17004 0,'0'-18'0</inkml:trace>
  <inkml:trace contextRef="#ctx0" brushRef="#br1" timeOffset="161145.04">24624 16810 0,'0'0'0,"18"-35"0,-1 17 15,-17-17-15,18 17 16,-18 0-16,17 18 16,-17 18-16,0 17 15,0 18-15,-17-17 0,17 69 16,0-52-16,-18 53 15,18-53-15,0 18 16,0-36-16,0-18 16,0 19-16,18-19 15,-1 1-15,19-18 0,34 18 16,-34-18-16,-1-18 16,0 0-16</inkml:trace>
  <inkml:trace contextRef="#ctx0" brushRef="#br1" timeOffset="161448.482">25012 17198 0,'18'-18'0,"17"1"15,-17-1-15,17 0 16,0-35-16,-17 53 15,-18-17-15,0-1 16,0 1-16,-18 17 0,0 0 16,-34 17-1,-1 18-15,17 1 16,1 17 0,35-18-16,0-17 0,0-1 0,71 18 15,-18-17-15,-18-18 16,53 0-1,-35-18-15,17-17 16</inkml:trace>
  <inkml:trace contextRef="#ctx0" brushRef="#br1" timeOffset="161765.379">25329 17163 0,'-52'35'15,"16"0"1,36-17-16,-17 35 15,17-36-15,17-17 16,19 18-16,-19-18 16,36 0-16,-53-18 15,35 1-15,-35-1 16,18-17-16,-18 17 16,18-35-1,-18 36-15,17 17 0,1 17 31,0 1-31,-1 17 16,1 0-16,-1-35 16,19 18-16,-19-18 15,1 0-15,-18-18 16,0 1 0</inkml:trace>
  <inkml:trace contextRef="#ctx0" brushRef="#br1" timeOffset="161959.85">25559 16722 0,'17'106'16,"-17"-54"-16,36 72 15,-19-1 1,1-70-16,0 18 0,-1-36 15,1 53 1,0-70-16,-1-18 0,1 0 0</inkml:trace>
  <inkml:trace contextRef="#ctx0" brushRef="#br1" timeOffset="162167.072">25718 17145 0,'-36'35'16,"1"18"-16,17-53 15,18 18-15,36 17 16,-19-35-16,1 18 16,0-18-16,34 17 15,-16-17-15,-19 0 0,1 0 16</inkml:trace>
  <inkml:trace contextRef="#ctx0" brushRef="#br1" timeOffset="162572.131">25929 17180 0,'0'18'0,"0"0"15,0 17 1,18-18-16,-1-17 0,19 18 15,-19-18-15,19 18 16,-19-18-16,36-36 16,-35 19-1,-1-1 1,1 18-16,0 0 16,-18 18-16,0-1 0,17 72 15,1-54-15,0 18 0,-1 70 16,-17-70-1,0-17-15,0-1 16,-17-18-16,17 19 0,-18-36 0,-35 0 16,35-18-1,1-17-15,-1 0 16,18-18-16,0-53 16,18 71-16,35-54 15,-36 54-15,19 17 0,34-17 16,-52 17-16,17 18 15,0-35 1</inkml:trace>
  <inkml:trace contextRef="#ctx0" brushRef="#br1" timeOffset="163195.687">27446 17268 0,'-18'0'0,"1"0"15,-18 0 1,17-17-16,0-18 0,1-54 16,17-16-1,0 52-15,0-18 16,17 1-16,19-54 16,-1 89-16,18-18 15,-18 35-15,0 1 0,36 34 16,-53 1-16,-1 52 15,-17-17-15,-35 36 16,17-54 0,-52 18-16,34-36 15,-34 19-15,52-36 16,1 17-16,34-17 16,1 18-16,17-18 0,36 18 15,-18-1 1,-18 1-16,53-18 15,-53 17-15,1-17 0</inkml:trace>
  <inkml:trace contextRef="#ctx0" brushRef="#br1" timeOffset="163506.445">27781 17074 0,'18'0'15,"35"0"1,-18-17-16,0 17 16,-17-18-1,0 1-15,-18-19 16,-36 36 0,19-17-16,-19 17 0,-16 17 15,34 1-15,0 0 16,18-1-16,-17 1 0,34 17 15,1-17-15,0-1 0,17 1 16,18 0-16,-18-18 0,18 17 16,35-17-1,-53-17-15,-17 17 0,17-18 16,-17 18-16,-18-18 16</inkml:trace>
  <inkml:trace contextRef="#ctx0" brushRef="#br1" timeOffset="163817.123">28293 16581 0,'0'35'16,"0"0"-16,17 36 15,-17-36-15,0 71 16,0-71-16,0 53 16,18-52-16,-18-1 0,18 18 15,-1-18 1,1-35-16,0 0 16,17 0-16,0 0 15,-17 0-15,35 0 16,-36 0-16,1 0 0,0 0 15</inkml:trace>
  <inkml:trace contextRef="#ctx0" brushRef="#br1" timeOffset="164278.088">28769 16739 0,'-18'18'16,"18"0"-16,18 17 16,-18 0-16,18 18 0,17 53 15,-17-53-15,17 35 16,-17-53-16,17-17 15,18 35 1,-36-36-16,19-17 0,17 0 16,-36-17-1,1-1-15,17-35 16,-17 18-16,-18 0 0,0-1 0,0-34 16,0 17-1,0 0-15,-18 18 0,0-18 16,1 18-16,-1 52 15,18 1-15,0 70 16,-17 18 0,34-71-16,1 18 15,-1 0-15,19 35 16,-19-53-16,19 18 16,-19-35-16,1 0 0</inkml:trace>
  <inkml:trace contextRef="#ctx0" brushRef="#br2" timeOffset="200677.557">23795 13141 0,'0'18'15,"0"-1"-15,0 19 0,0-19 0,18 71 16,-18-52 0,17-1-16,-17 18 0,18-18 15,-1 18-15,-17-18 0,18 1 16,-18-1-16,18 0 0,-18-17 16,0 17-16,0-17 15,0-1-15,-18-17 16,18 18-1</inkml:trace>
  <inkml:trace contextRef="#ctx0" brushRef="#br2" timeOffset="201123.292">23530 13476 0,'-17'0'0,"34"0"16,-17-18-1,18 1-15,17-36 16,-17 35-16,-1 1 0,-17-1 16,18-17-16,0-1 15,-18 19-15,17-18 16,1-1-16,-18 19 16,18-1-16,-1 0 0,1 1 15,0 17-15,-1 0 16,1 0-16,17 17 15,-17 1 1,-1 0-16,1-1 16,0 1-16,-1 0 0,19-1 15,-19 1 1</inkml:trace>
  <inkml:trace contextRef="#ctx0" brushRef="#br2" timeOffset="201784.87">23001 17057 0,'18'53'16,"-1"0"-16,1 35 16,0-18-16,17-17 15,0 71-15,-17-71 16,0 0-16,-1-18 0,18 18 16,-35-36-16,18-17 15</inkml:trace>
  <inkml:trace contextRef="#ctx0" brushRef="#br2" timeOffset="202120.235">22789 17515 0,'0'-17'16,"18"-1"-16,0 1 0,17-72 16,-17 54-16,17-71 15,-17 71 1,17-53-16,-35 70 16,17-17-16,1-18 15,0 18-15,-18 17 0,0 0 16,17 18-1,1 36 1,-18-19-16,18 1 0,17 17 16,0-17-1,-17-1-15,0 1 0,17 0 16</inkml:trace>
  <inkml:trace contextRef="#ctx0" brushRef="#br2" timeOffset="-188683.399">20832 13370 0,'0'18'93,"0"35"-93,0-18 16,0 53 0,0-35-16,0 35 15,0-52-15,0 52 16,0-53-16,0 36 16,0-36-16,0 0 15,0-17-15,0 0 16</inkml:trace>
  <inkml:trace contextRef="#ctx0" brushRef="#br2" timeOffset="-188378.462">20567 13899 0,'35'36'15,"-17"-1"-15,0 18 16,-1-35-16,-17 17 0,18 0 16,-1 0-16,1-17 15,0-18-15,-1 0 16,1 0-16,17 0 15,-17-18-15,52-35 16,-34 18-16,34-35 16,-52 34-16,17 1 0,-17 17 15,-1 1-15</inkml:trace>
  <inkml:trace contextRef="#ctx0" brushRef="#br2" timeOffset="-168931.36">25418 10989 0,'-18'0'16,"0"0"-16,1 0 16,-1 0-16,36 0 31,17 0-15,-17 0-16,52 18 15,-52-18-15,17 17 16,-17-17-16,-1 18 15,1 17-15,-18-17 16,-18 0-16,1 17 0,-19-18 16,-16 54-16,34-53 15,0-1-15,1 1 0,17 0 16,0-1 0,17 1-16,36-18 15,-35-18-15,35 18 16,-53-17-16,17-1 15</inkml:trace>
  <inkml:trace contextRef="#ctx0" brushRef="#br2" timeOffset="-168785.389">25312 11183 0,'53'0'16,"-36"0"-16,19 0 15,34 0-15,-35 0 16,1 0-16,-19 0 16</inkml:trace>
  <inkml:trace contextRef="#ctx0" brushRef="#br2" timeOffset="-168462.278">25770 10971 0,'18'18'0,"17"-18"16,1 0-16,17 18 16,-1-18-16,-16 0 15,-1 17-15,18 1 16,-18 0-16,-35-1 0,18 19 15,-18-19 1,-18 1-16,1-1 0,-19 1 16,-17 17-16,18-17 15,0 0-15,17-18 0,-17 17 16,17 1 0,18 0-1,18-18-15</inkml:trace>
  <inkml:trace contextRef="#ctx0" brushRef="#br2" timeOffset="-168157.503">26582 11095 0,'-35'35'0,"-36"36"15,53-1 1,18-17-16,18 0 16,53-18-1,-19-35-15,1 0 0,53-17 16,-53-19-16,53-16 16,-71 16-16,18-52 15,-53 53-15,-53-53 16,18 52-16,-71 1 15,53 35-15,-53 18 16,53-1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">21943 9172 0,'0'18'0,"0"88"16,17 17-1,-17-52-15,36 52 16,-19-52-16,19 35 15,-19-71-15,54 35 16,-36-52-16,18-18 16</inkml:trace>
  <inkml:trace contextRef="#ctx0" brushRef="#br0" timeOffset="668.551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">23689 9754 0,'18'0'15</inkml:trace>
  <inkml:trace contextRef="#ctx0" brushRef="#br0" timeOffset="2614.934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">25312 9437 0,'17'0'16,"1"0"-16,35 17 16,-35 1-1,-1-18 1</inkml:trace>
  <inkml:trace contextRef="#ctx0" brushRef="#br0" timeOffset="2886.907">25347 9631 0,'18'17'0,"35"1"16,-36-18 0,19 0-16,16 0 15</inkml:trace>
  <inkml:trace contextRef="#ctx0" brushRef="#br0" timeOffset="3476.74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">27252 8520 0,'18'0'16,"17"0"-16,0 0 15,-17 0-15,17 17 16,0 1-16,-17 17 16,-18-17-16,0 17 15,0-17-15,-18 35 16,18-36-16,-17 19 16,17-19-16,-18 1 15,36-1-15,-1-17 16,1 0-1,0-17 1,-18-18 0</inkml:trace>
  <inkml:trace contextRef="#ctx0" brushRef="#br0" timeOffset="3933.589">27287 8678 0,'18'0'15,"35"0"1,-18-17-16,36-1 15,-36 18-15,0 0 16</inkml:trace>
  <inkml:trace contextRef="#ctx0" brushRef="#br0" timeOffset="4183.125">27817 8961 0,'35'17'16,"-18"-17"-16,1 0 0,17 0 15,18 0-15,-35 0 16</inkml:trace>
  <inkml:trace contextRef="#ctx0" brushRef="#br0" timeOffset="4577.762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">28875 8573 0,'18'-18'16,"-1"18"0,1 0-16,-1-18 0,1 18 15,17 0-15</inkml:trace>
  <inkml:trace contextRef="#ctx0" brushRef="#br0" timeOffset="5156.262">29175 8431 0,'35'18'15,"-17"-18"1,-18 35-1,0-17-15,-18 17 16,0 18-16,1-35 16,17 17-16,17 18 15,1-35-15,0-1 0,-1 1 16,1 0-16,0-18 16,-1 17-16,18-17 15,-35-17-15,0-1 16,-17 0-16</inkml:trace>
  <inkml:trace contextRef="#ctx0" brushRef="#br0" timeOffset="5286.038">29157 8608 0,'53'17'16,"-18"-17"-16,18 0 0,18 18 16,-18-18-16,0 0 15,-53 18 1,-18-1-1</inkml:trace>
  <inkml:trace contextRef="#ctx0" brushRef="#br0" timeOffset="5712.132">26511 9419 0,'106'0'16,"159"-17"0,229 17-1,-318-18-15,36 18 0,229-18 16,-230 1-16,213-1 15,-230 0-15,-18-17 16,-53 35-16,54-35 16,-159 35-16</inkml:trace>
  <inkml:trace contextRef="#ctx0" brushRef="#br0" timeOffset="6134.779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">27287 9666 0,'53'-18'16,"35"1"-16,-35 34 15,-17 19 1,-36 17-1,-18 17-15,0-34 16,18-19-16,-17 36 16,17-35-16,0-1 15,17-17-15,-17-17 32,0-36-17,0 35-15</inkml:trace>
  <inkml:trace contextRef="#ctx0" brushRef="#br0" timeOffset="6507.169">27393 9754 0,'18'0'31,"35"18"-31,-18-18 16,18 0-16,-18 0 16,18-18-1</inkml:trace>
  <inkml:trace contextRef="#ctx0" brushRef="#br0" timeOffset="6696.61">27764 9913 0,'53'0'16,"-1"18"-16,19-36 15,-36 18-15,1-18 0,-1 18 0,-18-17 16,1-1-16,-18 1 16</inkml:trace>
  <inkml:trace contextRef="#ctx0" brushRef="#br0" timeOffset="6820.055">27940 9931 0,'18'70'15,"17"-17"1,-17-35-16,-1-1 0,1-17 16</inkml:trace>
  <inkml:trace contextRef="#ctx0" brushRef="#br0" timeOffset="7302.73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">2593 17463 0,'0'52'16,"0"19"-1,18 35 1,-1-53-16,1 70 15,35-17-15,-36-71 0,19 1 16,34 17 0,-34-53-16,-1 0 0,0 0 15,36-18-15,-54 0 16</inkml:trace>
  <inkml:trace contextRef="#ctx0" brushRef="#br0" timeOffset="13114.071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">5750 17586 0,'0'0'0,"18"0"0,0 0 0,34 18 16,-34-18-16,35 0 16,-35 0-1</inkml:trace>
  <inkml:trace contextRef="#ctx0" brushRef="#br0" timeOffset="14205.374">5821 17745 0,'17'17'15,"19"1"-15,17-36 16,-36 1-16,19 17 16,-1-18-16</inkml:trace>
  <inkml:trace contextRef="#ctx0" brushRef="#br0" timeOffset="14844.75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">7602 17498 0,'-17'0'16,"34"17"-16,-17 19 15,36-1-15,17 53 16,-1-53-16,19 36 16,-36-53-16,18 17 15,-17-35-15,16-18 16,-52 1-16</inkml:trace>
  <inkml:trace contextRef="#ctx0" brushRef="#br0" timeOffset="15963.12">7902 17604 0,'-53'70'15,"0"18"1,36-52-16,-36 34 15,53-35-15,-18 1 16,36-19-16,-1-17 0,54-35 16</inkml:trace>
  <inkml:trace contextRef="#ctx0" brushRef="#br0" timeOffset="16174.137">8326 17092 0,'-53'106'15,"0"70"1,53-123 0,0 106-16,17-88 15,1-19-15,53 54 16,-1-53-1,-35-53-15,1 18 0</inkml:trace>
  <inkml:trace contextRef="#ctx0" brushRef="#br0" timeOffset="16467.636">8661 17445 0,'0'88'15,"0"53"1,53-53 0,17-52-1,18-19 1,-52-34-16,34-1 0,-17-53 16,-35 54-1,-1-36-15,-17 18 0,-17-54 16,-1 54-16,-35-18 15,-17 18 1,52 17-16,0 18 0,1 0 16,-1 36-1,36-1-15</inkml:trace>
  <inkml:trace contextRef="#ctx0" brushRef="#br0" timeOffset="16619.925">9260 17745 0,'-17'53'0,"-1"0"15,-17 17 1</inkml:trace>
  <inkml:trace contextRef="#ctx0" brushRef="#br0" timeOffset="16964.857">9666 17463 0,'53'-18'0,"-35"18"16,35 0-16,-36 18 16,1-18-16,17 35 15,-35-18-15,0 19 16,0-1-16,-17 71 16,17-18-16,-18 35 15,18-105 1,18 0-16,-1-1 15,1-17-15,17-17 16,-17-1 0,-36-17-16</inkml:trace>
  <inkml:trace contextRef="#ctx0" brushRef="#br0" timeOffset="17096.198">9631 17762 0,'17'0'0,"36"0"15,0 0 1,36-17-16,-54-1 16,53 0-1,-53 1-15,-17 17 0</inkml:trace>
  <inkml:trace contextRef="#ctx0" brushRef="#br0" timeOffset="17329.896">9984 17145 0,'88'88'15,"-53"-35"-15,36 53 16,-1-18-16,-52-17 15,-1-18-15,1 17 0,-18 1 16,0 17-16,-18 53 16,-17-88-16</inkml:trace>
  <inkml:trace contextRef="#ctx0" brushRef="#br0" timeOffset="22294.986">20567 17515 0,'0'0'0,"0"-35"0,0 0 16,0 70 15,18 71-15,-1 53-16,1-71 15,0 53-15,-1-70 16,18 34-16,-17-69 16,0-1-16,17-17 15,0-1-15,1 1 0,16 0 16,-16-36-16,-1 18 15,0-18-15</inkml:trace>
  <inkml:trace contextRef="#ctx0" brushRef="#br0" timeOffset="22585.075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">21731 17551 0,'35'106'16,"-17"-36"-16,17 54 15,-17-54-15,17-17 0,1 88 16,-19-88-1,18 0-15,1 0 16,-19-35-16,19-1 16,-19-34-16</inkml:trace>
  <inkml:trace contextRef="#ctx0" brushRef="#br0" timeOffset="23253.954">22031 18027 0,'-18'35'15,"-17"-17"1,17 0-16,18-1 16,0 1-16,36-1 15,-19 1-15,19 0 0,-1-1 16,35 1-16,-34-18 16,-19 0-1</inkml:trace>
  <inkml:trace contextRef="#ctx0" brushRef="#br0" timeOffset="23619.228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">23989 17974 0,'18'0'16,"-1"-18"-16,1-17 15,-18 17 1,0 1 0,-18 17-1,1 0-15,-1 17 16,0 19-16,1 17 15,17-18-15,17 18 16,1-35-16,17-1 0,36 1 16,-36-18-1,0 0-15,53-35 16,-70-1-16,17 19 0</inkml:trace>
  <inkml:trace contextRef="#ctx0" brushRef="#br0" timeOffset="24852.601">24271 17445 0,'0'53'16,"35"88"0,-35-35-1,18-36-15,-18-17 16,18 0-16,17 35 15,18-35 1,-35-35-16,52 17 16,-52-35-16,52 18 15,-52-18-15,17 0 0,-17 0 16</inkml:trace>
  <inkml:trace contextRef="#ctx0" brushRef="#br0" timeOffset="25349.554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">26793 17745 0,'0'0'0,"18"0"15,35-18-15,-35 18 16,35-18-1,-36 18-15,1 18 0</inkml:trace>
  <inkml:trace contextRef="#ctx0" brushRef="#br0" timeOffset="27158.023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">28452 17903 0,'-36'36'16,"19"-19"-16,-1 1 0,-35 35 15,18 35 1,52-70 0,1-18-1</inkml:trace>
  <inkml:trace contextRef="#ctx0" brushRef="#br0" timeOffset="29052.654">28840 17410 0,'-18'17'15,"0"54"1,1-1-16,17 71 0,0-52 16,35 34-1,-17-70-15,-1 0 0,36 18 16,-18-54-16,18 1 15,-35-18-15</inkml:trace>
  <inkml:trace contextRef="#ctx0" brushRef="#br0" timeOffset="30470.457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">29528 18009 0,'0'18'16,"0"0"-16,0-1 31,17-17-31</inkml:trace>
  <inkml:trace contextRef="#ctx0" brushRef="#br0" timeOffset="30933.323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">29986 17780 0,'-18'35'16,"18"1"-16,18 16 15,-18-16-15,18-1 0,-1 36 16,1-36-16,0 18 16,-1-36-16,-17 1 15</inkml:trace>
  <inkml:trace contextRef="#ctx0" brushRef="#br0" timeOffset="31463.324">30215 17921 0,'36'0'15,"52"0"1,-70 0-16,17 0 16,18 18-16,-36-1 15,-17 1-15,-17 0 16,-1 17 0,0-17-16,1 17 0,17 0 15,0-17 1,17-1-16,19 1 15,-19-18-15,36 0 16,-35 0-16,0 0 0,-18-18 16,0 1-1</inkml:trace>
  <inkml:trace contextRef="#ctx0" brushRef="#br0" timeOffset="31592.237">30268 18062 0,'-17'0'16,"52"0"-16,18 0 15,0-17-15,-18 17 0,71-18 16,-71 18 0,36-18-16,-54 18 15</inkml:trace>
  <inkml:trace contextRef="#ctx0" brushRef="#br0" timeOffset="31778.385">30727 18027 0,'18'35'0,"-18"18"16,0-18-16,-18 1 16,0-1-16,18-17 0,-17-1 15,-1 1-15</inkml:trace>
  <inkml:trace contextRef="#ctx0" brushRef="#br0" timeOffset="32207.218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">29580 17233 0,'0'-17'16,"36"-54"-1,-19 18 1,1 0-16,17-17 0,-17-1 0,35-123 16,-18 88-1,-17-17-15,-1-1 16,19 1-16,-36-1 0,17-105 15,-17 123-15,18-17 16,-18 87-16,-18 19 16,1 34-1,-1 54-15</inkml:trace>
  <inkml:trace contextRef="#ctx0" brushRef="#br0" timeOffset="50629.89">29492 17216 0,'0'0'0,"18"17"31,0 18-15,-1-17-16,1 35 15,-1-35 1,-17-1-16,36 1 0,-36 0 16,17-18-16,1-18 0,35-35 15,-35 18 1,52-36-16,-35 36 16,-17 0-16,17-1 0</inkml:trace>
  <inkml:trace contextRef="#ctx0" brushRef="#br0" timeOffset="51275.855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">29722 14728 0,'-18'0'15,"18"18"1,-18-18-16,36 0 15</inkml:trace>
  <inkml:trace contextRef="#ctx0" brushRef="#br0" timeOffset="51725.729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">30321 14464 0,'0'-18'0,"0"36"31,0 52-15,0-17-16,0 0 0,0-17 0,18 69 16,0-52-1,-1 0-15,1-17 16,-1-36-16</inkml:trace>
  <inkml:trace contextRef="#ctx0" brushRef="#br0" timeOffset="52927.776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">30727 14728 0,'18'0'0,"70"-17"15,-53 17-15,36 0 16,-54 17 0,1-17-16</inkml:trace>
  <inkml:trace contextRef="#ctx0" brushRef="#br0" timeOffset="53661.48">31238 14852 0,'0'0'0,"0"18"0,0-1 16,0 19 0,-17-1-16,17-18 0,-18 36 15,18-35-15,-17 0 16,17-1-16</inkml:trace>
  <inkml:trace contextRef="#ctx0" brushRef="#br0" timeOffset="66902.944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">31556 14817 0,'35'17'16,"18"-17"-16,18 18 15,-36-18-15,0-18 0,36 18 16,-54 0-1</inkml:trace>
  <inkml:trace contextRef="#ctx0" brushRef="#br0" timeOffset="67252.126">32068 14323 0,'70'88'16,"-35"-35"-16,1 17 0,-19-17 0,1 18 15,-18 52 1,-35-17-16,-36 0 16,18-53-16</inkml:trace>
  <inkml:trace contextRef="#ctx0" brushRef="#br0" timeOffset="68170.722">29069 14129 0,'-35'0'16,"17"17"-16,-17 1 15,-1 53-15,19-18 16,-1-1-16,1 19 0,17 0 16,0 52-16,17-70 15,1 0-15,-1-18 0,1 18 16,17 0-1,-17-35-15</inkml:trace>
  <inkml:trace contextRef="#ctx0" brushRef="#br0" timeOffset="68826.811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89">28469 14570 0,'0'0'0,"0"17"0,-35 36 16,0-17-1,17-1-15,0 18 16,18-18-16,18-17 0</inkml:trace>
  <inkml:trace contextRef="#ctx0" brushRef="#br0" timeOffset="69939.54">29880 13317 0,'0'18'0,"-17"35"16,-1 53 0,0-36-16,18 1 0,0-18 15,-17 53-15,17-36 16,0-52-16,0-1 15,0 1-15,-18-18 16</inkml:trace>
  <inkml:trace contextRef="#ctx0" brushRef="#br0" timeOffset="70161.113">29722 13670 0,'0'35'16,"0"-17"-16,0 35 0,0 35 15,0-53-15,17 1 16,1-1-16,-1 0 16,19-17-16,17 0 15,-18-18-15,0 0 0,18 0 16,-35-18-16,17 0 16,0-17-1,-17 17-15,0 1 0,-1-1 16,1 0-16,-18-17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">21273 4992 0,'17'0'15,"18"0"1,-17 0-16,17-18 0,1 18 15,-1 0-15,-17 0 16,17 0-16,0 0 16,-17 0-16,-1 0 0,1 0 15</inkml:trace>
  <inkml:trace contextRef="#ctx0" brushRef="#br0" timeOffset="556.831">21396 5168 0,'18'18'16,"-1"-18"-16,19 0 16,-19 0-16,1 0 15,17 0-15,0 0 16,-17 0-16,17-18 0</inkml:trace>
  <inkml:trace contextRef="#ctx0" brushRef="#br0" timeOffset="981.302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">26053 4992 0,'35'-18'16,"-17"18"-16,87-35 16,-52 17-16,36 1 15,-54-1-15</inkml:trace>
  <inkml:trace contextRef="#ctx0" brushRef="#br0" timeOffset="3954.144">26705 4410 0,'-17'-18'16,"-1"53"-1,0 1-15,18 34 16,0-17-16,18 53 16,-18-53-16,18 0 0,-1 0 15,19 17-15,16 1 16,-34-54-16,0 19 15,17-19-15,-17 1 16,17-18-16</inkml:trace>
  <inkml:trace contextRef="#ctx0" brushRef="#br0" timeOffset="4316.217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">27287 4322 0,'53'52'16,"18"37"0,-54-54-16,54 71 15,-36-53-15,-17 17 16,17 1-16,-17 52 16,-18-70-16,-18 0 0,1 53 15,17-71-15,-36 18 16,19-35-16</inkml:trace>
  <inkml:trace contextRef="#ctx0" brushRef="#br0" timeOffset="6439.703">28258 4798 0,'17'0'16,"1"0"-16,-1 0 0,72 0 16,-54-18-16,18 18 15,-18 0-15,18 0 16,0-17-16,-35 17 15,-18 17-15</inkml:trace>
  <inkml:trace contextRef="#ctx0" brushRef="#br0" timeOffset="6586.449">28363 5009 0,'71'0'16,"-36"0"-16,36-17 15,-36 17 1,0 0-16,1-18 16</inkml:trace>
  <inkml:trace contextRef="#ctx0" brushRef="#br0" timeOffset="7070.12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">5750 14817 0,'0'17'47,"0"19"-32,-17-19-15,17 19 0,0 34 16,0 1 0,0-36-16,0 0 0,0 0 15,17 18 1,-17-35-16,0 0 15,0-1-15</inkml:trace>
  <inkml:trace contextRef="#ctx0" brushRef="#br0" timeOffset="9511.245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">5733 14799 0,'-18'-18'78,"18"1"-63,0-1-15,0 0 16</inkml:trace>
  <inkml:trace contextRef="#ctx0" brushRef="#br0" timeOffset="10458.646">5680 14129 0,'0'-18'15,"0"0"-15,0 1 16,0-1 0</inkml:trace>
  <inkml:trace contextRef="#ctx0" brushRef="#br0" timeOffset="10584.685">5715 13811 0,'0'-53'15,"-18"18"1,18 17-16,0 1 16</inkml:trace>
  <inkml:trace contextRef="#ctx0" brushRef="#br0" timeOffset="10851.698">5697 13070 0,'0'-17'0,"0"-1"16,0 1-16,0-19 15,-17 19-15,17-19 16,0 19-16,0-1 16,0 0-16,0 1 15</inkml:trace>
  <inkml:trace contextRef="#ctx0" brushRef="#br0" timeOffset="11401.609">5556 12206 0,'0'-18'16</inkml:trace>
  <inkml:trace contextRef="#ctx0" brushRef="#br0" timeOffset="11728.922">5539 11483 0,'0'0'0,"0"-18"16,0 1-16,17 17 15,-17-18-15,0-17 16,18 35-16,-18-36 16,18 36-16,-18-35 15</inkml:trace>
  <inkml:trace contextRef="#ctx0" brushRef="#br0" timeOffset="11861.396">5556 11148 0,'0'-35'15,"0"17"1,18 0-16,-18-17 16,0 17-1,0 1-15</inkml:trace>
  <inkml:trace contextRef="#ctx0" brushRef="#br0" timeOffset="12028.543">5539 10883 0,'17'0'32,"-17"-17"-32</inkml:trace>
  <inkml:trace contextRef="#ctx0" brushRef="#br0" timeOffset="12229.563">5539 10883 0,'-18'-53'16,"18"71"-1,18-18 1,-18 18-1,17-18 1</inkml:trace>
  <inkml:trace contextRef="#ctx0" brushRef="#br0" timeOffset="12497.217">5415 10777 0,'-17'0'15,"-1"0"-15,-17 0 16</inkml:trace>
  <inkml:trace contextRef="#ctx0" brushRef="#br0" timeOffset="12626.935">5080 10813 0,'-35'0'15,"-1"0"1,19 0-16</inkml:trace>
  <inkml:trace contextRef="#ctx0" brushRef="#br0" timeOffset="12848.166">4374 10848 0,'-52'0'15,"-19"-18"1,36 18-1,17 0-15,-17 0 16,17 0-16,-17 0 16,17 0-16</inkml:trace>
  <inkml:trace contextRef="#ctx0" brushRef="#br0" timeOffset="12970.305">3810 10848 0,'-35'0'15,"17"0"-15,-17 0 16,17 0-16,-17 0 16</inkml:trace>
  <inkml:trace contextRef="#ctx0" brushRef="#br0" timeOffset="13026.414">3581 10866 0,'0'0'0,"-36"17"16,36 1 0,-17-1-16</inkml:trace>
  <inkml:trace contextRef="#ctx0" brushRef="#br0" timeOffset="14454.894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">21396 6632 0,'18'0'0,"52"0"16,-35-17-1,36-1-15,-53 18 16,17 0 0,-17 0-16</inkml:trace>
  <inkml:trace contextRef="#ctx0" brushRef="#br0" timeOffset="25126.832">21519 6844 0,'71'0'16,"-36"0"-16,18-18 0,-35 18 15,-1 0-15</inkml:trace>
  <inkml:trace contextRef="#ctx0" brushRef="#br0" timeOffset="25666.242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">22719 6685 0,'-18'-17'15</inkml:trace>
  <inkml:trace contextRef="#ctx0" brushRef="#br0" timeOffset="26627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">24165 6279 0,'18'18'0,"-18"0"16,18 52-16,-18-34 16,17 34-16,1-17 15,-18-18-15,17 54 16,-17-37-16,18 1 16,-18-17-16,18-19 15,-18 1-15,0 0 0,17-18 16</inkml:trace>
  <inkml:trace contextRef="#ctx0" brushRef="#br0" timeOffset="32423.006">5680 16316 0,'-18'0'0,"18"18"15,-18-18 1,36 17 93,0-17-93,35 0-16,-18 0 15,0 0-15,36 18 16,-36-18-16,18 0 16,-35 18-16,-1-18 15,1 0-15,0 0 16,-36 0 15,18-18-15</inkml:trace>
  <inkml:trace contextRef="#ctx0" brushRef="#br0" timeOffset="32878.458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">6121 14852 0,'0'-18'62,"-18"18"1,18 18-48,0 0 17,-18 17-17,18-17-15,18 34 16,-18-16-16,0-1 16,0 36-16,18-54 15,-18 18-15,17 1 16,1-19-16,0-17 31,-18-17-15</inkml:trace>
  <inkml:trace contextRef="#ctx0" brushRef="#br0" timeOffset="35497.474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">6562 15487 0,'0'18'0,"17"-18"47,-17 17-31</inkml:trace>
  <inkml:trace contextRef="#ctx0" brushRef="#br0" timeOffset="36160.761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">7426 15275 0,'0'18'16,"0"0"140,0-1-141,18 1 1,-18-1-16,17 36 16,-17-17-16,18-1 15,-18 0-15,0 1 0,18-19 16,-18 18-16,0-17 16,17-18-1</inkml:trace>
  <inkml:trace contextRef="#ctx0" brushRef="#br0" timeOffset="48022.495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">28099 6421 0,'17'0'32,"36"0"-17,-17 0-15,-1 0 16,0-18-16,0 18 0,1 0 16,-19 0-1,-34 18-15,-1-1 16</inkml:trace>
  <inkml:trace contextRef="#ctx0" brushRef="#br0" timeOffset="49697.322">28187 6632 0,'35'18'15,"36"-18"-15,-36 0 16,18 0-16,-35 0 15,-1 0-15,1 0 16</inkml:trace>
  <inkml:trace contextRef="#ctx0" brushRef="#br0" timeOffset="51187.254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">29933 6509 0,'0'17'15,"0"1"17,18-18-17</inkml:trace>
  <inkml:trace contextRef="#ctx0" brushRef="#br0" timeOffset="52054.399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9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">6103 14640 0,'0'-17'62,"0"-19"-62,0 1 16,0 17-16,0-17 16,0 18-1,-18-1 1</inkml:trace>
  <inkml:trace contextRef="#ctx0" brushRef="#br0" timeOffset="57988.748">6085 14411 0,'0'-18'15,"0"1"1,0-19-1,0 19 1,0-1-16,0 1 16,0-1-1,0-17-15</inkml:trace>
  <inkml:trace contextRef="#ctx0" brushRef="#br0" timeOffset="58157.249">6138 13952 0,'-17'-17'15,"17"-1"1,17-17 0,-17 17-16,18-17 15,0 35-15</inkml:trace>
  <inkml:trace contextRef="#ctx0" brushRef="#br0" timeOffset="58303.893">6174 13600 0,'0'-18'16,"0"0"-16,0 1 15,0-19 1,0 19-16,0-1 0</inkml:trace>
  <inkml:trace contextRef="#ctx0" brushRef="#br0" timeOffset="58453.593">6174 13264 0,'-18'-17'15,"18"-18"1,-18 17-16,18-17 15,0-1-15,0 19 16,0-1-16,18 0 0</inkml:trace>
  <inkml:trace contextRef="#ctx0" brushRef="#br0" timeOffset="58593.224">6138 12788 0,'0'-53'16,"0"36"-16,-17-36 16,17 17-16</inkml:trace>
  <inkml:trace contextRef="#ctx0" brushRef="#br0" timeOffset="58770.851">6085 12241 0,'-17'-35'16,"17"17"-16,0 1 15,0-18-15,0-1 16,0 1-16,0 17 16,0 1-16</inkml:trace>
  <inkml:trace contextRef="#ctx0" brushRef="#br0" timeOffset="58895.1">6050 11659 0,'0'-35'16,"18"0"-1</inkml:trace>
  <inkml:trace contextRef="#ctx0" brushRef="#br0" timeOffset="59110.842">6068 11271 0,'0'-17'16,"0"-1"-16,0-35 16,0 35-16,0-34 15</inkml:trace>
  <inkml:trace contextRef="#ctx0" brushRef="#br0" timeOffset="59278.731">6033 10742 0</inkml:trace>
  <inkml:trace contextRef="#ctx0" brushRef="#br0" timeOffset="59584.296">6033 10583 0,'0'-17'16,"17"-1"-1,-17 0-15,0-17 16,0 18-16,0-1 16,0 0-16,-17 1 15,17-1 1,-18 0-1,18 1-15,0-1 16</inkml:trace>
  <inkml:trace contextRef="#ctx0" brushRef="#br0" timeOffset="59857.619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">5856 9737 0,'0'0'0,"-18"0"15,1 0 17,-1 0 30,1 0-62,-19 17 16,19 1-1,-19 0-15,36-1 16,-17-17 0</inkml:trace>
  <inkml:trace contextRef="#ctx0" brushRef="#br0" timeOffset="61024.033">5609 9790 0,'-17'0'0,"-1"0"16,0-18-16,1 18 16,-1-18-16,0 18 15,1-17 1,-1 17-16,0 0 0,-34 17 16,34 1-16,0-18 15</inkml:trace>
  <inkml:trace contextRef="#ctx0" brushRef="#br0" timeOffset="61181.314">5080 9807 0,'-18'0'15,"1"-17"-15,-1 17 16,0 0 0,1-18-1,-1 18-15,1 18 16,-1-18-16,0 0 15</inkml:trace>
  <inkml:trace contextRef="#ctx0" brushRef="#br0" timeOffset="61385.774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">2469 9948 0,'0'-17'16,"0"-1"-1,0 0 1</inkml:trace>
  <inkml:trace contextRef="#ctx0" brushRef="#br0" timeOffset="63621.4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">5644 11254 0,'0'-18'16,"-17"18"0,-1 0 15,36 0 16,-1 0-32,1 0-15,17 0 16,18 0 0,-35 0-16,35 0 15,-18 0-15,-17 0 0,35-18 16,-36 18-16,1 0 16,0 0-1,-36 18 16,0-18-15</inkml:trace>
  <inkml:trace contextRef="#ctx0" brushRef="#br1" timeOffset="101109.352">5838 11113 0,'0'-18'15,"18"18"1,0 0-1,-1 18-15,19-1 16,-19 1-16,1-18 16,0 17-16,17 1 0,-17 0 15,-1-1-15,-17 1 16,0 0-16,0-1 16,-17 1-1,-1-18-15,0 18 16,1-1-1,-1-17-15,18 18 16,-18-18 0</inkml:trace>
  <inkml:trace contextRef="#ctx0" brushRef="#br1" timeOffset="102118.797">5662 11060 0,'0'17'15,"18"-17"173,-1 0-126,-17 18 16,-17 0-46,-1-1-32,0 1 15,-17 17-15,18-17 16,-1 17 0,0-35-16,18 35 15,18-17-15,0 17 16,17-17-1,-18-18-15,1 17 16,0 1 0,-1 0-1,1-1 1</inkml:trace>
  <inkml:trace contextRef="#ctx0" brushRef="#br1" timeOffset="102679.172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">6950 11342 0,'0'17'15,"0"19"1,17-19 0,-17 1-16,0 0 15,18-1-15,0 1 0,-1-18 16,1 0-1,0 0-15,-1-18 16,1 1-16,-18-1 16,0-17-16,0 17 15,-18-17 1,1 17-16,-1 18 0,0-17 16,36 17 30</inkml:trace>
  <inkml:trace contextRef="#ctx0" brushRef="#br1" timeOffset="103806.814">7303 11254 0,'0'17'15,"17"-17"1,-17 18-16,18 17 16,-18 0-16,17-17 0,1 35 15,-18-35-15,0-1 16,18 1-16,-18 0 15</inkml:trace>
  <inkml:trace contextRef="#ctx0" brushRef="#br1" timeOffset="105742.65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">6562 10583 0,'0'18'47,"17"0"-32,-17-1-15,0 19 16,0-1-16,0-18 0,0 19 16,0-19-1,18-17-15,-18-17 16,0-1-1</inkml:trace>
  <inkml:trace contextRef="#ctx0" brushRef="#br1" timeOffset="106637.294">6438 10654 0,'0'18'31,"0"-1"-15,0 1-16,18 17 15,-18-17-15,17-1 0,1 1 16,0-18-16,-1 0 31,1 0-31,0-18 0,-1-17 16,1 17-1,0-17-15,-1 0 16,-17 17-16,0 1 16,-17 17 15,17 17-15</inkml:trace>
  <inkml:trace contextRef="#ctx0" brushRef="#br1" timeOffset="107115.429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">7338 10231 0,'0'17'31</inkml:trace>
  <inkml:trace contextRef="#ctx0" brushRef="#br1" timeOffset="108356.51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">20726 7973 0,'0'-18'31,"0"36"-31,17 17 15,-17 0-15,18 71 16,-18-53-16,0 106 16,18-89-16,-18 54 15,17-54-15,1 19 16,0-72-16,17 36 16,-35-35-1,35-18-15</inkml:trace>
  <inkml:trace contextRef="#ctx0" brushRef="#br0" timeOffset="131334.908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">24500 8484 0,'0'36'16,"36"17"-1,-19-18 1,1-18-16,0 1 16</inkml:trace>
  <inkml:trace contextRef="#ctx0" brushRef="#br0" timeOffset="135255.779">24500 8273 0,'0'-18'16,"18"18"-1,0 0-15,-1 18 16,1-18 0</inkml:trace>
  <inkml:trace contextRef="#ctx0" brushRef="#br0" timeOffset="135918.322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">25294 8132 0,'18'52'0,"-1"54"15,1-53-15,0-18 16,17 36-16,-17-36 15,-1 1-15,19 34 16,-36-52-16,17 17 16,1-35-16,-1 0 15,1-18-15,0-17 16,-18 0-16</inkml:trace>
  <inkml:trace contextRef="#ctx0" brushRef="#br0" timeOffset="136246.238">25629 8414 0,'18'35'0,"-18"18"16,18-18 0,-1 1-1,19-19-15,-36-34 16</inkml:trace>
  <inkml:trace contextRef="#ctx0" brushRef="#br0" timeOffset="136389.741">25665 8184 0,'0'-17'15,"0"34"1,17-17-16,19 18 16,-19 0-16</inkml:trace>
  <inkml:trace contextRef="#ctx0" brushRef="#br0" timeOffset="136719.385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">26229 7814 0,'53'53'0,"18"70"16,-19-52-16,19 35 15,-36-53-15,-17 0 0,0 0 16,-18-18-16,-36 53 15,19-53-15,-54 36 16,36-53 0,0 17-16,-36-18 15</inkml:trace>
  <inkml:trace contextRef="#ctx0" brushRef="#br0" timeOffset="138208.13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">28011 7779 0,'-36'-71'0,"1"36"16,17 35-16,18 35 15,-17 18-15,34 18 16,1 87-16,0-69 16,35 52-1,-18-71-15,18 36 16,-18-53-16,-17-18 15,-1-17-15,-17 17 16,-17-35-16</inkml:trace>
  <inkml:trace contextRef="#ctx0" brushRef="#br0" timeOffset="138580.86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">29228 8361 0,'0'0'0,"-18"-18"16,36 1-16,-1 17 15,36 0-15,0 0 16,35-18 0,-35 18-16,35 0 15,-52 0-15,-1 0 16</inkml:trace>
  <inkml:trace contextRef="#ctx0" brushRef="#br0" timeOffset="139503.557">29757 7814 0,'-35'18'15,"-1"88"1,19-18-16,34 35 15,-17-70 1,53 53-16,-35-53 16,17-18-16,18 18 15,-35-35-15,35 17 16,-36-35-16,1-18 16</inkml:trace>
  <inkml:trace contextRef="#ctx0" brushRef="#br0" timeOffset="139842.50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">22737 9860 0,'0'0'0,"17"-17"0,18-1 16,-17 18-16,35-18 15,-35 1-15,17 17 16,-17-18-16</inkml:trace>
  <inkml:trace contextRef="#ctx0" brushRef="#br0" timeOffset="141838.613">22807 9472 0,'0'71'0,"0"52"16,18 18-1,-18-88-15,17 53 16,1-71-16,17 18 16,-17-35-16,35-1 15,-18 1-15,18-18 16,-35 0-16,17-18 15,-17 1 1,-18-1 0</inkml:trace>
  <inkml:trace contextRef="#ctx0" brushRef="#br0" timeOffset="142573.238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">24730 9737 0,'35'0'0,"36"-18"16,-36 18-1,35-18-15,-34 18 16</inkml:trace>
  <inkml:trace contextRef="#ctx0" brushRef="#br0" timeOffset="142896.049">24853 9913 0,'35'0'15,"36"0"1,-53-18-16,35 18 16,-36-17-16,1 17 15</inkml:trace>
  <inkml:trace contextRef="#ctx0" brushRef="#br0" timeOffset="143253.26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">27411 9507 0,'-18'-17'15,"36"-1"1,-1 18-16,1-18 16</inkml:trace>
  <inkml:trace contextRef="#ctx0" brushRef="#br0" timeOffset="147284.243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">23971 8925 0,'18'0'31,"52"-17"-15,-34 17-1,34-18-15,71 18 16,-70 0-16,35-18 16,0 18-16,-18 0 0,18 0 0,88-17 15,-106 17-15,71-18 16,-106 18 0,-1 0-16,19 0 15,-53 0-15</inkml:trace>
  <inkml:trace contextRef="#ctx0" brushRef="#br0" timeOffset="150170.145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">19138 8537 0,'18'0'16,"35"0"0,0 18-16,53 0 15,-54-1-15,37 18 16,-54-17-1,18 17-15,-53-17 16,0 35-16,-18-18 16,-17 18-1,17-35-15,-17-1 0,17 36 16,1-35-16,17 17 16,0 0-1</inkml:trace>
  <inkml:trace contextRef="#ctx0" brushRef="#br0" timeOffset="172003.548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">16387 9719 0,'52'0'16,"1"-18"-1,-17 1-15,17-19 16,-36 36-16,1-35 16</inkml:trace>
  <inkml:trace contextRef="#ctx0" brushRef="#br0" timeOffset="173560.187">16528 9454 0,'0'89'16,"17"16"-1,1 19 1,0-89-16,-18-17 0,17 17 15</inkml:trace>
  <inkml:trace contextRef="#ctx0" brushRef="#br0" timeOffset="174240.338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">15699 10866 0,'17'52'16,"1"1"-16,0-35 15,17 35 1,-18-35-16,1-18 16</inkml:trace>
  <inkml:trace contextRef="#ctx0" brushRef="#br0" timeOffset="175079.176">15681 10724 0</inkml:trace>
  <inkml:trace contextRef="#ctx0" brushRef="#br0" timeOffset="175475.135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">16228 10830 0,'53'-17'16,"-36"17"-16,54-18 15,-36-17-15,-17 35 16,-1 0-16,-34 0 16</inkml:trace>
  <inkml:trace contextRef="#ctx0" brushRef="#br0" timeOffset="175812.085">16281 10636 0,'17'53'16,"-17"18"-16,18 17 16,0-53-16,17 53 15,-17-52-15,17-1 16,-18-35-16,19 18 15</inkml:trace>
  <inkml:trace contextRef="#ctx0" brushRef="#br0" timeOffset="176109.827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">12188 9843 0,'18'17'16,"0"-17"0</inkml:trace>
  <inkml:trace contextRef="#ctx0" brushRef="#br0" timeOffset="180834.205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">11395 10478 0,'0'-18'16,"70"0"0,-34 18-16,158-17 15,-106 17 1,88 17-16,-70-17 16,123 0-16,-105 0 15,87-17-15,-87-1 16,70-17-1,-106 17-15,0 0 16,-52 18-16,-54 0 16</inkml:trace>
  <inkml:trace contextRef="#ctx0" brushRef="#br0" timeOffset="182320.35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">13123 10636 0,'18'36'16,"0"-19"-16,-1 1 15,1 17-15,-18 0 0,35 54 16,-17-54 0,-1-18-16,19 36 0,-36-35 15,0 0-15</inkml:trace>
  <inkml:trace contextRef="#ctx0" brushRef="#br0" timeOffset="183781.977">13088 10407 0,'18'0'16,"17"0"-1,36-18-15,-36 18 16,53-35-16,-35 17 16,0 18-1,-36 0-15</inkml:trace>
  <inkml:trace contextRef="#ctx0" brushRef="#br0" timeOffset="197145.08">9260 9684 0,'-17'0'0,"17"17"31,0 19-15,17-1-1,-17 18-15,0 0 0,0 88 16,18 0 0,-18-70-16,18 52 15,-18-88-15,0 1 16,17-1-16,-17-17 0,0 17 16,18-35-16</inkml:trace>
  <inkml:trace contextRef="#ctx0" brushRef="#br0" timeOffset="197530.206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-210600.88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-210317.294">21996 11818 0,'35'0'15,"-17"-18"1,17 18-16,0-17 16,-17-1-16,17 18 0,-17 0 15,-1 0 1,-17 18-16</inkml:trace>
  <inkml:trace contextRef="#ctx0" brushRef="#br0" timeOffset="-210172.932">22049 12012 0,'35'0'15,"18"-18"1,-36 18-16,19 0 15,-1-17-15,-17 17 16</inkml:trace>
  <inkml:trace contextRef="#ctx0" brushRef="#br0" timeOffset="-209817.175">22684 11430 0,'17'0'16,"1"-18"-1,0 18-15,-1 0 0,1 0 16,-1-17-16,19 17 16,-1-18-16,-17 18 15,-1-18-15,-34 18 16</inkml:trace>
  <inkml:trace contextRef="#ctx0" brushRef="#br0" timeOffset="-209405.783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-205251.156">26952 11254 0,'-35'-36'15,"0"19"1,17 17-16,-17 0 16,-1 53-1,36 0-15,0-1 0,18 72 16,0-54-16,-1 1 15,19 0-15,-1 34 16,0-52-16,-17 18 16,0-36-16,-18 0 15,0-17-15,-36-18 16</inkml:trace>
  <inkml:trace contextRef="#ctx0" brushRef="#br0" timeOffset="-205107.827">26670 11748 0,'53'0'16,"17"0"-16,36 0 15,-70-18 1,17 18-16,-1 0 0,-16 0 16</inkml:trace>
  <inkml:trace contextRef="#ctx0" brushRef="#br0" timeOffset="-204806.452">27305 11254 0,'0'-18'16,"-18"53"0,18 18-1,0 53-15,-17-53 16,17 70-16,17-17 16,-17-70-16,36 34 15,-1-35-15,18 1 16,-18-19-1,0-17-15,-17 0 0</inkml:trace>
  <inkml:trace contextRef="#ctx0" brushRef="#br0" timeOffset="-204423.094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-204167.482">27922 11148 0,'18'0'15,"35"35"1,17 53-16,1 18 16,-36-35-16,18 87 15,-53-87-15,18 52 16,-18-70-16,0 36 15,-18-54-15,18 0 16</inkml:trace>
  <inkml:trace contextRef="#ctx0" brushRef="#br0" timeOffset="-203521.254">28681 11571 0,'17'0'16,"36"0"-16,0 0 15,-17-18-15,69 18 16,-69 0-16,-1 0 0,0 18 16</inkml:trace>
  <inkml:trace contextRef="#ctx0" brushRef="#br0" timeOffset="-203382.869">28787 11783 0,'106'0'0,"52"-18"16,-87 18-1,-54 0 1</inkml:trace>
  <inkml:trace contextRef="#ctx0" brushRef="#br0" timeOffset="-203104.14">29475 11271 0,'0'18'31,"17"17"-31,-17 0 0,18 71 16,0-35-16,-18-18 16,17 70-16,-17-70 15,18 35-15,-18-52 16,17 17 0,-17-36-16</inkml:trace>
  <inkml:trace contextRef="#ctx0" brushRef="#br0" timeOffset="-202669.224">29845 11324 0,'53'-17'16,"-35"17"-16,52-18 15,1 0-15,-36 18 0,-17-17 16,-1 17-1,-34 17-15,-1-17 16</inkml:trace>
  <inkml:trace contextRef="#ctx0" brushRef="#br0" timeOffset="-202375.948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-198304.18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-198083.133">21872 13018 0,'18'0'15,"35"0"1,-18 0-16,18 0 16,-35 0-16,-1 17 15</inkml:trace>
  <inkml:trace contextRef="#ctx0" brushRef="#br0" timeOffset="-197964.988">21908 13123 0,'0'18'15,"17"-18"-15,18 0 16,-17 0-16,17 0 16,1 0-16,-19 0 15</inkml:trace>
  <inkml:trace contextRef="#ctx0" brushRef="#br0" timeOffset="-197508.886">22613 12823 0,'18'-17'16,"-1"17"-16,36-18 15,-17 18-15,34-17 16,-35 17-16,1 0 0,-19 0 16,-17 17-1,-17-17-15</inkml:trace>
  <inkml:trace contextRef="#ctx0" brushRef="#br0" timeOffset="-197231.82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-197048.332">23125 13035 0,'0'18'0,"0"-1"31</inkml:trace>
  <inkml:trace contextRef="#ctx0" brushRef="#br0" timeOffset="-196668.068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-196335.166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-195880.495">24377 12823 0,'18'18'0,"-1"0"15,-17 35 1,0-18-16,18 53 16,0-53-16,-18 54 15,17-54-15,-17 18 16</inkml:trace>
  <inkml:trace contextRef="#ctx0" brushRef="#br0" timeOffset="-194409.941">26970 12718 0,'0'-18'0,"-18"-17"16,18 17-16,-17-17 16,-1 35-1,0 0-15,1 35 16,-1 71 0,18-53-16,18 17 0,-1 36 15,1-53-15,0 0 16,-1-18-16,1 1 0,0-1 15,-1-17-15,-17-1 0,0 1 16,-35-18 0</inkml:trace>
  <inkml:trace contextRef="#ctx0" brushRef="#br0" timeOffset="-194296.247">26741 13106 0,'0'-18'0,"52"0"15,37 18 1,-19-17-16,36-1 15,-53 18-15,-18 0 16,1 0-16</inkml:trace>
  <inkml:trace contextRef="#ctx0" brushRef="#br0" timeOffset="-194051.251">27340 12612 0,'-35'53'0,"17"17"16,18-17-16,0 35 16,0-35-16,36 53 15,-1-71-15,18 18 16,-18-17-16,0-19 15,-17-17-15,0 0 16</inkml:trace>
  <inkml:trace contextRef="#ctx0" brushRef="#br0" timeOffset="-192281.381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-192064.853">28028 12665 0,'35'17'16,"-17"19"-16,17-1 0,18 53 16,-17-35-16,-1 53 15,-17-53-15,-18 53 16,-18-71-16,-17 35 16,-1-52-1,1 35-15,17-53 16,1 0-16,17-18 15</inkml:trace>
  <inkml:trace contextRef="#ctx0" brushRef="#br0" timeOffset="-191893.277">28557 12806 0,'36'0'0,"34"-18"16,-52 18-16,-1 0 0,19 35 16,-19-35-16</inkml:trace>
  <inkml:trace contextRef="#ctx0" brushRef="#br0" timeOffset="-191769.789">28593 12982 0,'53'18'16,"-18"-18"-16,0 0 0,36 0 16,-36-18-1</inkml:trace>
  <inkml:trace contextRef="#ctx0" brushRef="#br0" timeOffset="-191320.838">29528 12788 0,'17'35'0,"1"36"15,-1 0 1,1-36-16,-18 18 16,18 17-16,-1-17 15,1-35 1,0-18-1</inkml:trace>
  <inkml:trace contextRef="#ctx0" brushRef="#br0" timeOffset="-190946.952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-190836.865">30268 12965 0,'-17'0'31</inkml:trace>
  <inkml:trace contextRef="#ctx0" brushRef="#br0" timeOffset="-190479.736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-190163.231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-189629.088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-182295.5">23460 13653 0,'17'0'16,"1"0"0,17 0-1,-17 0-15,52 0 16,-34 0-16,87 0 16,-70 0-16,106-18 15,-71 18-15,53-18 16,-70 18-16,17-17 15,-53 17-15,1 0 16</inkml:trace>
  <inkml:trace contextRef="#ctx0" brushRef="#br0" timeOffset="-180964.902">30568 13511 0,'-17'0'16,"34"0"15,18 18-16,1 0-15,34-1 16,-17-17-16,18 18 0,-1 0 16,107-1-1,52 1-15,-105 0 16,105-18-16,-123 0 16,-36 0-16,36 0 15,-88 0-15</inkml:trace>
  <inkml:trace contextRef="#ctx0" brushRef="#br0" timeOffset="-179124.787">21449 14446 0,'-18'-35'16,"-17"17"-1,17 18 1,1 0 0,-19 0-16,36 18 15,-17 17 1,-1 1-16,36-19 0,-1 36 16,-17-35-1,18-1-15,0 1 0,-18 0 16,17-1-16,-34-17 31,-19 0-15,19 18-16,-18-18 15,17 0-15,0 0 16</inkml:trace>
  <inkml:trace contextRef="#ctx0" brushRef="#br0" timeOffset="-178890.522">21608 14023 0,'0'-18'16,"0"71"-1,0 0 1,17 88-16,-17-70 15,0-1-15,0 1 0,18 35 16,-18-53-16,18 0 16,-18-36-16,17 1 15</inkml:trace>
  <inkml:trace contextRef="#ctx0" brushRef="#br0" timeOffset="-178645.728">21784 14534 0,'0'53'16,"0"-17"-16,0-1 0,18-17 15,-1-1-15,1 1 16,17-18-16,-17 17 0,17-17 0,18-17 16,-35-1-16,-1-17 15,-17 0 1,0 17-16,-17-35 15,-19 35-15,-16-17 16,34 35-16,-17-17 16</inkml:trace>
  <inkml:trace contextRef="#ctx0" brushRef="#br0" timeOffset="-178301.66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-177967.474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-174369.374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-174246.485">24253 14411 0,'18'0'16,"35"0"-16,0 0 15,0 0-15,-18 0 16,18 0-16,-18 0 0</inkml:trace>
  <inkml:trace contextRef="#ctx0" brushRef="#br0" timeOffset="-173803.493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-173658.815">25647 14270 0,'18'-18'0,"-1"1"15,1 17-15,35 0 16,-36 0-16,1 0 16,-18 17-16</inkml:trace>
  <inkml:trace contextRef="#ctx0" brushRef="#br0" timeOffset="-173535.727">25629 14464 0,'36'0'16,"-1"0"-1,35 0 1,-34 0-16,17-18 16</inkml:trace>
  <inkml:trace contextRef="#ctx0" brushRef="#br0" timeOffset="-173222.35">26176 14093 0,'18'0'16,"35"0"-16,-36 0 15,54-17-15,-53 17 16,34 0 0,-52-18-1</inkml:trace>
  <inkml:trace contextRef="#ctx0" brushRef="#br0" timeOffset="-172961.825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-172589.384">27764 14411 0,'17'18'16,"-17"35"-1,0-1 1,18-34-16,-18 0 16,18-1-16,-1-17 15</inkml:trace>
  <inkml:trace contextRef="#ctx0" brushRef="#br0" timeOffset="-172461.982">27764 14164 0,'0'-18'16,"17"18"-16,1 18 0,0-18 15,-1 18-15,1-18 0</inkml:trace>
  <inkml:trace contextRef="#ctx0" brushRef="#br0" timeOffset="-172211.362">27975 14340 0,'-17'36'16,"-1"-19"-1,36 19 1,-1-19-16,19 36 15,-19-35-15,1-1 16,-1 1-16,19 0 0,-19 17 16,1-17-16,-18-1 15,-18-17-15,1 0 16,-19 0-16,1-17 16,18 17-16,-19 0 15,19 0-15</inkml:trace>
  <inkml:trace contextRef="#ctx0" brushRef="#br0" timeOffset="-171566.939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-171382.444">29669 13847 0,'0'35'16,"17"0"-16,19 89 15,-19-54-15,18 89 16,-17-71-16,0-35 16,-1 18-16,-17-19 0,18-16 15,0-1-15,-18-17 0</inkml:trace>
  <inkml:trace contextRef="#ctx0" brushRef="#br0" timeOffset="-171099.474">29951 14288 0,'-18'17'31,"18"1"-31,18 17 16,-18 0-16,35 18 15,-17-35-15,-18 17 16,17-17-16,-17-1 0,18 1 15,-18 0 1,-35-18-16,17 0 16,-17 0-16,17 0 15,-17-18-15,17 18 16,18-18-16,18 1 16,0 17-1</inkml:trace>
  <inkml:trace contextRef="#ctx0" brushRef="#br0" timeOffset="-170815.534">30233 14429 0,'-18'17'15,"-17"36"1,53 0-1,-1-18-15,1 1 16,35-19-16,18-17 16,-54 0-16,36-17 15,-35-1-15,-18-17 16,0-1 0,-18 19-16,-17-36 15,17 35-15,1 1 0,-19 17 16,19 0-1</inkml:trace>
  <inkml:trace contextRef="#ctx0" brushRef="#br0" timeOffset="-170381.48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-151135.092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-149378.385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-149237.28">17762 16034 0,'18'-18'16,"17"18"-16,36-18 16,-18 1-16,35 17 15,-35-18 1,0 18-16,-36 0 16</inkml:trace>
  <inkml:trace contextRef="#ctx0" brushRef="#br0" timeOffset="-148988.301">18239 15505 0,'-18'53'16,"18"-18"-16,0 0 15,-18 71-15,18-53 16,0-18-16,18 18 0,-18-18 16,18 1-16,17 16 15,0-34-15,-17 0 16,17-1-16,0 1 0,-17-18 16</inkml:trace>
  <inkml:trace contextRef="#ctx0" brushRef="#br0" timeOffset="-148677.63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-148465.383">18697 15505 0,'53'0'15,"-35"0"-15,17 17 0,0 19 0,36 34 16,-53-17 0,17 0-16,-18 0 0,1 35 15,-18-53-15,0 1 16,-18-1-16,1-18 0,-18 54 16,17-53-1,0-1-15,1 1 0</inkml:trace>
  <inkml:trace contextRef="#ctx0" brushRef="#br0" timeOffset="-147892.989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-147225.93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-146812.405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-143859.786">17992 15205 0,'0'-18'109,"17"0"-93,-17 1-16,18-18 16,-18 17-16,35-53 15,-17 36-15,0-53 16,17 35-16,0-35 15,-17 17-15,17-35 16,-17 53-16,17-35 16,-35 71-16,18-36 15,-36 53 1,0 17 0</inkml:trace>
  <inkml:trace contextRef="#ctx0" brushRef="#br0" timeOffset="-143366.065">17868 14905 0,'0'18'47,"0"17"-31,0-18 0,0 19-16,0-19 0,0 36 15,0-17-15,18-1 16,-1-18-16,19 1 15,-19-18-15,1 0 16,17-18-16,1 1 0,-1-1 16,0 1-16,0-1 0,1-17 15,-19 17-15,-34 36 16</inkml:trace>
  <inkml:trace contextRef="#ctx0" brushRef="#br0" timeOffset="-141608.971">18468 17639 0,'0'-18'0,"0"36"32,18 17-17,-18-17-15,35 52 16,0 1-16,0 35 15,-17-53-15,0 0 16,35 70-16,-36-70 16,36 18-1,-18-36-15,-17-18 0,0-17 16,-18-17 0</inkml:trace>
  <inkml:trace contextRef="#ctx0" brushRef="#br0" timeOffset="-141135.858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-135101.973">19756 16475 0,'-18'0'15,"0"0"1,36 0 0,0 0-1,17 0 1,-18 0-16,54 17 15,-53-17-15,52-17 16,-52 17 0,17 0-16,0 0 15,-17 0-15,0 0 16,-1 0-16,-17 17 16</inkml:trace>
  <inkml:trace contextRef="#ctx0" brushRef="#br0" timeOffset="-134891.063">19861 16686 0,'18'0'16,"35"0"-1,-18 0-15,-17 0 16,35-17 0,-18 17-16,0 0 15,-17 0-15</inkml:trace>
  <inkml:trace contextRef="#ctx0" brushRef="#br0" timeOffset="-134078.985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-126888.697">22084 16404 0,'18'0'31,"34"0"-15,-16 0-16,52 0 15,-53 18-15,36-18 16,-36 17-16,18 1 16,-53 0-16,18-1 15</inkml:trace>
  <inkml:trace contextRef="#ctx0" brushRef="#br0" timeOffset="-126736.968">22119 16669 0,'53'0'16,"18"0"-1,17-18 1,-53 18-16,18-18 16</inkml:trace>
  <inkml:trace contextRef="#ctx0" brushRef="#br0" timeOffset="-125965.284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-125609.336">23160 16669 0,'-18'0'16,"36"-18"0,17 18-16,0 0 15,71 0-15,-18 0 16,-17 0-16,141 0 15,-106 0-15,-1 0 16,107 0-16,-141 0 16,17 0-16,35 18 15,-70-18-15,-18 0 0,1 0 16,-54 0 0</inkml:trace>
  <inkml:trace contextRef="#ctx0" brushRef="#br0" timeOffset="-125075.132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-124729.572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-124179.285">25259 16316 0,'0'-53'16,"-18"18"-1,1-18-15,-1 35 16,0 1-16,1 17 16,-1 0-16,0 17 0,1 1 15,-18 35-15,17 0 0,0 70 16,18-52-16,0 52 16,18-52-16,0-18 15,-1 0-15,18-18 0,-17 0 16,17 0-16,-35-17 15</inkml:trace>
  <inkml:trace contextRef="#ctx0" brushRef="#br0" timeOffset="-124045.908">25012 16669 0,'71'0'16,"34"0"-16,-52 0 0,35 0 15,-52 0 1,-1 0-16</inkml:trace>
  <inkml:trace contextRef="#ctx0" brushRef="#br0" timeOffset="-123745.028">25594 16193 0,'-18'17'16,"-17"36"-1,17 18 1,18-18-16,0 52 15,18 1-15,0-71 16,17 54-16,0-54 16,-17 0-16,0 1 0,35 16 15,-36-52-15,1 18 16,-1-18-16</inkml:trace>
  <inkml:trace contextRef="#ctx0" brushRef="#br0" timeOffset="-123387.589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-123101.486">26088 16016 0,'35'18'15,"36"17"-15,-36-17 16,71 70-1,-18 53-15,-35-70 0,-18 17 16,18 70 0,-35-87-16,-18 70 15,-18-53-15,1-52 16,-19 34-16,1-52 16,-36 17-16</inkml:trace>
  <inkml:trace contextRef="#ctx0" brushRef="#br0" timeOffset="-73416.96">23848 17639 0,'-18'18'15,"1"-18"79,17-18-63,-18 18-15,0 0-1,36 0 32,35 0-31,-36 0-16,19 0 16,52 18-16,-53-18 15,36 17-15,-36-17 16,0 0-16,-17 0 0,17 0 15,-52 0 1</inkml:trace>
  <inkml:trace contextRef="#ctx0" brushRef="#br0" timeOffset="-72910.85">24059 17851 0,'0'17'0,"-17"1"15,17 35 1,0-36-16,17 1 16,-17 0-16,36 35 15,-19-36-15,1 1 0,17-18 16,18 18-16,-18-1 16,-17-17-16,17 0 0,-17 18 15,17-18-15,1 0 16,-19 0-16,-17-18 15,-17 18 1,-1-17 0</inkml:trace>
  <inkml:trace contextRef="#ctx0" brushRef="#br0" timeOffset="-72482.56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-70464.238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-69546.294">21008 17216 0,'0'35'15,"0"-18"-15,-18 54 16,18-18-16,-17 53 16,17-53-16,0 53 15,0-18 1,0-53-16,0-17 0,17 17 15,-17-17-15,18-18 16</inkml:trace>
  <inkml:trace contextRef="#ctx0" brushRef="#br0" timeOffset="-69201.809">20726 17515 0,'0'-17'16,"0"-1"-16,17-17 16,1 0-1,0-1-15,17-17 16,-17 36-16,34-36 15,-34 35-15,35-17 16,-35 17-16,-1 1 16,1 17-1,0 17-15,17 36 16,0-18 0,-17-17-1,-1-18-15,19 35 16,-19-35-16</inkml:trace>
  <inkml:trace contextRef="#ctx0" brushRef="#br0" timeOffset="-11470.998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-11237.599">28840 15575 0,'-18'0'16,"0"0"15</inkml:trace>
  <inkml:trace contextRef="#ctx0" brushRef="#br0" timeOffset="-10780.739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-10397.13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-9708.193">30074 15452 0,'18'0'31,"0"0"-15,-18 35 0,17-17-16,-17-1 15,0 54-15,0-36 16,0 18-16,0-18 16,0 18-16,18 35 15,0-52-15,-1-19 0,1 19 16</inkml:trace>
  <inkml:trace contextRef="#ctx0" brushRef="#br0" timeOffset="1555.075">28310 16369 0,'-17'0'0,"17"-18"16</inkml:trace>
  <inkml:trace contextRef="#ctx0" brushRef="#br0" timeOffset="2082.70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2259.201">28628 16422 0,'0'17'0,"0"1"31,18-18-15</inkml:trace>
  <inkml:trace contextRef="#ctx0" brushRef="#br0" timeOffset="2622.36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2932.559">29369 16387 0,'0'35'16,"0"18"-1,17-18-15,36 18 16,0 0-1,-17-36-15,-1 1 0,53-18 16,-35-18 0,-18-34-1,-35-1-15,-17 17 0,-36-34 16,0 35 0,17 17-16,-16-17 15,16 35-15,1 0 16,35 17-16,-18-17 15</inkml:trace>
  <inkml:trace contextRef="#ctx0" brushRef="#br0" timeOffset="3400.222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3728.165">30551 16369 0,'-53'35'15,"53"18"1,0-18-16,35 18 16,-17-17-16,17-19 0,35 36 15,-34-53-15,17 0 16,-36 0-16,1-35 16,0 0-1,-36-18-15,0 17 16,-17-17-16,17 36 15,-17-1-15,17 1 16,1 17-16,-19-18 0,36 36 16</inkml:trace>
  <inkml:trace contextRef="#ctx0" brushRef="#br0" timeOffset="4090.883">30939 16404 0,'-18'53'16,"18"0"-16,0 18 15,35-19 1,1 1 0,-1-53-16,18 18 15,17-71 1,-34 18-16,-19 0 16,-17-1-16,-17-34 15,-19 17 1,19 18-16,-36 17 15,17 0-15,19 18 0,-18 18 16,35 0 0</inkml:trace>
  <inkml:trace contextRef="#ctx0" brushRef="#br0" timeOffset="4462.447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869.084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5074.328">32491 16263 0,'17'71'16,"-17"-18"-16,18 70 15,-18-70-15,18 0 16,-18 0-1,0 35-15,0-70 0,0 17 16</inkml:trace>
  <inkml:trace contextRef="#ctx0" brushRef="#br0" timeOffset="5892.16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6503.40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6813.932">28504 17304 0,'18'0'31,"0"0"-16</inkml:trace>
  <inkml:trace contextRef="#ctx0" brushRef="#br0" timeOffset="7187.709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7497.875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7793.246">30427 17233 0,'0'18'0,"18"-1"16,-1 19-1,1-19-15,17 1 0,18 0 16,-18-1-1,36-17-15,-53-17 16,-1-1-16,1 0 16,-18 1-16,0-1 0,-18 0 0,-17-17 15,0 18-15,17-1 16,-17 18-16,-18 0 16,18 0-16,17 18 15,18 17 1</inkml:trace>
  <inkml:trace contextRef="#ctx0" brushRef="#br0" timeOffset="8101.681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8406.142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8699.289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8989.734">32420 17304 0,'-17'0'16,"-1"17"-1,18 1-15,0 0 0,18 17 16,-1-17 0,1-1-16,35 1 15,-36-18-15,1 0 16,0 0-16,17-35 15,-35 17-15,18-17 16,-18 17-16,0-17 16,-18 17-16,0 18 15,18-18-15</inkml:trace>
  <inkml:trace contextRef="#ctx0" brushRef="#br0" timeOffset="9306.555">32667 17374 0,'-17'36'15,"17"-19"-15,17 19 16,1-36-16,35 35 15,-18-35-15,-17 0 16,-1 0 0,-17-18-16,0-17 0,0 17 15,0 1-15,-17-36 16,-1 35-16,0-17 0,1 17 16,-1 0-16,18 1 15,0 34 1,18 1-1</inkml:trace>
  <inkml:trace contextRef="#ctx0" brushRef="#br0" timeOffset="9523.921">33108 17357 0,'0'53'16,"18"17"-1,-1 1 1,-17-36-16,0 0 16,0-17-16</inkml:trace>
  <inkml:trace contextRef="#ctx0" brushRef="#br0" timeOffset="41447.942">30727 15522 0</inkml:trace>
  <inkml:trace contextRef="#ctx0" brushRef="#br0" timeOffset="41794.199">30674 15558 0,'-18'0'31,"1"0"-15,-1 17-16,36-17 16,-1-17-1,1 17 1,35-36-16,-18 19 15,71-19-15,-53 19 16,0-1-16,70-35 16,-70 35-16,53 1 15,-53-1-15,18 1 16,-54-1-16,1 18 16,0 0-16,-18-18 15,-36 18 1</inkml:trace>
  <inkml:trace contextRef="#ctx0" brushRef="#br0" timeOffset="42246.971">30709 15346 0,'18'-18'0,"0"18"16,-1-17 0,-17 34-1,-35 1-15,17 17 16,-52 36 0,34-36-16,1 0 0,0 18 15,17-18-15,1-17 16,34 17-16,1-17 15,17-18-15,0 18 0,71-18 16,0 0 0,-53-18-16,-18 18 15,18 0-15</inkml:trace>
  <inkml:trace contextRef="#ctx0" brushRef="#br1" timeOffset="75817.004">18662 5380 0,'18'0'16,"-1"0"-1,1 0-15,0-18 0,70 18 16,0-17 0,-35-1-16,0 18 0,70-18 15,-70 18 1,0 0-16,18-17 16,-36 17-16,18 0 15,-53-18-15,-18 18 16,-35 0-1</inkml:trace>
  <inkml:trace contextRef="#ctx0" brushRef="#br1" timeOffset="76134.761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77335.77">19279 12259 0,'18'0'16,"35"-18"-1,-18 18-15,89-17 16,-54-1-16,71 0 16,-70 1-16,52-1 15,-70 1-15,18 17 16,-54-18-1,19 0-15,-36 1 16,-18 17 0</inkml:trace>
  <inkml:trace contextRef="#ctx0" brushRef="#br1" timeOffset="77725.65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88254.815">23036 7161 0,'-17'0'0,"34"0"47,19 0-31,-1 0-16,18-17 16,-18 17-16,53 0 15,-17 17 1,-1-17-16,107 0 0,-71 0 15,88 18-15,-106-18 16,35 0 0,-70 0-16,0 0 15,-18 0-15,-17 18 0,0-18 16</inkml:trace>
  <inkml:trace contextRef="#ctx0" brushRef="#br1" timeOffset="89276.382">23354 13547 0,'18'0'31,"34"0"-15,1 17-1,0-17-15,88 18 16,-52-18-16,105 0 16,-89 0-16,107-18 15,-124 1-15,36 17 16,-89 0-16,0 0 16,-52 0-16,-1 0 15</inkml:trace>
  <inkml:trace contextRef="#ctx0" brushRef="#br1" timeOffset="90940.145">30321 7073 0,'0'0'0,"-17"0"0,-1 0 16,18-17-1,18 17 1,35 0 0,-1 17-16,107-17 15,-71 0 1,18 0-16,159 0 0,-142 0 16,142 0-16,-159 0 15,-18 0-15,-18 18 16,1-18-16,-18 17 15</inkml:trace>
  <inkml:trace contextRef="#ctx0" brushRef="#br1" timeOffset="91890.597">30409 13406 0,'18'0'47,"0"0"-31,17 17-16,18-17 0,106 35 15,-71-35-15,35 18 16,1-18-16,140 18 16,-140-18-16,-18 0 15,-18 17-15,106 1 16,-124-18-16,-17 18 0,36-18 16</inkml:trace>
  <inkml:trace contextRef="#ctx0" brushRef="#br1" timeOffset="99173.717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99736.718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101560.451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102390.047">7867 6068 0,'-18'0'15,"18"17"32,0 54-31,0-18-16,0 0 15,0 70-15,0-52 16,0-18-16,0 88 16,0-88-16,18 35 15,-18-53-15,0-17 0,18 17 16</inkml:trace>
  <inkml:trace contextRef="#ctx0" brushRef="#br1" timeOffset="102606.486">7779 6791 0,'17'35'0,"1"-17"16,0 17-16,-1-17 15,19 17-15,-19-17 16,1-1-16,0-17 15,-1-17 1,1-1-16,-18 0 16,0 1-16,0-18 15</inkml:trace>
  <inkml:trace contextRef="#ctx0" brushRef="#br1" timeOffset="102951.485">7743 6121 0,'0'-18'15,"36"0"-15,-19 18 16,1-17-16,0-1 0,17-17 16,-17 17-16,-18 1 15,17-1-15,-34 18 16,17 18 0,0 35-1,17-18-15,19 18 16,-19-18-16,1 0 15,17 36-15,-17-36 16</inkml:trace>
  <inkml:trace contextRef="#ctx0" brushRef="#br1" timeOffset="103501.624">7144 7408 0,'0'18'32,"17"0"-17,19-18 1,-1 0-16,18 0 15,-18 0-15,36 0 16,-54 0 0,19 0-16,17 0 15,-36 0-15,1-18 16,-1 18-16</inkml:trace>
  <inkml:trace contextRef="#ctx0" brushRef="#br1" timeOffset="103746.508">7461 7303 0,'18'-18'15,"0"18"-15,17 18 16,-18-18 0,19 17-16,-19-17 0,19 18 15,-19-18-15,1 17 16,0 1-16,-18 0 15,0-1-15,-18-17 16,18 18 0,-18-18-16,1 0 0,-1 0 0,-17 0 15,17 0-15,-17 0 16</inkml:trace>
  <inkml:trace contextRef="#ctx0" brushRef="#br1" timeOffset="104112.293">7214 7355 0,'0'-17'16,"0"-1"0,0 1-1,-17 17-15,-19 17 16,1 18 0,0-17-16,17 17 15,1-17-15,-1 35 16,18-35-16,18-1 0,-18 1 15,35-1-15,-18-17 16,36 18-16,-17-18 0,-19 18 16,1-18-16,35 17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6:52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 13335 0,'-18'0'16,"36"0"0,-1 18-1,19-1-15,52-17 16,-53 18-16,18-18 0,70 0 16,-34 0-1,-36 0-15,-18 0 0,0 0 16,0 0-1,-52-18 1</inkml:trace>
  <inkml:trace contextRef="#ctx0" brushRef="#br0" timeOffset="213.052">1799 13088 0,'35'0'16,"18"-18"-16,0 36 15,-17 0 1,16 17 0,-34 0-16,-18-17 0,0 17 15,0 0-15,-18 1 0,1-1 16,-36 36-16,18-54 16,17 18-16,-17-17 15,17 17-15,-35-17 16</inkml:trace>
  <inkml:trace contextRef="#ctx0" brushRef="#br0" timeOffset="589.674">1358 14711 0,'35'17'15,"1"-17"-15,-1 18 0,36 0 16,-18-1-16,-18-17 16,71 0-16,-53 0 15,35-17-15,-53-1 16</inkml:trace>
  <inkml:trace contextRef="#ctx0" brushRef="#br0" timeOffset="796.344">1746 14446 0,'36'18'16,"-19"0"-16,18-1 15,18 18 1,-35 1-16,0-1 0,-1 0 15,1 1-15,-18 52 16,0-35-16,-18-18 0,1 18 16,-1-18-16,-35 18 15,35-35-15,-34 17 16</inkml:trace>
  <inkml:trace contextRef="#ctx0" brushRef="#br0" timeOffset="1162.272">1535 16175 0,'53'35'15,"35"-17"-15,18-18 16,17 0 0,-52 0-16,34-18 15,-34 1 1</inkml:trace>
  <inkml:trace contextRef="#ctx0" brushRef="#br0" timeOffset="1367.11">1923 16016 0,'35'18'16,"0"-1"-16,36 1 15,-18 0 1,35 35-16,-53-36 16,18 19-16,-35-1 15,-18 18-15,0-36 16,-18 36-1,-17-35-15,-18 17 16</inkml:trace>
  <inkml:trace contextRef="#ctx0" brushRef="#br0" timeOffset="1757.859">1658 17674 0,'35'35'15,"36"-17"-15,-1 0 16,-17-1-16,53-17 15,-18 0 1,-52-17-16,-1 17 16</inkml:trace>
  <inkml:trace contextRef="#ctx0" brushRef="#br0" timeOffset="1981.081">2064 17498 0,'0'17'15,"35"1"-15,-17-18 16,70 35-16,-53-17 16,0 0-16,-17-1 0,17 19 15,-17 16-15,-18-16 16,0-1-16,-18 0 16,1 1-16,-36 16 15,18-16-15,-1-1 0,-17-17 16,18 17-16,-71 0 15</inkml:trace>
  <inkml:trace contextRef="#ctx0" brushRef="#br0" timeOffset="4604.156">6050 14728 0,'-17'0'15,"-1"0"1,0 0-1,36 0 64,-18-17-64,18 17 1,-1 0-1,1 0 1,35 0-16,-36 0 16,36-18-16,-35 18 15,52-17-15,-34 17 16,52 0 0,-53 0-16,18 0 0,-18 0 15,18 0-15,36 17 16,-19-17-16,36 0 15,-53 18-15,70-18 16,-52 0-16,70 0 16,-70 0-16,105 0 15,-88 0-15,0 0 16,89 0-16,-71 17 16,105-17-16,18-17 15,-105 17-15,-1-18 16,-17 18-16,124-17 15,-142 17-15,18 0 16,88-18-16,-106 18 16,53-18-16,-88 18 15,-18 0-15,0 0 0,-17 0 16,0-17 0,-36 17-1,-17 0 1,17 0-16,-35 0 15</inkml:trace>
  <inkml:trace contextRef="#ctx0" brushRef="#br0" timeOffset="5251.878">5874 14887 0,'-18'0'0,"18"-17"32,18 17-17,17 0 1,0 0 0,71-18-16,-53 18 15,18 0-15,123 18 16,-71-18-16,1 0 15,34 17-15,195-17 16,-176-17-16,34 17 0,-17-18 0,18 18 16,211-35-1,-229 17-15,0 18 0,-17-18 16,-19 18-16,89 0 16,-158 0-16,-19 0 0,-17 0 15,-18 0-15,1 0 16,-54 0-1,-53 18 1,36-18-16</inkml:trace>
  <inkml:trace contextRef="#ctx0" brushRef="#br0" timeOffset="6736.157">10283 14358 0,'-17'0'16,"52"18"15,0-1-31,18 1 0,0 0 16,0-1-16,-18 1 15,18 0-15,-17-1 0,-19 1 16,1 17-16,0-17 0,-18 35 15,-18-36-15,-35 54 16,18-54-16,17 19 16,-17 17-16,17 0 15,36-36 1,-1 19-16,19-19 0,-1 1 0,0-18 16,1 17-16,16-17 15,-16 0-15,34 0 16,-34-17-1,-19-1-15</inkml:trace>
  <inkml:trace contextRef="#ctx0" brushRef="#br0" timeOffset="6889.384">10354 14799 0,'18'0'0,"35"0"16,-18-18-1,0 18-15,36-17 16,-18-1-16,-18 18 16,0-18-16,0 18 0</inkml:trace>
  <inkml:trace contextRef="#ctx0" brushRef="#br0" timeOffset="7235.175">10954 14041 0,'35'0'16,"18"0"0,-18 0-16,1 0 15,34-18-15,-35 0 16,-17 18-1</inkml:trace>
  <inkml:trace contextRef="#ctx0" brushRef="#br0" timeOffset="7501.608">10901 14076 0,'0'53'15,"-18"0"1,18 17-16,18-34 16,-1-1-16,36 0 15,-35-17-15,17-1 16,18 1-1,-35-18-15,17 0 16,-17 0-16</inkml:trace>
  <inkml:trace contextRef="#ctx0" brushRef="#br0" timeOffset="7701.617">11342 14129 0,'-18'17'0,"18"36"15,0-35-15,18 35 16,-18-35-16,17 17 16,1-35-1</inkml:trace>
  <inkml:trace contextRef="#ctx0" brushRef="#br0" timeOffset="8097.085">11465 13917 0,'36'-18'15,"-19"18"1,18 0-16,18-17 16,-35 17-16,17 0 0,-17-18 15,17 36 1,-17-1-16,0 1 16,-18 17-16,0-17 15,0 17-15,0 18 16,0-35-16,17 52 15,18 1 1,-17-53-16,35 35 16,-35-53-16,-1 35 15,1-35-15,-18 17 16,-35-17 0,17 0-16,-17 0 15,-18 0 1,18 0-16</inkml:trace>
  <inkml:trace contextRef="#ctx0" brushRef="#br0" timeOffset="12457.259">14640 14676 0,'0'-36'16,"0"19"-16,0-19 15,-17 36-15,17-17 16,-18 17-16,0 0 0,-35 0 16,36 17-16,-36 36 15,35-35 1,1 17-16,17 36 16,0-36-16,0-17 0,17 17 15,19-17 1,-1-18-16,-18 0 0,1 0 15,17-18-15,-35 0 16,18-17-16,-18 17 0,18-17 16,-18 17-16,0 1 15,17 34 1,1 36 0,0 0-16,17-17 15,0 69-15,-17-52 16,-1 36-1,-17-19-15,0-35 16,-17 1-16,-1-19 0,-17 19 16,0-36-1,17 0-15,-53 0 16,36-18-16,0 0 0,-18-17 16,35 0-1,18 17-15,0-17 0</inkml:trace>
  <inkml:trace contextRef="#ctx0" brushRef="#br0" timeOffset="12775.866">14940 14111 0,'0'-18'16,"0"1"-16,0 34 15,-17 72 1,17-36 0,0 17-16,0 54 15,0-54-15,0 54 16,17-71-16,1 35 15,-1-53-15,1 18 16,17-35-16,-17-18 0,17 0 16,-17 0-1</inkml:trace>
  <inkml:trace contextRef="#ctx0" brushRef="#br0" timeOffset="13108.108">15169 14429 0,'36'-18'15,"-19"18"1,19-18-16,-1 18 16,-17 0-16,17 18 15,-35 0-15,17 17 16,-17-17-16,0 17 15,-17-18-15,17 36 16,-18-35-16,1 17 16,17-17-16,0 17 15,17-17-15,18 17 16,-17-35-16,17 18 16,-17-18-16,17 17 15,-17-17-15,-18-17 31</inkml:trace>
  <inkml:trace contextRef="#ctx0" brushRef="#br0" timeOffset="13276.144">15169 14676 0,'18'0'16,"0"0"-16,-1 0 0,36-36 15,-17 36-15,34-17 16,-35-1 0,-17 18-16</inkml:trace>
  <inkml:trace contextRef="#ctx0" brushRef="#br0" timeOffset="13529.451">15487 14041 0,'53'17'16,"-18"1"-16,0 17 0,18 36 16,-17-18-16,-19 0 15,19 70-15,-19-70 16,-17 17-16,0 36 15,-17-70-15,-1 34 16,18-35-16,-18 1 16</inkml:trace>
  <inkml:trace contextRef="#ctx0" brushRef="#br0" timeOffset="13730.122">15928 14464 0,'18'18'0,"34"-18"16,-16 0-16,-1-18 15,18 18-15,-35 0 16,17 0-16</inkml:trace>
  <inkml:trace contextRef="#ctx0" brushRef="#br0" timeOffset="13863.681">15998 14623 0,'36'35'15,"-1"-35"-15,0 0 16,36 0-16,-36-18 15,0 18-15,1-17 0</inkml:trace>
  <inkml:trace contextRef="#ctx0" brushRef="#br0" timeOffset="14370.602">16475 14393 0,'17'0'15,"36"0"-15,53 18 16,0 0 15,-71-1-31,-35 36 16,-17-18-16,-36 36 15,0-18 1,35-35-16,0 17 16,1-18-16,17 19 15,17-19-15,19 19 16,-1-36-16,-17 0 0,52 17 16,-34-17-16,-1-17 15,-18 17-15,19 0 0,-19 0 16,-34 0-1,-1 0 1</inkml:trace>
  <inkml:trace contextRef="#ctx0" brushRef="#br0" timeOffset="14548.045">16581 14640 0,'35'0'0,"-18"0"16,19 0-16,-19 0 0,72-17 16,-36 17-16,52 0 15,-69 0-15,-1-18 16</inkml:trace>
  <inkml:trace contextRef="#ctx0" brushRef="#br0" timeOffset="15560.709">13864 15505 0,'35'35'16,"-17"0"-16,0-17 15,-1 17-15,19 18 16,-19-53-16,1 18 16,0-18-16</inkml:trace>
  <inkml:trace contextRef="#ctx0" brushRef="#br0" timeOffset="15694.939">14041 15558 0,'0'35'16,"35"0"0,-35-17-16,35 17 0</inkml:trace>
  <inkml:trace contextRef="#ctx0" brushRef="#br0" timeOffset="15960.659">14235 15505 0,'0'17'0,"17"71"16,1-35-16,0 53 16,-1-35-1,1 70-15,-18-88 16,17 17-16,-17-34 16,18-19-16,-18 19 15,18-36-15</inkml:trace>
  <inkml:trace contextRef="#ctx0" brushRef="#br0" timeOffset="16155.074">14534 15946 0,'0'17'0,"18"54"16,-18-54-16,18 1 0,-1 17 15,1-17 1,0-18-16,-1 0 0,1-18 16,-18 1-1,0-19-15</inkml:trace>
  <inkml:trace contextRef="#ctx0" brushRef="#br0" timeOffset="16266.004">14552 15540 0,'18'0'16,"-1"0"-16</inkml:trace>
  <inkml:trace contextRef="#ctx0" brushRef="#br0" timeOffset="16544.812">14799 16051 0,'0'-17'15,"0"-1"-15,0-17 16,0 17-16,0-17 0,0 17 16,18-17-16,-18 17 15,17 1-15,1 17 16,0 17-1,-1 1-15,-17 0 0,18-1 16,-18 19-16,18 16 16,-1-34-16,1 17 15,-18-17-15,17-18 16,1 0-16</inkml:trace>
  <inkml:trace contextRef="#ctx0" brushRef="#br0" timeOffset="16844.556">15081 15963 0,'36'18'16,"16"-18"-16,1-35 16,0-1-1,-35 1-15,0 0 16,-18 17-16,-18 0 15,0 1-15,-35-1 16,36 18-16,-1 18 16,-17-1-16,0 19 15,35-1-15,0 18 16,0-35-16,17 17 16,36 0-16,-35-17 15,52-1-15,-34-17 16,-1 0-16</inkml:trace>
  <inkml:trace contextRef="#ctx0" brushRef="#br0" timeOffset="17263.306">15540 15910 0,'-18'0'16,"1"0"-16,-1 0 15,0 18-15,18 17 16,18 0-1,17-17 1,-17 0-16,17-18 16,-17 0-16,-1 0 0,-17-18 15,18 18-15,-18-35 16,0 17 0,-18-17-16,1 35 15,-1 0 1,36 35-1,-1-17-15,1-1 16,35 19-16,-18-36 16,-17 0-16,0 0 15,17 0-15,-18 0 0,-17-36 16,0 19-16,-17-18 16,-1-1-16,1 1 15,-1 17-15,18-17 16,0 17-16,18 18 15,34-17 1,-34 17-16,0 0 0,35 0 16</inkml:trace>
  <inkml:trace contextRef="#ctx0" brushRef="#br0" timeOffset="18407.371">16704 15734 0,'-35'-18'16,"17"18"-1,0 18-15,-17-18 0,0 53 16,0 17 0,35-34-16,0-1 0,0-17 15,35 17 1,0-18-16,-17-17 0,17 0 0,0 0 16,18-17-1,-35-18-15,0 17 0,-18 0 16,0-17-16,0-18 15,-18 18-15,0 17 0,1 1 16,-1-1-16,0 18 0,-17 18 16,35-1-16,-18 36 15,36-35 1,17 17-16,1-17 16,52 17-16,-53-17 15,18-18-15,18 0 16,-18 0-1,-36 0-15,1-36 16,-18 19-16,-18-1 16,1-17-1,-1 35-15,0 0 0,1 0 16,-1 0 0,18 17-16,18 1 15,17 0 1,-17-1-16,-1-17 0,1 0 15,-1 18-15,19-18 16,-36-18 0,0 1-1,0-1 1,17 0 0,1 18-16,0-17 15,-1-1-15,36 0 16,-18 1-16,-17-1 0,17 1 15,-17 17-15,0-18 16,-18 0 0,-18 18-1,0-17-15</inkml:trace>
  <inkml:trace contextRef="#ctx0" brushRef="#br0" timeOffset="18552.314">17233 15628 0,'35'106'16,"1"-18"0,-1 18-16,0-71 15,1 18-15,17-35 16,-36-18 0</inkml:trace>
  <inkml:trace contextRef="#ctx0" brushRef="#br0" timeOffset="18695.682">17498 15893 0,'17'17'16,"-17"1"-16,36 0 16,-19-1-16,19 1 15</inkml:trace>
  <inkml:trace contextRef="#ctx0" brushRef="#br0" timeOffset="18868.55">17498 15610 0,'0'0'0,"0"-17"0,17 17 16,-17-18-1,18 18-15,0 0 16</inkml:trace>
  <inkml:trace contextRef="#ctx0" brushRef="#br0" timeOffset="19765.244">17639 15946 0,'35'17'16,"-17"1"0,-1-18-16,1-18 15,0 1-15,-1-1 16,-17-17-16,0 17 16,0-17-1,0 17-15,0 0 16,0 1-16,18 17 15,0 0-15,17 17 16,-17-17-16,17 36 16,-18-36-16,19 17 15,-36 1-15,0 0 16,0-1 0,-18-17-16,18 18 15,-18-18-15,18 18 0,0-1 16,18-17-1,0 0 1,-1 0 0,1-17-16,0-1 0,-1 18 15,1-35 1,-18 17-16,18 0 0,-18 1 16,0-1-1,17 36 16,1-18-31,0 0 16,17 0-16,-35-18 16,17 18-16,1-18 0,-18 1 15,0-36 1,0 18-16,0-1 0,0 1 16,0-18-16,-18-35 15,1 35-15,-1 0 0,18 18 16,-17-18-16,-19 18 15,36 17-15,-17 36 16,17 17-16,0 0 0,0 89 16,17-71-16,19 70 15,-19-70 1,1 0-16,17 17 16,-35-34-16,0-19 0,0 1 15,-18-18 1,1 0-16,17-18 15,-18 1-15,18-1 16,18-17-16,-1 35 16,1 0-1,0 0-15,-1 0 16,19 0 0,-19 0-16,1 0 0,0 0 0,-1 17 15,1-17-15,-18 18 0,17 0 16,1-1-1</inkml:trace>
  <inkml:trace contextRef="#ctx0" brushRef="#br0" timeOffset="19882.234">18344 15593 0,'0'-18'15,"0"36"1</inkml:trace>
  <inkml:trace contextRef="#ctx0" brushRef="#br0" timeOffset="20326.061">18450 15804 0,'0'36'16,"0"-19"-16,18 1 15,0 0-15,-1-18 0,1 0 16,-1 0-16,1-18 16,0 0-1,-18 1-15,-18-19 16,0 1-16,1 18 15,-1-1-15,1 18 16,-1 0-16,18 18 16,18-1-16,17 18 15,-18-17-15,36 0 16,-17-18-16,-1 0 16,-17 17-16,17-17 0,-17 0 15,34 0-15,-34 0 16,0-17-1,-1 17-15,1-18 16,0 18 0,-1 18-1,1-1 1,0 1-16,-18 0 31</inkml:trace>
  <inkml:trace contextRef="#ctx0" brushRef="#br0" timeOffset="21315.724">14393 16598 0,'-35'-53'15,"17"18"1,-34 35 0,52 18-16,-36 35 15,36-18-15,18 71 16,17-36-16,18 36 0,-35-53 16,35 18-1,-36-36-15,19 0 16,-36-17-16,-18-18 15,-35 0 1,35-18-16,1 0 0,-19 1 16,19-1-16,-1 1 15,1-1-15,17 0 0,0 1 16,17-1-16,54-17 16,-54 35-16,54-18 15,-36 18-15,0 0 16,1-18-1,-1 18-15,-17 18 16,-18 0 0,17-1-1,1 1 1,0 17 0,-1-17-16,18 0 15,-17-1-15,0-17 16,-18-17-1,0-1-15,0 0 16,0 1-16,0-1 16,0 0-1,17 18-15,-17-17 16,18 17-16,0 17 16,-1-17-16,-17 18 15,36-18 1,-19 0-16,1 0 15,0 0 17,-1 0-17,1 0 1,17 18 0,-17-18-16,-1 17 15</inkml:trace>
  <inkml:trace contextRef="#ctx0" brushRef="#br0" timeOffset="21654.857">15099 16880 0,'0'18'16,"-18"0"-16,18-1 15,18-17-15,17 18 16,0-18-1,18 0-15,-35 0 16,17-18 0,-17 1-16,-18-1 15,-18 18 1,1 0-16,34 0 31,19-18-15,-1 18-16,-18-17 0,19 17 15,-19 0-15,19-18 16,-19 18 0,-34-17-1</inkml:trace>
  <inkml:trace contextRef="#ctx0" brushRef="#br0" timeOffset="21811.138">15363 16686 0,'18'53'0,"0"18"16,-1-1-1,1-17 1,-18-17-16,35-19 16</inkml:trace>
  <inkml:trace contextRef="#ctx0" brushRef="#br0" timeOffset="21937.864">15540 16916 0,'35'17'16,"-17"-17"-16,17 0 16</inkml:trace>
  <inkml:trace contextRef="#ctx0" brushRef="#br0" timeOffset="22038.105">15593 16792 0,'-18'-35'16,"18"17"-1,0 1-15</inkml:trace>
  <inkml:trace contextRef="#ctx0" brushRef="#br0" timeOffset="22294.738">15752 16951 0,'17'0'15,"1"-18"1,17-17-1,-35 0 1,0 0-16,-18-1 0,1 19 16,-1 17-1,1 0-15</inkml:trace>
  <inkml:trace contextRef="#ctx0" brushRef="#br0" timeOffset="22557.357">15946 16933 0,'0'-17'32,"17"-19"-17,1 19 1,35-1-16,-36 1 15,19 17-15,-19 0 16,1 0 0,0 17-16,-18 1 0,0-1 15,17 1-15,-17 0 16,18-1-16</inkml:trace>
  <inkml:trace contextRef="#ctx0" brushRef="#br0" timeOffset="22738.874">16387 16334 0,'0'17'16,"17"-17"-1</inkml:trace>
  <inkml:trace contextRef="#ctx0" brushRef="#br0" timeOffset="22863.075">16563 16351 0,'18'53'15,"-18"-35"1,0-1-16,-18 1 15,18 0-15</inkml:trace>
  <inkml:trace contextRef="#ctx0" brushRef="#br0" timeOffset="39189.288">6138 17745 0,'-35'17'15,"0"-17"1,0-17 0,35-1-16,0 0 0,0 1 15,0-1 1,17 18 0,18 0-1,36-17-15,-36 17 16,53 0-1,106 0-15,-52 0 16,-54 0-16,88 0 16,-70 0-16,141 0 15,-106-18-15,141 18 16,-141 0 0,18 18-16,123-1 15,-141-17-15,142 18 16,-142-1-16,123-17 15,-140 0-15,70 0 16,-106 0-16,0 0 16,-17 0-16,35 0 15,-89 0-15,19 0 0,-19 0 16,-34 0 0,-19 0-16</inkml:trace>
  <inkml:trace contextRef="#ctx0" brushRef="#br0" timeOffset="39863.58">5980 17851 0,'-18'0'16,"36"0"0,17-18-1,-17 18-15,17 0 0,18-18 16,-18 18-16,18 0 16,70 0-16,-52 0 15,17 18-15,0-18 0,1 0 16,140 18-16,-106-18 15,142 17-15,-124 1 16,18-1-16,158 19 16,18-19-1,-176 1-15,18-18 0,-19 18 16,-17-1-16,0-17 16,1 18-16,-19 0 0,106-1 15,-140 1-15,69 0 16,-87-18-16,-36 0 0,36 17 15</inkml:trace>
  <inkml:trace contextRef="#ctx0" brushRef="#br0" timeOffset="50250.956">10742 17463 0,'-35'0'16,"17"0"-16,1 0 0,-1 0 16,18 17-16,18-17 15,-1 0-15,18 0 16,36 18-16,-18-18 16,35 35-16,-53-17 15,36 17 1,-36-17-16,-17-18 0,0 17 15,-18 1-15,0 35 16,-18-36-16,0 19 0,1-1 16,-36 36-16,35-36 15,18 18 1,0-18-16,0-17 0,18 35 16,17-36-16,18 1 15,-18-18-15,18 0 16,-18 0-16,1-18 15,-19 18-15,1-35 16</inkml:trace>
  <inkml:trace contextRef="#ctx0" brushRef="#br0" timeOffset="50462.761">10830 17815 0,'18'0'16,"17"0"-1,36-17 1,-36-1-16,0 18 16,18-18-16,18 1 15,-54 17-15,19 0 0,-19 0 16</inkml:trace>
  <inkml:trace contextRef="#ctx0" brushRef="#br0" timeOffset="50906.708">11501 17233 0,'17'-17'16,"1"17"-16,35-18 15,-18 0-15,0 18 16,1-17-16,-19 17 0,1 0 16,0 0-16</inkml:trace>
  <inkml:trace contextRef="#ctx0" brushRef="#br0" timeOffset="51148.566">11553 17216 0,'0'52'16,"-17"1"0,17-17-16,0-1 15,17 0 1,1-17-16,17-18 15,-17 18-15,0-18 0,17 0 0,18 0 16,-35-18-16,-1 18 16,1-18-16</inkml:trace>
  <inkml:trace contextRef="#ctx0" brushRef="#br0" timeOffset="51602.409">11906 17198 0,'18'0'16,"17"0"-16,18 0 15,-35 0-15,-1 18 16,-17-1-1,0 1-15,0-1 16,-35 19-16,17-19 16,18 1-16,-17 0 15,34-18 1,1 0-16,17 0 16,1-18-1,-19 18-15,19 0 16,-19 0-1</inkml:trace>
  <inkml:trace contextRef="#ctx0" brushRef="#br0" timeOffset="52013.778">12241 17092 0,'18'0'16,"0"0"-1,17 0 1,-17 0-16,-1 0 16,-17 18 15,0-1-31,0 1 15,0 0-15,0-1 16,0 1-16,0 17 16,0-17-16,18-1 0,-18 19 0,18 17 15,-18-36 1,17 19-16,-17-19 0,18 1 16,-18 0-16,0-1 15,0 1-15,-18-18 16,-17 17-1,17-17-15,1-17 16,-19 17-16,19 0 16,-1 0-16</inkml:trace>
  <inkml:trace contextRef="#ctx0" brushRef="#br0" timeOffset="59560.14">14252 7814 0,'0'-18'62,"18"18"-46,0 0-16,-1 0 0,1 0 15,-1 0-15,19 0 0,52 0 16,18 0 0,-53-17-16,0 17 15,-1 0-15,19 0 16,-53 0-16,17 17 16</inkml:trace>
  <inkml:trace contextRef="#ctx0" brushRef="#br0" timeOffset="61461.92">2381 9578 0,'-17'-18'15,"-1"18"-15,0 0 31,54 0-15,34 18 0,-17 0-1,18-18-15,17 0 0,0 0 0,106 0 16,-88 0 0,0-18-16,52 18 15,-87 0-15,-18 35 16</inkml:trace>
  <inkml:trace contextRef="#ctx0" brushRef="#br0" timeOffset="69098.011">3228 12524 0,'18'-18'15,"-18"0"-15,0 1 16,0-1-16,0 0 15,-36 18 1,19-17-16,-19 17 16,19 0-16,-19 0 15,19 0-15,-18-18 0,-1 18 0,-52-17 16,18 17 0,52 0-16,-17-18 15,-1 18-15,1 0 16,0 18-16,17-18 0,0 17 15,1-17-15,17 35 16,-18-35-16,18 18 16,18 17-16,-18-17 15,0 0-15,0 35 16,0-18-16,0 18 16,0 0-16,-18 70 15,18-35-15,-17-17 0,-1 17 16,18 0-16,-18-17 0,18 17 15,0 71-15,0-71 16,-17 88 0,17-87-16,0-1 0,-18 0 0,18 0 15,-18 89 1,18-89-16,0 0 0,18-18 16,-18 1-16,18 52 15,-18-70-15,0 0 0,17-17 16,-17 17-16,0-1 15,0-16-15,0-19 16,0 19-16,18-19 0,-18 19 16,18-19-16,17 1 15,0-1 1,0 1-16,18 0 0,-35-1 16,53 1-1,-54-18-15,36 18 16,-18-18-16,-17 0 15</inkml:trace>
  <inkml:trace contextRef="#ctx0" brushRef="#br0" timeOffset="85148.674">21149 4498 0,'-18'-53'0,"18"35"15,-17 1-15,-19-36 16,19 35-16,-36 1 16,18 17-16,-36 17 15,36 1-15,-36 70 16,36-35-16,17 0 16,1 53-16,17-36 15,0-34-15,17-1 16,1-18-16,17 1 15,-17 0-15,17-36 0,-17 18 16,35-53 0,-36 18-16,1 17 0,0-52 15,-1 52 1,-17-17-16,0 17 0,0 36 31,18 17-15,-18-17-16,18 17 15,17 0 1,-18-17-16,1 0 0,0-1 0,-1-17 16,1 0-16,0 0 15</inkml:trace>
  <inkml:trace contextRef="#ctx0" brushRef="#br0" timeOffset="85364.586">21308 3863 0,'0'-18'16,"0"1"0,35-1-1,0 18-15,36-18 16,-53 18-16,34 0 15,-34 0-15</inkml:trace>
  <inkml:trace contextRef="#ctx0" brushRef="#br0" timeOffset="85533.866">21396 3933 0,'0'53'16,"18"0"-1,-1-35-15,-17 0 0,18-1 16,17 19-16,-17-36 16,17 0-16,0 17 15,-17-17-15</inkml:trace>
  <inkml:trace contextRef="#ctx0" brushRef="#br0" timeOffset="85697.792">21678 3951 0,'18'35'15,"-18"-17"-15,0 17 16,0-17-16,17 0 16,1-18-16,0 0 15</inkml:trace>
  <inkml:trace contextRef="#ctx0" brushRef="#br0" timeOffset="86003.539">21819 3845 0,'18'-17'0,"0"17"16,17-18-1,-17 18-15,34 0 16,-34 0-16,0 18 15,-1-1-15,-17 36 16,18-18-16,-18 18 16,18-17-16,-1 17 15,-17-18-15,0 0 16,0-17-16,0-1 16,-17-17-1,-1 0 1,0-17-1,1 17-15,-1 17 16</inkml:trace>
  <inkml:trace contextRef="#ctx0" brushRef="#br0" timeOffset="86203.278">22348 4339 0,'36'0'16,"-19"0"-16,1 0 16,0 0-16,17 0 15</inkml:trace>
  <inkml:trace contextRef="#ctx0" brushRef="#br0" timeOffset="86310.247">22419 4516 0,'35'17'15,"-17"-17"1,0 18-16,17-18 16</inkml:trace>
  <inkml:trace contextRef="#ctx0" brushRef="#br0" timeOffset="86893.127">23178 4163 0,'17'0'16,"1"0"-16,52 0 15,-34 0-15,17 17 16,-18 1-16,-18 0 16,1 17-16,0-17 0,-18 17 15,0 0-15,-18 53 16,0-52-16,1-1 0,-1 0 16,1 36-1,17-36-15,0 18 16,17-35-16,1-1 0,17 1 15,0-18-15,-17 0 16,17 0 0,-17-18-16,-18 1 0</inkml:trace>
  <inkml:trace contextRef="#ctx0" brushRef="#br0" timeOffset="87010.686">23248 4533 0,'18'0'15,"35"0"-15,0 0 16,35-17-16,-35-1 16</inkml:trace>
  <inkml:trace contextRef="#ctx0" brushRef="#br0" timeOffset="87255.036">23760 3828 0,'35'-18'16,"35"0"-1,1 1 1,-36-1-16,1 0 15,-19 18 1,-34 0-16</inkml:trace>
  <inkml:trace contextRef="#ctx0" brushRef="#br0" timeOffset="87416.489">23813 3828 0,'17'35'16,"1"18"-16,-1-18 0,19 18 15,-19-35-15,-17-1 16,36 1 0,-19 0-16,1-18 0,0 0 15,-1 0-15,1 0 16</inkml:trace>
  <inkml:trace contextRef="#ctx0" brushRef="#br0" timeOffset="87666.071">24253 3881 0,'0'35'16,"0"-18"-16,0 1 15,0 0-15,0-1 16,0 1-16,18 0 0,-18-1 16,18-17-1,-1 0-15</inkml:trace>
  <inkml:trace contextRef="#ctx0" brushRef="#br0" timeOffset="88001.599">24359 3722 0,'18'-18'31,"0"18"-31,-1 0 16,19 0-1,-19 0-15,18 18 16,-35-1-16,18 1 0,0 35 15,-18-35 1,17 17-16,-17 18 16,18-18-16,0-17 0,-18 17 15,17 0-15,1 1 16,0-19-16,-18 1 16,-18-18-1,0 0 1,1 0-16,-1 0 15,0 0-15,1 0 16,17 18-16,-18-18 0</inkml:trace>
  <inkml:trace contextRef="#ctx0" brushRef="#br0" timeOffset="89273.187">25100 4322 0,'35'0'15,"-17"0"-15,0 0 0,35 0 16,-36-18 0,1 36-1</inkml:trace>
  <inkml:trace contextRef="#ctx0" brushRef="#br0" timeOffset="89396.878">25118 4551 0,'35'0'16,"18"0"0,0 0-16,-35-18 0</inkml:trace>
  <inkml:trace contextRef="#ctx0" brushRef="#br0" timeOffset="90564.257">26194 4039 0,'0'-17'0,"17"-19"15,-17 19 1,0 52 15,0 0-31,0 18 16,-17 71-16,17-71 16,0 70-16,0-70 15,0-18-15,17 53 16,1-70-16,0 17 15,17-35-15,0 0 16,-17 0-16,17-17 16,-17-1-16,-1 0 15,1 18-15,0 0 16,17 18 0,-17-18-16,35 18 15,-18-1 1,-18-17-16,36-17 0,-35 17 15,17-53 1,-35 18-16,0-54 16,-17 54-16,-1-18 0,0 18 15,1 0-15,-19-36 16,19 53-16,17 1 0,-18-1 16</inkml:trace>
  <inkml:trace contextRef="#ctx0" brushRef="#br0" timeOffset="90947.512">26811 3634 0,'0'0'0,"18"0"31,17-18-15,0 18-16,1 0 15,17-18-15,-18 18 0,35-17 16,-52 17-16,0 0 16,-18-18-16</inkml:trace>
  <inkml:trace contextRef="#ctx0" brushRef="#br0" timeOffset="91137.614">26935 3687 0,'0'52'16,"0"-16"-16,0-19 0,17 36 16,1-17-1,-18-19-15,35 1 16,-17-1-16,-1-17 0,19 18 15,-19-18-15,1 0 16,0-18-16,-1 18 16</inkml:trace>
  <inkml:trace contextRef="#ctx0" brushRef="#br0" timeOffset="91331.538">27323 3704 0,'0'18'0,"0"-1"15,0 1-15,0 17 16,0-17-16,35 17 16,-35-17-16,18-18 15</inkml:trace>
  <inkml:trace contextRef="#ctx0" brushRef="#br0" timeOffset="91648.614">27428 3634 0,'18'-18'16,"17"0"-1,1 1 16,-19 17-31,1 0 0,0 17 16,-1 19 0,-17-1-16,18 0 15,0 0-15,-18-17 16,17 35 0,1-35-16,-18 17 0,0-17 15,0 17-15,0-18 31,-18-17-31,1 0 16,17-17-16,-18 17 0,0 0 31</inkml:trace>
  <inkml:trace contextRef="#ctx0" brushRef="#br0" timeOffset="92855.753">27711 4269 0,'17'17'32,"19"36"-17,-19-18 1,1 1-16,52 17 16,-34-18-16,34 18 15,-52-36-15,17 1 0,-17 0 16,-18-1-16</inkml:trace>
  <inkml:trace contextRef="#ctx0" brushRef="#br0" timeOffset="93055.735">27940 4269 0,'-18'17'0,"-35"54"16,36-36-16,-18-17 16,-18 52-1,35 1-15,0-54 16,36 36-16,0-35 16</inkml:trace>
  <inkml:trace contextRef="#ctx0" brushRef="#br0" timeOffset="93294.723">28557 4357 0,'36'0'0,"-1"0"15,35 0-15,-34 0 16,70-18-16,-71 18 16,0-17-16,-17-1 15,-18 0 1,-35 18-16</inkml:trace>
  <inkml:trace contextRef="#ctx0" brushRef="#br0" timeOffset="93484.34">28698 4163 0,'18'53'15,"17"35"1,-17-18 0,0-34-16,-1 52 15,1-53-15,0 18 16,-1-35-16,1 17 15</inkml:trace>
  <inkml:trace contextRef="#ctx0" brushRef="#br0" timeOffset="93895.196">29210 3828 0,'18'35'0,"17"71"15,-35-53-15,0 0 0,18 0 16,-18 70-16,0-70 16,17 53-1,-17-53-15,18 0 16,-18-36-16,0 1 15,17-36-15,1 1 16,0-19-16,35 19 16,-36 17-16,54 0 15,-36 17-15,36 19 16,-54-1-16,19 0 16,-36-17-16,0-1 15,-36 1 1,1-18-16,0 0 0,-18 18 15,18-18-15,-1 0 0,1 0 16,0 0-16,17 0 0,0-18 16,1 18-1</inkml:trace>
  <inkml:trace contextRef="#ctx0" brushRef="#br0" timeOffset="94268.25">29845 3651 0,'0'-17'15,"18"17"1,17 0-1,-17-18-15,-1 18 0,36-18 16,-35 18-16,17-17 16</inkml:trace>
  <inkml:trace contextRef="#ctx0" brushRef="#br0" timeOffset="94513.082">29863 3581 0,'0'17'0,"0"1"15,0 35-15,0-18 16,0 36 0,0-36-16,17 18 15,-17-18-15,36 0 16,-19-17-16,36 0 15,-35-18-15,-1 17 0,19-17 16,-19-17 0,1 17-16</inkml:trace>
  <inkml:trace contextRef="#ctx0" brushRef="#br0" timeOffset="94701.466">30233 3687 0,'0'35'16,"18"0"-16,-18-17 0,17 17 15,-17-17 1,18-1-16,0 1 16,-1-18-16,19 0 15</inkml:trace>
  <inkml:trace contextRef="#ctx0" brushRef="#br0" timeOffset="95040.719">30427 3581 0,'35'0'31,"-17"-18"-31,0 18 0,17 18 16,-17-18-16,-1 0 15,-17 17-15,18-17 16,-18 18-16,17 0 16,-17 17-16,0 0 15,18 36-15,-18-36 16,35 53 0,-17-53-16,17 18 15,-17-17-15,-18-19 16,18 1-16,-18 0 15,-18-18 1,0 0 0,1-18-1,-1 18-15,-17 0 16</inkml:trace>
  <inkml:trace contextRef="#ctx0" brushRef="#br0" timeOffset="96503.845">21202 6473 0,'0'0'0,"0"-17"0,0-36 16,-18 35-16,-17-17 15,0 35-15,-18 18 16,18-1-16,-1 19 16,-34 69-16,52-52 15,0 0-15,1 53 16,34-71-16,-17 1 0,53-1 16,-17-17-16,-1-18 15,0 0-15,0 0 0,36-36 16,-36 1-1,-17-18-15,0 18 16,-18-36-16,0 54 16,-18-19-16,0 1 15,1 35-15,-1-18 16,18 36 0,0 17-16,0-17 15,18 0-15,35 35 16,-36-53-16,54 35 15,-36-35-15,18 0 16,-18-18-16</inkml:trace>
  <inkml:trace contextRef="#ctx0" brushRef="#br0" timeOffset="96692.915">21502 5944 0,'35'-17'16,"-17"-1"-1,52-17 1,-52 17-16,17 18 16,-17-18-16</inkml:trace>
  <inkml:trace contextRef="#ctx0" brushRef="#br0" timeOffset="96815.56">21572 5909 0,'36'71'0,"-19"17"15,19-53-15,-1 18 16,0-35-16,-17-1 16,17-17-1</inkml:trace>
  <inkml:trace contextRef="#ctx0" brushRef="#br0" timeOffset="97081.305">21872 5909 0,'18'0'0,"0"18"15,-1-18-15,18 35 16,-35 0-1,0 1 1,-17-19-16,17 1 16,-18-1-16,18 1 15,18 0 1,-1-18 0,1 0-16,35-18 15,-18 0-15</inkml:trace>
  <inkml:trace contextRef="#ctx0" brushRef="#br0" timeOffset="97411.177">22102 5838 0,'35'-17'16,"-18"17"-1,19-18-15,-1 1 16,-17 17-16,-1 0 15,1 17 1,-18 36 0,18-35-16,-1 17 0,1 36 15,-1-36-15,19 18 16,-36-36-16,17 1 16,-17 0-1,-17-18 1,-19 0-1,19-18-15,-1 18 0,-17 0 16,17 0-16,1 0 16,34 18-1</inkml:trace>
  <inkml:trace contextRef="#ctx0" brushRef="#br0" timeOffset="97622.204">22719 6209 0,'35'0'15,"0"0"1,-17 0-16,35 18 0,-35-18 15,-18 17-15,0 1 16</inkml:trace>
  <inkml:trace contextRef="#ctx0" brushRef="#br0" timeOffset="97727.071">22701 6368 0,'0'17'16,"36"1"-16,16-18 15,-16-18 1,-19 18-16,19 0 0,-19-17 15</inkml:trace>
  <inkml:trace contextRef="#ctx0" brushRef="#br0" timeOffset="98316.817">23566 6279 0,'0'-17'16,"0"-1"0,17 18-16,54-17 15,-18 17-15,-18 0 16,-17 0-16,-1 17 0,-17 1 16,18-1-16,-18 19 0,-18 52 15,1 0 1,-1-53-16,18 1 15,0-1-15,0 18 16,0-35-16,18-1 0,-1 1 16,19-1-1,16 1-15,-34-18 16,0 0-16,-1 0 0,-34-18 16</inkml:trace>
  <inkml:trace contextRef="#ctx0" brushRef="#br0" timeOffset="98439.119">23618 6597 0,'18'0'16,"17"-18"-1,1 18-15,52-35 16,-35 35-16,0-18 16,-18 18-16,0-17 0</inkml:trace>
  <inkml:trace contextRef="#ctx0" brushRef="#br0" timeOffset="98638.724">24112 5909 0,'36'-35'16,"-1"17"-16,0 18 0,18-35 15,-18 17 1,-17 18-16,0 0 16,-18-17-16</inkml:trace>
  <inkml:trace contextRef="#ctx0" brushRef="#br0" timeOffset="98766.128">24183 5909 0,'18'53'16,"-18"-35"-16,35 35 15,0-36-15,0 1 16,-17-18-16,0 17 0,-1-17 16</inkml:trace>
  <inkml:trace contextRef="#ctx0" brushRef="#br0" timeOffset="99017.64">24483 5927 0,'17'0'16,"1"0"-1,0 17 1,-18 1-16,0 0 0,0 17 16,-18-17-1,18-1-15,0 1 0,18-18 16,-18 17-1,17-17-15,1 0 0,17 0 16,1-17 0,-19-1-16</inkml:trace>
  <inkml:trace contextRef="#ctx0" brushRef="#br0" timeOffset="99356.796">24730 5786 0,'17'0'16,"19"0"-1,-1-18-15,-17 18 16,17 0-16,-18 0 16,1 0-16,-18 18 15,0 17 1,0-18-16,0 1 0,18 17 15,-18-17-15,17 35 16,-17-18-16,0-17 0,18 0 16,-18-1-16,18 18 15,-18-17-15,0 0 16,-18-18 0,0 0-1,1 0-15,-1 0 0,-17-18 16,17 18-16,1 0 15</inkml:trace>
  <inkml:trace contextRef="#ctx0" brushRef="#br0" timeOffset="99723.667">25259 6191 0,'18'0'15,"-18"18"1,52-18 0,-16 0-16,-1 0 0,-17 0 0,17 0 15,0 0 1,-17-18-16</inkml:trace>
  <inkml:trace contextRef="#ctx0" brushRef="#br0" timeOffset="99881.781">25329 6368 0,'71'0'16,"-36"0"-16,53-18 15,-52 18 1,-36-18-16,17 18 0</inkml:trace>
  <inkml:trace contextRef="#ctx0" brushRef="#br0" timeOffset="101041.354">26388 6015 0,'17'-53'15,"-17"18"1,0 17-16,-17 36 15,-1 17-15,1 88 16,17-52 0,0 88-16,17-89 15,18 54-15,1-71 16,17 17-16,0-52 16,17-18-1,-35 0-15,1-18 0,17-35 16,-36 36-16,-17-19 15,18-17-15,-18 36 16,0-1-16,-18 1 16,18 34-16,18 18 15,-1 18 1,19-35-16,-19 0 16,19 17-16,52 0 15,-53-35-15,0 0 0,1 0 16,-19 0-16,19-35 15,-19 17-15,-17 1 0,0-19 16,-17 1-16,-19-35 16,36 34-16,-17 1 15,-1-18-15,18 18 0,-18-18 16</inkml:trace>
  <inkml:trace contextRef="#ctx0" brushRef="#br0" timeOffset="101241.834">27199 5750 0,'35'0'16,"-17"-17"-16,17 17 0,1-18 15,34 0 1,-35 18-16,1-17 0,-19 17 15</inkml:trace>
  <inkml:trace contextRef="#ctx0" brushRef="#br0" timeOffset="101386.431">27305 5874 0,'18'70'15,"17"-17"-15,-17-35 16,17 0-16,-18-1 15,1-17-15,17 0 0,-17 0 16,0 0-16,-1 0 16</inkml:trace>
  <inkml:trace contextRef="#ctx0" brushRef="#br0" timeOffset="101619.699">27658 5803 0,'0'18'16,"0"-1"-16,0 1 15,-18 17-15,18 1 16,-17-19-16,17 1 16,17 0-1,1-18-15,35 0 16,-36 0-16,1 0 15,17-18-15,-17 0 16</inkml:trace>
  <inkml:trace contextRef="#ctx0" brushRef="#br0" timeOffset="101964.688">27852 5715 0,'17'-18'16,"1"18"-1,0 0-15,-1 0 16,19 18 0,-19-18-16,1 18 0,0-1 15,-18 1-15,17 0 16,-17 34-1,0-34-15,18 17 16,-18-17-16,0 17 16,-18-35 15,1 0-15,-1 0-16,0-17 15,1 17 1</inkml:trace>
  <inkml:trace contextRef="#ctx0" brushRef="#br0" timeOffset="102614.845">27623 5821 0,'0'-18'0,"0"1"16,-18-1 0,0 0-1,-17 18-15,17 0 16,1 36-1,17-19-15,17 1 0</inkml:trace>
  <inkml:trace contextRef="#ctx0" brushRef="#br0" timeOffset="104149.613">28222 6350 0,'-17'0'0,"-36"0"15,35 0-15,-35 18 16,35-1-16,-17 54 16,18-54-16,17 54 15,17-53 1,18 35-16,1-53 15,-1 17-15,0-17 0,18 0 16,-35 0-16,17-17 16,-17-1-1,-18-17-15,0 17 16,0 0-16,0 1 0,0-1 0,-18 18 16,1 0-16,17 18 15,0 17 1,0 0-16,35 18 15,0-35-15,36 17 16,-36-35-16,18 18 16,-18-36-16,-17 1 15</inkml:trace>
  <inkml:trace contextRef="#ctx0" brushRef="#br0" timeOffset="104355.699">28540 5786 0,'17'0'16,"1"-18"-16,0 18 16,35-35-16,-18 35 15,-18-18-15,36 0 16,-35 18-16,0 0 0</inkml:trace>
  <inkml:trace contextRef="#ctx0" brushRef="#br0" timeOffset="104536.09">28610 5821 0,'0'35'15,"18"0"-15,0 1 0,-1 17 16,18-36-16,1 36 15,-19-53 1,1 18-16,0-1 0,-1-17 16,1 0-16,0 0 15</inkml:trace>
  <inkml:trace contextRef="#ctx0" brushRef="#br0" timeOffset="104778.885">28981 5803 0,'17'0'0,"-17"35"16,18-17-16,-18 0 15,18 17-15,-18-17 16,17-1 0</inkml:trace>
  <inkml:trace contextRef="#ctx0" brushRef="#br0" timeOffset="105162.56">29157 5627 0,'0'0'0,"18"0"0,-1 0 0,19 0 16,17 0-16,-18 0 15,-18 0-15,19 0 16,-19 35-16,-17-17 16,0 52-1,0-17-15,0-18 16,0 1-16,0-1 0,0 36 16,0-54-16,0 1 15,0 0-15,0-36 31,-17 18-31,17-18 16,-18 1-16,0 17 16,18-18-16,-17 18 15,17 18-15,-18-18 0</inkml:trace>
  <inkml:trace contextRef="#ctx0" brushRef="#br0" timeOffset="105496.475">29633 6368 0,'18'0'16,"0"-18"-16,17 18 16,0 0-16,0-18 15,-17 18-15,17 0 16,-17 0-16,0-17 0,-1 17 15,1 0-15,0-18 16</inkml:trace>
  <inkml:trace contextRef="#ctx0" brushRef="#br0" timeOffset="105679.855">29827 6191 0,'0'53'0,"18"-18"16,-18 18-16,18 18 16,-1-36-16,-17 18 15,18-18-15,0 1 0,17-19 0,-18 1 16,1 0-16,17-18 16</inkml:trace>
  <inkml:trace contextRef="#ctx0" brushRef="#br0" timeOffset="106073.276">30304 6015 0,'35'106'16,"18"70"-1,-18-70 1,-17-18 0,-1-35-16,-17-35 0,18-18 15,0-18 1,-1-17 0,19 17-16,-19 18 0,54 0 15,-36 0-15,0 18 16,18 35-16,-17-36 15,-36 19-15,17-19 0,-34 36 16,-1-35 0,0-1-16,-35 1 0,18-18 15,-71 18-15,71-18 16,-36-18-16,54 0 16,-1 1-16,18-18 15</inkml:trace>
  <inkml:trace contextRef="#ctx0" brushRef="#br0" timeOffset="106388.135">30956 5786 0,'18'0'16,"0"0"-1,17 0 1,0-18-16,-17 18 0,17 0 15,-17 0 1,-18-18 0</inkml:trace>
  <inkml:trace contextRef="#ctx0" brushRef="#br0" timeOffset="106569.648">31009 5874 0,'0'70'15,"0"-52"-15,18 35 16,-1-35-16,-17-1 16,53 18-16,-35-35 15,0 18-15,35 0 16,-36-18-16,1 0 16,-1-18-16,1 18 15</inkml:trace>
  <inkml:trace contextRef="#ctx0" brushRef="#br0" timeOffset="107253.832">31415 5821 0,'18'0'16,"17"0"-16,-18 0 15,1 0-15,0 0 0,-1 17 16,1 1-16,-18 0 16,0-1-1,-18 19-15,1-19 16,-1 1-16,0 0 0,1-1 16,17 1-1,17-18 1,1 0-16,0 18 0,17-18 0,18 0 15,-35 0 1,-1 0-16,1-18 0</inkml:trace>
  <inkml:trace contextRef="#ctx0" brushRef="#br0" timeOffset="107676.183">31697 5750 0,'18'0'16,"17"-17"15,-17 17-31,-1 0 0,1 0 16,17 0-16,-17 0 15,-1 17-15,1-17 16,-18 18-1,0 0 1,0-1-16,18 18 16,-18-17-16,0 0 0,17 35 15,-17-18-15,0 18 16,18-35-16,-18 17 16,0-18-16,0 19 15,0-19-15,0 1 16,18-18-16,-36 0 15,0 0 1,1 0-16,-1 0 16,-17 0-1,-18 0-15,35 0 16,1 0-16,-19 0 16</inkml:trace>
  <inkml:trace contextRef="#ctx0" brushRef="#br0" timeOffset="108826.472">30357 3687 0,'-18'0'16,"18"-18"-1,18 18 1,-18-18 15,0 36 16,0 0-47,0-1 16,0 36-16,0-35 15,17 17-15,1-17 16,-1-1 0</inkml:trace>
  <inkml:trace contextRef="#ctx0" brushRef="#br0" timeOffset="109895.996">21343 4921 0,'0'18'16,"0"0"-1,-18 17 1,36 0-16,0-17 16,-1-18-16,19 17 15,-1-17 1,0 0-16,18 18 16,-18-18-16,1 0 0,-1 0 15,18 0-15,0 0 0,0 18 16,0-18-16,52 0 15,-34-18-15,35 18 16,-36-18-16,-17 18 16,0-17-16,18 17 0,-18-18 15,17 18-15,-17-18 0,18 18 16,52-17-16,-70 17 16,18 0-16,34 0 15,-52 0-15,0 0 16,53 0-16,-35 17 15,-18-17-15,52 0 16,-34 0-16,-18 0 0,17 0 16,72 0-16,-72 0 15,89 0 1,-89 0-16,19 0 0,69 18 16,-87-18-16,0 0 15,-19 0-15,72 18 16,-71-18-16,53 0 15,-71 0-15,0 0 16,0 0-16,-17 0 0,0 0 16</inkml:trace>
  <inkml:trace contextRef="#ctx0" brushRef="#br0" timeOffset="111535.601">25135 5027 0,'-17'0'15,"-1"0"1,1 0-1,-1 0 1,0 0 0,1 0 15,-1 0-15,36 0-1,-1 0 16,1 0-15,-18 18-16,18-18 0,17 17 16,-18-17-16,54 18 15,-36-18 1,1 0-16,34 0 16,-35 0-16,18 0 0,35 0 15,-52 0-15,17 0 16,-18 0-16,18 0 0,0 0 15,35-18-15,-35 18 16,0 0-16,0 0 16,0-17-16,0 17 0,-1 0 15,1 0-15,0-18 0,-17 18 16,17 0-16,35 0 16,-53 0-16,36 0 15,-36 0-15,-18 0 16,54 0-16,-36 0 0,36 0 15,-36 0-15,18 0 16,-18 0-16,18 0 16,35 0-16,-35 0 15,88 0 1,-105 0-16,70-18 16,-71 18-16,18 0 15,17-17-15,-34 17 16,-1 0-16,18 0 15,-36 0-15,19 0 0,17 0 16,0 0 0,-18 0-16,-18 0 15,19 17-15,-1-17 16,-17 0-16,17 0 16,-17 18-16,-1-18 0,18 0 15,-17 0-15,0 0 16,-1 0 46,1 0-46,0 0 0,-1 0-16,1 0 15,0 0 32,-1 0-31,1 0-1,0 0-15,-1 0 16,1 0-16,-1 0 16,1 0 46,-18 18-46,18-1-1,-18 1-15,0 17 16,0-17 0,17 0-16,-17 17 15,0-18-15,0 19 16,18-19-16,-18 1 15,18-18 1,-1 18 0,1-18-1,-18-18-15</inkml:trace>
  <inkml:trace contextRef="#ctx0" brushRef="#br0" timeOffset="111874.856">28187 5239 0,'0'17'16,"18"1"-1,-1 0-15,1-1 0,0 19 16,17-19-16,0 19 16,-17-36-1,-1 17-15,1-34 16,17 17 0,-17-18-16,17-17 15,0 17-15,-17 0 16,35 1-16,-53-1 15,18 0-15,-18 1 16</inkml:trace>
  <inkml:trace contextRef="#ctx0" brushRef="#br0" timeOffset="113815.674">19473 8749 0,'-17'-35'0,"-19"17"15,-34 0-15,-54 18 16,54 36-16,17 17 16,-71 52-1,72-34-15,16-1 0,-17 54 16,36-71-16,17 0 15,35 35-15,-17-70 16,52 17-16,-17-35 16,35-18-1,-52-17-15,34-36 16,-35 36-16,-17-53 16,-18 53-16,0-18 0,0 17 15,-18-16-15,1 52 16,17-18-16,-18 18 0,18 18 15,-18 17 1,18 18-16,0-18 0,18 18 16,-18-18-16,35 53 15,1-35-15,-1-17 0,-17-1 16,17-17-16,35-1 16,-52-17-16</inkml:trace>
  <inkml:trace contextRef="#ctx0" brushRef="#br0" timeOffset="114048.802">19544 8220 0,'70'-18'16,"19"-17"0,-36 17-16,-18 18 15,0 0-15,-17 0 0</inkml:trace>
  <inkml:trace contextRef="#ctx0" brushRef="#br0" timeOffset="114188.185">19685 8290 0,'0'71'16,"0"-36"-16,18 18 15,-1-18-15,1-17 0,35 17 16,-18-17 0,-17-18-16</inkml:trace>
  <inkml:trace contextRef="#ctx0" brushRef="#br0" timeOffset="114427.225">20055 8273 0,'18'0'16,"0"17"-16,-18 19 15,0-19-15,0 18 16,-18 1-1,18-19-15,0 1 0,0 0 0,0 17 16,18-17 0,17-18-1,-17 0-15,35-18 16,-36 0-16,-17 1 16</inkml:trace>
  <inkml:trace contextRef="#ctx0" brushRef="#br0" timeOffset="114737.985">20232 8167 0,'17'0'16,"1"0"-16,17 0 16,-17 17-1,17 1-15,-35 0 16,36 35-1,-36-18-15,17-17 0,18 52 16,-35-35-16,18 1 16,0 17-16,-18-36 15,0 1-15,0 0 16,-18-18 0,0 0-16,18-18 15,-17 18 1,-1 0-1</inkml:trace>
  <inkml:trace contextRef="#ctx0" brushRef="#br0" timeOffset="114967.4">20779 8714 0,'35'0'16,"35"0"-16,-34 17 15</inkml:trace>
  <inkml:trace contextRef="#ctx0" brushRef="#br0" timeOffset="115106.497">20743 8961 0,'71'0'16,"-36"0"-16,-17 0 15,52 0-15,-17-18 16,-35 18-1</inkml:trace>
  <inkml:trace contextRef="#ctx0" brushRef="#br0" timeOffset="115824.089">21537 8520 0,'0'35'15,"0"0"1,0 89-16,0-54 16,18 54-16,-18-54 15,35 36-15,-17-71 16,35 18-16,-18-35 15,18-18 1,-18-18-16,18-17 16,-53 0-16,18-1 15,-1 19-15,-17-1 16,18 36-16,0 52 16,17-34-1,18 17-15,35-18 16,-35-18-16,0-17 15,-18 0-15,36-35 16,-54 18-16,1-19 0,-18 1 16,0-18-16,-53-35 15,35 35-15,-17 18 16,17-1-16,-17 1 0,0-35 16,35 52-16,0 0 15</inkml:trace>
  <inkml:trace contextRef="#ctx0" brushRef="#br0" timeOffset="116546.663">22490 8043 0,'-18'0'15,"36"0"1,-1-17-1,19 17-15,16 0 16,-34-18-16,17 18 16,-17 0-1,0 0-15,-36 0 16</inkml:trace>
  <inkml:trace contextRef="#ctx0" brushRef="#br0" timeOffset="116740.276">22525 8114 0,'0'53'15,"0"17"-15,0-34 16,0 17-16,18-18 0,-1-18 16,-17 1-16,18 0 15,17-1-15,0 1 16,-17-18-16,0 0 0,-1 0 15,1-18-15,0 1 0</inkml:trace>
  <inkml:trace contextRef="#ctx0" brushRef="#br0" timeOffset="116996.651">22807 8167 0,'18'17'16,"-1"-17"-1,1 18-15,0-18 16,-1 18 0,-17-1-16,0 19 15,-17-19-15,-1 1 16,18 0-16,0-1 31,18-17-31,-1 0 16,1 0-1,0 0-15,-1 0 0,1 0 16</inkml:trace>
  <inkml:trace contextRef="#ctx0" brushRef="#br0" timeOffset="117363.586">23072 8026 0,'35'0'15,"-17"-18"-15,-1 18 16,19 0-16,-19 0 16,1 0-16,-1 0 15,-17 18-15,36 17 16,-36 0-16,17-17 0,-17 17 15,0 0-15,36 54 16,-36-54-16,17 0 16,1-17-16,0 17 0,17 0 15,-35-17-15,17-18 16,-34 0 0,-1 0-1,1 0-15,-19 0 0,19 0 16,-19 0-16,19 18 15,-54-18-15</inkml:trace>
  <inkml:trace contextRef="#ctx0" brushRef="#br0" timeOffset="118496.666">24059 7920 0,'-17'-18'16,"-1"18"-16,-17 71 16,17-18-1,1 17-15,-19 107 16,19-54-16,-1-17 0,0 35 16,18-35-16,18 106 15,0-142-15,17 18 0,0-35 16,36 35-1,-18-52-15,-18-1 0,18-35 16,-18 0-16</inkml:trace>
  <inkml:trace contextRef="#ctx0" brushRef="#br0" timeOffset="118904.861">24518 8661 0,'-18'88'16,"18"18"-1,0-53-15,0 52 16,18-69-16,0-1 16,-1-17-16,1 17 0,17-35 15,-17 18-15,17-18 16,0-18-16,-17 0 15,-18 1-15,18-1 0,17-35 16,-35 35-16,18 1 16,-18 34-1,17 19 1,19-36-16,-19 17 0,54-17 16,-54 0-1,19 0-15,-1-17 0,-17-1 16,-1 18-16,-17-18 0,0-17 15,-17 0-15,-1 0 16,-35-1 0,35 1-16,1 17 0,-1 1 15,18-18-15</inkml:trace>
  <inkml:trace contextRef="#ctx0" brushRef="#br0" timeOffset="119155.519">25153 8184 0,'18'-17'0,"-1"17"16,19 0-16,17-18 15,-36 1-15,18 17 16,-17-18-16,-36 18 31</inkml:trace>
  <inkml:trace contextRef="#ctx0" brushRef="#br0" timeOffset="119281.659">25259 8184 0,'0'53'15,"18"-35"-15,-18 53 16,17-54-1,-17 1-15,18 17 0,-1-35 16,-17 18-16,18-1 0,0-17 16,-1 18-16,1-18 15,0 0-15</inkml:trace>
  <inkml:trace contextRef="#ctx0" brushRef="#br0" timeOffset="119481.311">25559 8273 0,'0'70'16,"17"-52"-1,-17-1-15,18 1 16,17-18-1,-17 0-15</inkml:trace>
  <inkml:trace contextRef="#ctx0" brushRef="#br0" timeOffset="119821.935">25735 8096 0,'35'0'15,"-17"-17"1,17 17-16,-17 0 0,17 0 16,-17 0-16,17 35 15,-35-17 1,0-1-16,18 36 16,-18-18-16,17 1 0,-17-19 15,0 19-15,0-19 0,18 18 16,-18-17-16,0 0 15,-18-1 1,1-17 0,-1 0-16,1-17 15,-1 17-15,-17 0 16,17-18-16,-17 18 16,35 18-1</inkml:trace>
  <inkml:trace contextRef="#ctx0" brushRef="#br0" timeOffset="120187.55">25947 8802 0,'0'35'16,"0"-17"-16,0 17 15,35 36-15,0-54 16,1 18-16,-19 1 16,19-19-16,16 36 15,-34-35-15,17-18 0,-35 18 16,18-18-16,0 0 16</inkml:trace>
  <inkml:trace contextRef="#ctx0" brushRef="#br0" timeOffset="120361.921">26176 8943 0,'-35'35'16,"-36"36"-16,54-36 15,-36 18-15,53-35 16,-18 35-16,18-36 15</inkml:trace>
  <inkml:trace contextRef="#ctx0" brushRef="#br0" timeOffset="120751.772">26793 8837 0,'18'0'31,"35"0"-15,18-18-16,-36 18 15,18-17 1,-18 17-16,0-18 0</inkml:trace>
  <inkml:trace contextRef="#ctx0" brushRef="#br0" timeOffset="120928.855">26952 8643 0,'0'106'16,"0"-36"-16,18 36 16,0-70-16,17 16 0,-18-16 15,36 34-15,-17-34 16,-19-36-16</inkml:trace>
  <inkml:trace contextRef="#ctx0" brushRef="#br0" timeOffset="121333.398">27340 8326 0,'36'123'16,"-19"-52"-16,-17-1 0,35 89 15,-17-89 1,0 1-16,-1 0 0,-17-19 16,18-16-16,0-1 0,-18-17 15,0-36 1,0-35 0,0 18-16,0 0 0,17-1 15,19 19-15,-19-1 0,71 18 16,-52 18-16,-1-1 15,36 36-15,-54-18 16,18 36-16,-35-53 16,-17 17-16,-18-17 15,-18-18 1,35-18 0,-17 18-16,-1-18 0,19 18 0,-36-17 15,53-1-15</inkml:trace>
  <inkml:trace contextRef="#ctx0" brushRef="#br0" timeOffset="121678.196">28011 8184 0,'52'-17'16,"-34"17"-16,35-18 16,-18 1-16,1 17 15,-19 0-15,1-18 16</inkml:trace>
  <inkml:trace contextRef="#ctx0" brushRef="#br0" timeOffset="121829.537">28099 8220 0,'17'88'16,"-17"-53"-16,36 53 16,-19-52-16,19 17 15,-19-36 1,1 1-16,0 0 16,-1-18-16,1 0 15,-1 0-15</inkml:trace>
  <inkml:trace contextRef="#ctx0" brushRef="#br0" timeOffset="122073.811">28487 8220 0,'17'35'16,"1"18"0,-18 17-1,18-52-15,-1 35 16,1-35 0,-18-1-16,18-17 0</inkml:trace>
  <inkml:trace contextRef="#ctx0" brushRef="#br0" timeOffset="122400.928">28681 8167 0,'17'0'16,"1"0"-16,0 0 0,17 0 15,-17 0-15,-1 0 16,1 17 0,-18 1-16,35 35 15,-35-35-15,0 17 0,18 18 16,-18-18-16,18 0 16,-18 36-16,17-36 15,-17-17-15,0 0 16,0-1-16,18-17 15,-36 0 1,1-17-16,-36-1 16,35 0-16,0 18 15</inkml:trace>
  <inkml:trace contextRef="#ctx0" brushRef="#br0" timeOffset="123632.477">30304 3757 0,'0'-35'16,"17"0"-1,-17 17-15,18-17 0,-18 17 16,18 0-16,-18 36 47,0 35-32,0-35-15,17 52 16,-17-35-16,0-17 16,18 17-16,-1 18 15,-17-35-15,0-1 16,0 1 0,0-36-1,-17 18-15,-1-17 16,1-18-1,-1 17-15,18 0 0,-18 1 16,1-19-16,-1 1 16,18 0-16,-18 0 15,18 17-15,0 0 16,0 1-16,18 17 31,-18 35-15,18-17-1,-18-1-15,17 36 16,1-35-16,-18 17 16,18-17-16,-18-1 15,0 1-15,-18-18 32,0-35-17,1 17-15,-1-17 16,0 17-16,1-17 15,-1 17 1,18 1-16,0-1 16,0 36-1,0-1 1,18 1-16,-1 17 16,1-17-16,-18 17 15,0-17-15,18 17 16,-18-17-1</inkml:trace>
  <inkml:trace contextRef="#ctx0" brushRef="#br0" timeOffset="124683.583">29069 7867 0,'0'18'16,"18"35"0,-1-1-16,54 54 15,-36-35-15,-17 17 16,35 88-16,-53-87 15,17-1-15,-17 88 16,-17-105-16,17-1 0,-18-17 16,0 0-16,-17 18 15,17-54-15,1 1 16,-1 17-16,0-35 16</inkml:trace>
  <inkml:trace contextRef="#ctx0" brushRef="#br0" timeOffset="126383.747">24236 9684 0,'0'17'0,"17"1"16,-17 0-16,18-1 0,0 19 15,17-19 1,-17 1-16,17 0 0,18-1 16,0-17-16,0 18 0,88-18 15,-71 0-15,19-18 16,122 1-1,-87 17-15,-1-18 0,142-17 16,-142 17-16,1 18 16,-18 0-16,-1 18 0,72 17 15,-107-17 1,1-1-16,35 18 16,-53-17-16,35-18 15,-53 0-15,18-18 16,-18 18-16,-17-17 15,0-1-15,17 1 0,0-1 0,18 0 16,-18 18-16,89-35 16,-71 35-16,105 0 15,-69 0-15,16 0 16,142 0-16,-123 0 16,17-18-16,141 1 15,-141 17-15,0-18 0,71 0 16,-141 1-16,17 17 15,-70 0 1,-54 0 0</inkml:trace>
  <inkml:trace contextRef="#ctx0" brushRef="#br0" timeOffset="126929.435">26353 10478 0,'-18'-36'16,"-17"19"0,-1 17-16,19 17 15,-19 1-15,1 35 16,0-18-16,17 18 15,18-18-15,0-17 0,18 17 16,17-17-16,0-18 16,1-18-1,-19 18-15,19-35 16,-19 0-16,1 17 0,0-17 16,-18 17-16,0 0 15,17 36 1,1 17-1,-1 1 1,1-19-16,35 36 16,0-35-16,-18-1 15,0-17 1,-17 0-16,17 0 0,-17-17 16</inkml:trace>
  <inkml:trace contextRef="#ctx0" brushRef="#br0" timeOffset="127112.508">26723 10178 0,'35'-18'16,"-17"18"-16,17-35 15,0 35-15,1-18 16,-19 18-16,1-18 15</inkml:trace>
  <inkml:trace contextRef="#ctx0" brushRef="#br0" timeOffset="127285.836">26793 10160 0,'0'18'0,"18"17"15,-18-17-15,18 34 16,-1-16-16,1-1 15,0-17-15,-1 17 16,1-17-16,17-18 16,-17 0-16,17 0 15,-17-18-15</inkml:trace>
  <inkml:trace contextRef="#ctx0" brushRef="#br0" timeOffset="127446.718">27111 10248 0,'0'18'0,"0"35"15,18-36 1,-1-17 0,-17 18-16,18-18 15</inkml:trace>
  <inkml:trace contextRef="#ctx0" brushRef="#br0" timeOffset="127779.921">27287 10125 0,'18'-18'15,"17"18"-15,1 0 16,-1 0-16,0 18 15,-17-1-15,-18 1 16,17 0-16,-17-1 0,0 19 16,0 16-16,0-16 15,18-19-15,-18 36 16,0-35-16,0 0 0,0-1 16,-18-17 15,1 0-16,-1 0-15,-17 0 16,17 0-16,-17 0 16,17 0-1,-17 0-15</inkml:trace>
  <inkml:trace contextRef="#ctx0" brushRef="#br0" timeOffset="128218.726">29933 9084 0,'-17'0'15,"34"0"-15,36-18 16,0 18 0,0-17-16,18 17 0,-19-18 15,37 0-15,-36 1 16,-36-1-16</inkml:trace>
  <inkml:trace contextRef="#ctx0" brushRef="#br0" timeOffset="128379.439">30198 8908 0,'17'123'31,"36"1"-16,-35-54 1,0-35-16,35 1 0</inkml:trace>
  <inkml:trace contextRef="#ctx0" brushRef="#br0" timeOffset="128790.981">30709 8431 0,'36'142'16,"-1"16"-1,-17-70-15,17 54 16,-35-72-16,17-35 15,1 36-15,-18-53 16,18-18-16,-1 0 16,19-53-1,-1 35-15,-17-17 0,70 17 16,-53 18-16,53 18 16,-70-1-16,17 19 15,-35-19-15,0 19 16,-18-36-16,-34 17 15,-1 1-15,-36-18 16,54-18-16,0 18 0,-18-17 16,35-19-1,36 19-15,-18-1 16</inkml:trace>
  <inkml:trace contextRef="#ctx0" brushRef="#br0" timeOffset="129048.7">31380 8273 0,'0'0'0,"17"0"0,36 0 15,-35-18 1,17 18-16,0 0 0,36-18 16,-36 18-16,-17-17 15,-36-1 1</inkml:trace>
  <inkml:trace contextRef="#ctx0" brushRef="#br0" timeOffset="129197.629">31503 8273 0,'35'53'16,"-17"-18"-16,17 35 16,-17-34-16,17 17 0,-17-36 15,17 1 1,-17 0-16,-18-1 16,17-17-16</inkml:trace>
  <inkml:trace contextRef="#ctx0" brushRef="#br0" timeOffset="129458.138">31873 8343 0,'53'18'16,"-17"-1"-1,-19-17-15,1 18 16,0 0-16,-18-1 15,0 1-15,-18 17 16,18-17 0,-18-18-16,18 18 0,0-1 15,18-17-15,-18 18 16,18-18-16,-1 0 16,1 0-16,0-18 15,-1 18-15,-17-17 0</inkml:trace>
  <inkml:trace contextRef="#ctx0" brushRef="#br0" timeOffset="129805.159">32156 8184 0,'17'0'16,"19"-17"-16,-19 17 15,1 0-15,0 0 0,-1 0 16,1 0-16,-18 35 16,0-17-1,0-1-15,0 1 0,17 17 16,1 36-16,-18-36 16,18 0-16,-1 1 0,1-1 15,17 36-15,-17-36 16,0-18-16,-18 1 15,17 0-15,1-18 16,-18 17-16,-18-17 16,-35-17-1,36 17-15,-19 0 0,1 0 16,0 0-16,17 0 16</inkml:trace>
  <inkml:trace contextRef="#ctx0" brushRef="#br0" timeOffset="130448.372">20620 11959 0,'53'0'15,"0"0"1,0 0-16,17-17 16,-35 17-16,1 0 15</inkml:trace>
  <inkml:trace contextRef="#ctx0" brushRef="#br0" timeOffset="130576.578">20708 12118 0,'18'18'15,"17"-18"1,0 0-16,36-18 16,-18 18-16,-36 0 15</inkml:trace>
  <inkml:trace contextRef="#ctx0" brushRef="#br0" timeOffset="131633.29">22066 11695 0,'-17'-18'0,"17"0"16,-18 54-16,18-1 15,0 88-15,0-52 16,0 70-16,0-70 15,18 34-15,-1-52 16,19 18 0,-19-53-16,36-18 15,-18 0-15,18-53 16,-35 17-16,0-34 16,-1 34-16,-17 1 15,0 18-15,18 17 16,-18 17-16,17 36 15,1-18-15,35 54 16,-35-54-16,70 18 16,-53-36-16,71-17 15,-71-17-15,36-18 16,-54-1 0,1-52-16,-18 53 15,-18-53-15,1 35 16,-36-18-16,35 36 15,1 0-15,-1 35 16,18-18 0</inkml:trace>
  <inkml:trace contextRef="#ctx0" brushRef="#br0" timeOffset="131889.579">22878 11271 0,'17'-17'15,"1"17"-15,17-18 16,18 0-16,-18 18 15,1 0-15,-1 0 16,-17 0 0</inkml:trace>
  <inkml:trace contextRef="#ctx0" brushRef="#br0" timeOffset="132079.23">22948 11289 0,'18'35'16,"-1"18"-16,36 35 15,-35-35 1,17-18 0,-17-17-1,0 0 1,-1-36 0,1 18-1,-18-18-15</inkml:trace>
  <inkml:trace contextRef="#ctx0" brushRef="#br0" timeOffset="132389.303">23283 11307 0,'53'0'15,"0"0"1,0 0-16,-35 0 0,-1 35 31,-34 0-31,-1-17 16,-35 35 0,53-36-16,0 1 0,0 0 15,35-1 1,-17-17-16,0 0 0,52 0 15,-52 0 1,0-17-16,17 17 16</inkml:trace>
  <inkml:trace contextRef="#ctx0" brushRef="#br0" timeOffset="132763.185">23654 11183 0,'0'-18'0,"17"18"16,1 0-16,0-17 0,35 17 16,-36 0-16,19 0 15,-19 0 1,-17 17-16,18 19 15,-18-19-15,0 19 0,0 17 16,17-36-16,-17 18 16,18 18-16,-18-35 15,18 17-15,-18-17 16,0 0 0,17-18-16,-17 17 0,-17-17 15,-1 0 1,0-17-16,-17 17 15,18 0-15,-36 0 16,35 0-16,-17 0 16</inkml:trace>
  <inkml:trace contextRef="#ctx0" brushRef="#br0" timeOffset="133579.82">24271 11606 0,'0'-17'0,"0"34"32,0 36-17,0 0-15,0 0 0,0 71 16,0-71 0,18-1-16,-18 54 0,17-70 15,-17-1-15,36 0 16,-19-17-16,1-18 15,17 0-15,-17 0 16,17-36-16,-17 1 16,-1 18-16,1-1 0,0-17 15,-1 35-15,1 0 16,0 0-16,-1 17 16,1 1-16,35 35 15,-36-36-15,19 1 0,-1 0 16,0-1-16,36-17 15,-36-17-15,0-1 0,-17-17 16,0 0-16,-1-36 16,-34 36-16,-1-18 15,-17-18-15,17 36 16,-17 0-16,0-1 16,17 19-16</inkml:trace>
  <inkml:trace contextRef="#ctx0" brushRef="#br0" timeOffset="134158.987">25188 11307 0,'0'-18'16,"36"0"-1,17 1 1,-18 17-16,-18 0 0,1 0 16,17-18-16</inkml:trace>
  <inkml:trace contextRef="#ctx0" brushRef="#br0" timeOffset="134330.607">25224 11324 0,'17'35'16,"1"36"-16,0-53 16,-1 35-16,1-36 15,-1 1-15,1 17 16,17-17 0,-17-18-16,0 0 15,-1 0-15</inkml:trace>
  <inkml:trace contextRef="#ctx0" brushRef="#br0" timeOffset="134525.738">25541 11377 0,'0'35'15,"18"36"1,-1-36-1,1-35-15,0 18 16,-1-18-16,19 0 16</inkml:trace>
  <inkml:trace contextRef="#ctx0" brushRef="#br0" timeOffset="134865.799">25735 11218 0,'18'0'15,"52"-17"1,-52-1-16,53 18 16,-36 0-16,0 0 15,-17 18-15,-18-1 16,0 19-16,0-19 0,0 19 15,0 34 1,0 1-16,0-36 16,17 0-16,-17-17 15,18-1-15,-36-34 47,1 17-47,-19-18 16,19 36-1,-18-1 1</inkml:trace>
  <inkml:trace contextRef="#ctx0" brushRef="#br0" timeOffset="135383.905">26547 11942 0,'17'0'16,"1"0"-16,-1 0 16,36 17-16,0 1 15,35-1-15,-52 1 16,70 17 0,-71-35-16,35 36 15,-34-19-15,-1 19 16,-17-19-16,-36 1 15,0-18 1,1 0 0</inkml:trace>
  <inkml:trace contextRef="#ctx0" brushRef="#br0" timeOffset="135553.468">26899 11906 0,'-70'53'16,"52"-18"-16,-35 36 16,36-36-1,17 1-15,-18 52 0,18-71 16,-18 19-16</inkml:trace>
  <inkml:trace contextRef="#ctx0" brushRef="#br0" timeOffset="136166.063">21608 11518 0,'0'-17'15,"-18"17"1,-17 35 0,-18 71-1,53-53-15,-35 105 16,17-69-16,0 122 15,18 1 1,18-124-16,17-17 16,18-1-16,71 36 15,-36-53-15,-18-35 0,19 17 16</inkml:trace>
  <inkml:trace contextRef="#ctx0" brushRef="#br0" timeOffset="136827.933">26070 11007 0,'0'-18'16,"18"36"15,17 52-15,-17-34-16,-1 16 15,19 19-15,-19 0 0,36 70 16,-35-53-16,0 0 15,-1 71-15,-17-71 16,-17 0-16,-19 53 16,1-70-16,17-18 0,-52 35 15,52-35 1,-17-35-16,-18 34 16,35-34-16,1-18 0,-19 18 15</inkml:trace>
  <inkml:trace contextRef="#ctx0" brushRef="#br0" timeOffset="137790.308">27993 11924 0,'18'0'31,"17"0"-15,0 0-1,18 0-15,-18-18 0,54 18 16,-37 0-16,-16 0 15,17 0-15,-36 0 16,-34 0 15,-19-17-15</inkml:trace>
  <inkml:trace contextRef="#ctx0" brushRef="#br0" timeOffset="138006.445">28169 11553 0,'0'53'16,"18"53"0,0-35-16,17 52 15,-17-52-15,-1-18 0,1 17 16,-1-17-16,1-18 0,0 1 15,-1-1-15,1 0 16,0-17-16</inkml:trace>
  <inkml:trace contextRef="#ctx0" brushRef="#br0" timeOffset="138730.035">29386 11289 0,'-35'35'15,"17"-17"-15,-17 70 16,18-35-16,17 17 0,-18 1 16,18 0-16,0 87 15,0-87-15,18-1 0,-1-17 16,18 18-16,18 17 16,-17-53-16,-19 1 15,36-1-15,-35-35 16,0 0-16,17-18 15</inkml:trace>
  <inkml:trace contextRef="#ctx0" brushRef="#br0" timeOffset="139603.9">29898 11624 0,'0'-18'15,"0"36"1,0 53 0,-18-18-16,18 52 15,0 1-15,0-71 16,18 18-16,-18-35 0,18 17 15,-1-17-15,1-18 16,-1 0-16,1 0 0,17-35 16,-17 17-16,0 0 15,-1-17-15,1 0 16,0 17-16,-1 1 16,1 17-1,0 35-15,-18-18 16,35 36-16,-18-35 15,19 17-15,-19-35 16,36 0 0,-35 0-16,0-17 0,-1-19 15,-17-17 1,0 18-16,-17 18 0,17-19 16,-18-17-1,0 36-15,1-19 16,17 19-16,-18 17 0,18-18 15</inkml:trace>
  <inkml:trace contextRef="#ctx0" brushRef="#br0" timeOffset="139824.575">30374 11289 0,'18'-18'15,"-1"18"-15,1-17 0,17-1 16,1 18 0,-19 0-16,-17-18 15</inkml:trace>
  <inkml:trace contextRef="#ctx0" brushRef="#br0" timeOffset="139986.676">30445 11289 0,'0'0'15,"0"35"-15,0-17 0,0 17 16,17 0-16,-17 1 0,36 34 16,-19-52-16,1-1 15,0 1-15,-1 0 0,1-18 16,17 0-1,-17-18-15</inkml:trace>
  <inkml:trace contextRef="#ctx0" brushRef="#br0" timeOffset="140246.775">30709 11324 0,'18'0'16,"17"0"-1,-17 0-15,-18 18 0,18-1 16,-18 19 0,0-1-1,-18 0-15,0-35 16,18 36-16,18-1 16,0-18-1,-1-17-15,36 0 16,-35 0-16,-1 0 15,1-35 1</inkml:trace>
  <inkml:trace contextRef="#ctx0" brushRef="#br0" timeOffset="140637.678">30886 11254 0,'17'-18'16,"1"18"0,0 0-16,-1-18 15,1 18 1,17 0-16,-17 0 16,-1 0-1,-17 18 1,0 0-16,0 17 15,0 35 1,0-52-16,18 17 16,-18 1-16,18-19 0,-18 1 0,35 35 15,-35-36 1,18-17-16,-36 0 16,0 0 15,1-17-31,-19 17 15,19 17 1,17 1 0,-18-18-16</inkml:trace>
  <inkml:trace contextRef="#ctx0" brushRef="#br0" timeOffset="141121.319">31450 11377 0,'53'124'16,"-18"34"0,18-17-16,-35-70 15,0 88 1,-18-106-16,0-36 16,-18-17-1,0-17-15,18-19 16,0 1-16,18 17 0,17-34 15,-17 34 1,-1 18-16,36 18 16,-35-1-16,0 1 0,-1 35 15,-17-18 1,-17 0-16,-19 1 16,1-19-16,-18-17 15,36 0-15,-36-35 16,35 35-16,18-53 15,0 35-15,18-17 16</inkml:trace>
  <inkml:trace contextRef="#ctx0" brushRef="#br0" timeOffset="141355.175">31803 11236 0,'53'0'16,"-36"0"-16,36-18 15,-17 18-15,-19-17 0,19 17 16,-36-18-16</inkml:trace>
  <inkml:trace contextRef="#ctx0" brushRef="#br0" timeOffset="141532.783">31909 11254 0,'17'70'16,"1"-52"-1,0 52-15,-1-52 0,1 17 16,0 1-1,-1-36-15,1 17 16,0 1-16,-1-18 16,1 0-16,-1-18 15</inkml:trace>
  <inkml:trace contextRef="#ctx0" brushRef="#br0" timeOffset="141715.815">32191 11342 0,'0'35'15,"0"0"-15,18 1 16,-1-19 0,1 1-1,0-18 1</inkml:trace>
  <inkml:trace contextRef="#ctx0" brushRef="#br0" timeOffset="142070.754">32332 11165 0,'18'0'16,"17"18"-1,-17-18-15,17 0 16,-17 0-16,17 18 16,-18-18-1,19 17 1,-36 1-16,0 0 0,17 17 16,-17 0-16,18-17 0,0 52 15,-18-52 1,17 0-16,-17 17 15,0-17-15,0-1 16,-17-17-16,-1 0 16,0 0-1,1 0 1,-1-17-16,-17 17 16,17 0-16</inkml:trace>
  <inkml:trace contextRef="#ctx0" brushRef="#br0" timeOffset="142495.471">32438 11924 0,'18'0'16,"17"0"-1,0 0 1,0 0-16,18 0 15,-35 0-15,0 0 0,-18-18 16</inkml:trace>
  <inkml:trace contextRef="#ctx0" brushRef="#br0" timeOffset="142649.769">32579 11853 0,'0'71'16,"18"-36"-16,-18 36 15,17-36-15,1 0 0,0 18 16,-18-35-16,0-1 16,17-17-16</inkml:trace>
  <inkml:trace contextRef="#ctx0" brushRef="#br0" timeOffset="143008.721">32879 11518 0,'0'124'16,"0"-1"0,0-70-16,18 53 15,-18-53-15,0-18 0,17 18 16,-17-35-16,18-18 15,-1 0-15,19-18 16,-19 18 0,19 0-16,-1 0 15,-35 18-15,18-1 0,-18 19 16,0-1-16,0-18 16,-36 1-1,1-18-15,-18 0 16,35 0-16,-34-18 15,34 1-15,0-1 0,18-35 16,0 18 0</inkml:trace>
  <inkml:trace contextRef="#ctx0" brushRef="#br0" timeOffset="143244.965">33108 11377 0,'35'0'15,"1"0"-15,17 0 16,-18-18-1,-17 18-15,-18-17 0,0-1 16</inkml:trace>
  <inkml:trace contextRef="#ctx0" brushRef="#br0" timeOffset="143402.632">33196 11430 0,'18'71'15,"0"-19"1,-18-16-16,17-19 15,1 19-15,-18-19 16,0 1-16</inkml:trace>
  <inkml:trace contextRef="#ctx0" brushRef="#br0" timeOffset="143635.221">33373 11448 0,'35'17'16,"-17"-17"-16,-1 18 15,-17 0-15,0-1 16,0 1-16,-35 17 16,35-17-16,0-1 15,0 1-15,18 0 16,-18-1-16,35-17 15,-17 0 1,17 0-16,-35-17 16</inkml:trace>
  <inkml:trace contextRef="#ctx0" brushRef="#br0" timeOffset="143968.66">33479 11377 0,'17'0'16,"-17"18"-16,18-18 0,0 0 15,-1 17-15,1-17 16,-18 18-16,17-18 16,-17 18-16,-17 17 15,17-17-15,-18 34 16,18-16-16,0 17 15,18-36 1,-1 19-16,-17-19 16,18-17-16,0 18 15,-18-36 1,-18 1 0,0 17-1,18-18-15,-17 0 16</inkml:trace>
  <inkml:trace contextRef="#ctx0" brushRef="#br0" timeOffset="144652.53">33549 11183 0,'18'0'141,"-36"0"-63,36 0-16,-18 18-30,17-1-17,1 1-15,17 35 16,-17-18-16,17 53 15,-17-35-15,0 71 16,-1-71-16,1 88 16,-18-71-16,0 1 15,0 70-15,17-70 16,-17-1-16,18 1 16,-18-18-16,0 0 0,-18-1 0,1 37 15,-18-54 1,17-17-16,-17 34 15,-1-34-15,19 0 0,-36 17 16,35-35 0,-17 18-16,0-1 0,-1-17 15</inkml:trace>
  <inkml:trace contextRef="#ctx0" brushRef="#br0" timeOffset="146459.845">20937 13776 0,'18'18'15,"0"-18"-15,52 0 16,-17 0-16,-18-18 0,71 18 16,-70 0-1,-19 0-15,1-18 0</inkml:trace>
  <inkml:trace contextRef="#ctx0" brushRef="#br0" timeOffset="146571.337">20937 13935 0,'36'0'0,"34"17"16,-17-17-16,53 0 16,-53 0-16</inkml:trace>
  <inkml:trace contextRef="#ctx0" brushRef="#br0" timeOffset="151043.014">21414 12788 0,'-18'0'15,"18"35"1,18-17-16,17 17 16,0 1-16,0-19 0,18 1 15,18-18-15,88 0 16,-53 0-16,-1 0 0,1-18 15,35 1-15,124-1 16,-124 0-16,-18 18 16,124-17-16,-141 17 15,88 0-15,-123 17 16,52 1-16,-87-18 16,16 35-16,-52-17 15,0 0 1,18-18-16,0 0 15,52-18 1,36-17 0,-53 35-16,18-18 15,-1 18-15,1 0 0,70 0 16,-71 18-16,89-1 16,-71 1-16,89 0 15,-89-18-15,106-18 16,-88 0-16,88-35 15,-106 36 1,88-19-16,-105 19 16,17-1-16,-70 18 15,-36 0-15,-17 18 16</inkml:trace>
  <inkml:trace contextRef="#ctx0" brushRef="#br0" timeOffset="151604.173">23442 13247 0,'-18'17'0,"18"36"16,0 18-1,0-36-15,18 0 16,17 1 0,1-36-1,-19 0-15,1-18 16,-18 0-16,18 1 16,-1 17-16,18 17 15,1-17-15,-19 18 16,1 0-16,35 17 15,-18-17-15,-17-18 16,17 0-16,-17-18 0,35-17 16,-36 17-1,1-17-15,-18-18 0,0 18 16,0 17-16,-18-17 16,36 35 15,0 0-31,-1 0 15</inkml:trace>
  <inkml:trace contextRef="#ctx0" brushRef="#br0" timeOffset="151777.611">24289 13176 0,'0'18'15,"17"35"1,1 0 0,0-18-16,-1 0 0,1-35 15</inkml:trace>
  <inkml:trace contextRef="#ctx0" brushRef="#br0" timeOffset="152711.046">29316 12629 0,'0'53'16,"17"-17"-16,19 34 15,-19-52-15,54 35 16,-36-36-16,18-17 0,53 0 16,-35 0-1,-1-17-15,89-19 16,-71 1-16,18 18 0,0-19 16,0 19-16,158-19 15,-140 36-15,-1 0 0,1 18 16,-19 17-16,72 18 15,-124-18 1,0-17-16,-18 35 0,-17-35 16,-1-1-16,-17-34 31,18-19-15,-1 19-16,54-19 15,-36 36-15,18 0 0,88 0 16,-70 0-16,17 18 15,71 17 1,-71-17-16,-17 0 0,17-18 16,0 17-16,88-17 15,-87 18-15,16-18 0,-16 0 16,-19 0-16,54-18 16,-107 18-16,1-17 0,-36-1 15,-17 0 1</inkml:trace>
  <inkml:trace contextRef="#ctx0" brushRef="#br0" timeOffset="153218.479">30850 13106 0,'18'70'16,"0"-17"-16,17 71 16,-35-54-16,18-17 15,-18 0-15,0 18 16,0-54-16,0 1 0,17-36 31,19-17-31,-19 17 16,18 1-16,36-1 15,-18 18-15,17 35 16,-34-17-16,-1 35 16,-35-35-16,-18 17 15,1-18-15,-19 1 16,19-18-16,-54 0 16,54 0-16,-1-18 0,0 18 15,1-17-15,17-18 16</inkml:trace>
  <inkml:trace contextRef="#ctx0" brushRef="#br0" timeOffset="153600.8">31803 13123 0,'35'36'16,"-35"-19"0,18 19-16,-18-19 0,17 36 15,-17-35-15,18 35 16,-18-36-16</inkml:trace>
  <inkml:trace contextRef="#ctx0" brushRef="#br0" timeOffset="155585.787">21766 13899 0,'0'18'32,"0"70"-17,0-17-15,0 52 16,0-52-16,0 70 16,18-88-16,0 35 15,-1-53-15,19 18 16,-19-35-16,19-18 15,-19-18-15,18-17 16,-35 0-16,18 17 16,0-35-16,-18 36 15,17 17-15,1 17 32,0 18-32,-1-17 15,36 17-15,-18-17 16,18 0-1,-35-18-15,17-18 0,-17 0 0,0-17 16,-18 17-16,0-52 16,-18 35-1,0-1-15,-17-17 16,17 36-16,-17-18 0,17 17 16,18 0-1,18 1-15</inkml:trace>
  <inkml:trace contextRef="#ctx0" brushRef="#br0" timeOffset="155815.729">22454 13794 0,'0'17'16,"0"19"-16,0-1 15,18 18-15,-18-18 16,0 0-16,0-17 0,0 35 16</inkml:trace>
  <inkml:trace contextRef="#ctx0" brushRef="#br0" timeOffset="156169.403">22666 14376 0,'35'35'15,"18"18"1,18-18-16,-36 0 0,18 1 16,-18-19-16,18 19 15,-35-36 1</inkml:trace>
  <inkml:trace contextRef="#ctx0" brushRef="#br0" timeOffset="156321.957">22895 14376 0,'-53'53'15,"36"-18"-15,-36 35 16,35-34-16,18-1 16,0-17-16,0 17 0</inkml:trace>
  <inkml:trace contextRef="#ctx0" brushRef="#br0" timeOffset="156681.034">23971 14482 0,'36'0'15,"16"17"1,-16-17-16,34 0 16,-34 0-16,-1 0 15,-18-17-15,19 17 0,-1 0 16,-17 0-16,-18-18 16</inkml:trace>
  <inkml:trace contextRef="#ctx0" brushRef="#br0" timeOffset="156837.109">24183 14323 0,'0'88'16,"18"-35"-16,-18 0 16,17 53-16,1-71 15,-1 0-15,1 0 0,0 1 16</inkml:trace>
  <inkml:trace contextRef="#ctx0" brushRef="#br0" timeOffset="157365.747">24977 14023 0,'0'53'0,"17"53"16,-17-53-1,18 52-15,0-52 16,-18 0-16,17 35 16,-17-35-1,0-35-15,0-36 16,36-17-1,-19 17-15,1 18 16,17-17-16,-17 17 0,17 0 16,0 17-16,18 36 15,-53-17-15,18 17 16,-18-36-16,-35 18 16,-1-17-16,-17 0 15,36-18-15,-36-18 16,35 18-16,18-35 15,0 17-15</inkml:trace>
  <inkml:trace contextRef="#ctx0" brushRef="#br0" timeOffset="157610.507">25559 13864 0,'0'18'15,"0"17"1,17 0-16,-17 54 15,0-54-15,-17 0 0</inkml:trace>
  <inkml:trace contextRef="#ctx0" brushRef="#br0" timeOffset="173722.791">21766 15152 0,'-17'0'16,"34"0"15,36 17-15,0-17-16,0 18 0,106-18 15,-53 0-15,158 0 16,-87 0-16,211-35 15,-159 17-15,18 1 16,265-1 0,-230 18-16,-18 0 0,266 18 15,-301-1-15,-18 1 16,178 17-16,-231-17 16,-17 17-16,71 0 15,-159-35-15,-18 18 16</inkml:trace>
  <inkml:trace contextRef="#ctx0" brushRef="#br0" timeOffset="212387.865">6509 4374 0,'0'-17'16,"0"-1"-1,17 18 1,-17-17 0,0 34-16,0 1 15,0 17-15,18 53 16,0-17-16,-1 70 16,1-70-1,0 52-15,-18-70 16,17-18-16,-17 0 0,18 1 15,-18-19-15,18 1 16,-18-36 0</inkml:trace>
  <inkml:trace contextRef="#ctx0" brushRef="#br0" timeOffset="212582.578">6809 4851 0,'0'17'0,"17"36"15,-17-35-15,18 17 16,0-35 0,17 18-16,-18-18 15,-17-18 1</inkml:trace>
  <inkml:trace contextRef="#ctx0" brushRef="#br0" timeOffset="212979.349">7091 4992 0,'17'-18'16,"1"-35"-1,-18 36 1,18-1-16,17-17 16,-17 35-16,-1 0 15,1 0-15,-18 35 0,35 18 16,-17 0 0,0-18-16,-1 0 15,1-17-15,-18 0 16,0-1-16</inkml:trace>
  <inkml:trace contextRef="#ctx0" brushRef="#br0" timeOffset="213194.537">6826 4374 0</inkml:trace>
  <inkml:trace contextRef="#ctx0" brushRef="#br0" timeOffset="213927.483">6544 6456 0,'0'35'0,"18"71"15,-18-53 1,0 17-16,0 1 0,0 0 16,0-1-16,0-17 0,17-18 15,1 36-15,0-71 16,-1 17-16,1-34 0</inkml:trace>
  <inkml:trace contextRef="#ctx0" brushRef="#br0" timeOffset="214106.937">6791 6844 0,'18'70'16,"-1"-34"-16,1 17 15,0-18 1,-1-35-16,1 0 0</inkml:trace>
  <inkml:trace contextRef="#ctx0" brushRef="#br0" timeOffset="214234.832">6756 6509 0,'0'0'0,"17"0"0</inkml:trace>
  <inkml:trace contextRef="#ctx0" brushRef="#br0" timeOffset="214484.244">7056 7020 0,'0'-17'31,"0"-1"-15,0-17-16,35-1 16,-18 1-16,1 18 0,17-1 15,1 0 1,-19 36-16,1 0 16,0-1-16,17 36 15,-17-18-15,-1-17 0,1 17 16,-18 1-16,0-19 15,0 1-15</inkml:trace>
  <inkml:trace contextRef="#ctx0" brushRef="#br0" timeOffset="-214468.369">6632 8414 0,'-17'0'16,"17"17"-1,0 19-15,0-1 0,0 71 16,17 35-1,-17-88-15,0 0 0,18 35 16,0-53-16,-1 0 16,1-17-16</inkml:trace>
  <inkml:trace contextRef="#ctx0" brushRef="#br0" timeOffset="-214294.236">6844 8855 0,'0'70'15,"0"-34"-15,18 16 16,-1-34-16,18-18 16,-17-18-1,0 1-15</inkml:trace>
  <inkml:trace contextRef="#ctx0" brushRef="#br0" timeOffset="-214189.464">6826 8520 0</inkml:trace>
  <inkml:trace contextRef="#ctx0" brushRef="#br0" timeOffset="-213911.693">7091 8961 0,'0'17'16,"0"-34"15,17-1-31,1 0 0,0-52 16,-18 34-16,35-16 15,-35 34-15,35 0 16,-17 18 0,17 36-1,-17-1-15,0-18 0,17 54 16,-18-36 0,-17-17-16,18 17 15,-18-17-15,18-1 0</inkml:trace>
  <inkml:trace contextRef="#ctx0" brushRef="#br0" timeOffset="-212882.548">10583 6668 0,'0'-18'15,"0"0"1,18 18 0,-18-17-16,-18 17 31,1-18-31,-1 18 15,-35 0 1,18 0-16,-36 18 16,36-18-16,-36 35 15,36-17-15,-35-1 16,34 1-16,19 17 16,-1-17-16,0 17 15,18 0-15,0-17 0,18 0 16,17 34-1,1-16-15,-1-19 16,-17 1-16,17-18 0,18 0 16,-18 0-16,-17 0 15,-1-18-15,1 1 0,0-1 16,-18-17-16,0-18 16,0 35-16,-18 1 0,-53-19 15,54 19 1,-19 17-16,-16 0 15,34 17-15,0 1 0</inkml:trace>
  <inkml:trace contextRef="#ctx0" brushRef="#br0" timeOffset="-195642.956">7020 10089 0,'0'18'47,"0"0"-31,0-1-16,0 1 15,-17 35 1,17 17-16,0-34 15,0-1-15,17 0 0,19 18 16,-19-35 0,18 0-16,18 17 0,-35-18 15,17-17-15,-17 0 0,35 0 16,-35 0 0,17 0-16,-53 0 46</inkml:trace>
  <inkml:trace contextRef="#ctx0" brushRef="#br0" timeOffset="-195169.365">6685 10319 0,'0'-18'16,"18"18"-16,-1-35 0,1 17 16,17 1-16,-17-19 0,0 19 15,17-19-15,0 1 16,-17 17-16,-1 1 15,1-1-15,0-17 16,-1 35-16,1 0 16,17 0-1,-17 18-15,0-1 0,-1 1 0,18-1 16,-17 1-16,17 17 16,-17-17-16,17-18 0,1 18 15,-19-18-15</inkml:trace>
  <inkml:trace contextRef="#ctx0" brushRef="#br0" timeOffset="-167063.166">20055 15222 0,'-17'-17'0,"17"-1"16,-18 0-1,18 36 17,0 17-17,0-17-15,0 17 16,0 1-16,-17 52 15,17-35-15,-18 88 16,18-53-16,0 0 0,-18 18 16,18 0-16,-17 106 15,17-89-15,0-17 16,0 0-16,17-1 0,-17 90 16,0-107-16,-17 88 15,17-88 1,0 0-16,-18 71 0,18-71 15,-18 71 1,1-88-16,17-1 16,0 1-16,-18-18 0,18 35 15,0-70-15,0 17 16,0-17-16</inkml:trace>
  <inkml:trace contextRef="#ctx0" brushRef="#br0" timeOffset="-162632.546">21131 16051 0,'0'-17'16,"0"-1"0,-17 0-1,-1 18-15,-17-17 0,17 17 16,-35 17 0,36 1-16,-36 35 15,35-18-15,0 18 16,18-17-16,18-1 15,0-35-15,17 17 16,0-34-16,18-1 16,-18 1-16,1-19 15,-19 1-15,1 0 16,0-1-16,-18 19 16,0 34-1,0 36 1,0 18-16,0-18 15,17 35-15,-17-35 16,0-18-16,18 36 16,-36-54-16,18 1 0,-35 17 15,17-35 1,1 0-16,-36-17 16,35-1-16,-17 0 0,17 1 15,-17-36-15,17 18 16,18 17-16,0-17 0,0-1 15,0 1-15</inkml:trace>
  <inkml:trace contextRef="#ctx0" brushRef="#br0" timeOffset="-162402.211">21467 15734 0,'-18'0'16,"18"18"-16,-18 17 16,1 35-1,17-17-15,-18 35 0,18-35 16,18-17-16,17 34 16,0-34-1,0-19-15,-17 1 0,17-18 16,-17 0-16</inkml:trace>
  <inkml:trace contextRef="#ctx0" brushRef="#br0" timeOffset="-162141.722">21766 15893 0,'18'17'16,"0"1"-16,-1 17 15,-17-17-15,0 17 0,18 0 16,-18-17 0,0 0-16,0-1 0,0 1 15,0 0-15,0-1 16,18 1 0,-18 0-16,35-18 15,-17 0-15,-18-18 31</inkml:trace>
  <inkml:trace contextRef="#ctx0" brushRef="#br0" timeOffset="-162030.663">21784 16087 0,'18'-18'16,"17"0"-1,18 1-15,-35-1 16,17 18-16</inkml:trace>
  <inkml:trace contextRef="#ctx0" brushRef="#br0" timeOffset="-161679.643">21978 15681 0,'18'0'16,"-1"18"0,1-18-16,0 0 62,-18-18-46,17 18 15,-34 0-15,17 18-1,-18-18 1</inkml:trace>
  <inkml:trace contextRef="#ctx0" brushRef="#br0" timeOffset="-161329.859">21890 15646 0,'-18'0'16,"36"0"-1,17 17 1,0 1-16,54 17 16,-54-17-16,35 52 15,-34-34-15,34 52 16,-52-53-16,-18 53 15,0-52-15,-35 34 16,17-52-16,-35 17 16,35-17-16,-17-18 15</inkml:trace>
  <inkml:trace contextRef="#ctx0" brushRef="#br0" timeOffset="-161162.229">22543 15910 0,'17'0'0,"18"18"16,-17-18-16,0 0 15,-1 0-15</inkml:trace>
  <inkml:trace contextRef="#ctx0" brushRef="#br0" timeOffset="-161039.332">22578 16051 0,'17'0'16,"19"0"-16,-1 0 0,36 0 15,-36 0-15</inkml:trace>
  <inkml:trace contextRef="#ctx0" brushRef="#br0" timeOffset="-160734.326">23036 15857 0,'89'0'15,"-1"-17"1,0 17-16,-53 0 15,1 17-15,-36 1 16,-18 35 0,-17-35-16,17 17 0,-35 18 15,53-36-15,-18 36 16,18-35-16,36 17 16,-19-35-1,36 18-15,-17-18 16,-1 0-16,18 0 15,-36 0-15,-34 18 16,-19-18 0</inkml:trace>
  <inkml:trace contextRef="#ctx0" brushRef="#br0" timeOffset="-160595.513">23107 16104 0,'88'-17'15,"-35"17"-15,88-18 16,-53 18-16,53-18 16,-105 18-16,-1 0 15</inkml:trace>
  <inkml:trace contextRef="#ctx0" brushRef="#br0" timeOffset="-153786.6">12629 8784 0,'0'-17'15,"-17"17"1,17 17 0,0 36-16,0-18 15,17 36-15,1-36 16,-18 0-16,35 18 16,1-17-1,-19-36-15,19-18 0,-19 0 16,18-35-16,-17 18 15,-18 0-15,0 0 0,0-1 16,0-34 0,-18 52-16,18-17 0,0 17 15,0 36 1,0 0-16,18 17 0,0 18 16,17 70-1,-17-52-15,17-18 0,-17 17 0,17 54 16,-35-54-1,18 18-15,-18-52 16,-36 34-16,19-52 16,-36 0-16,17-1 15,-34-17-15,17-17 16,-18-19 0,54 19-16,-1-1 0,0-17 15</inkml:trace>
  <inkml:trace contextRef="#ctx0" brushRef="#br0" timeOffset="-153143.46">13441 8625 0,'-35'0'16,"-54"36"-1,36 17 1,18-36-16,18 54 16,17-36-16,17-17 0,18 35 15,-17-18-15,53 0 16,-36-35-16,53 18 16,-70-18-16,35 0 15,-36-18 1,1 1-16,-36 17 15</inkml:trace>
  <inkml:trace contextRef="#ctx0" brushRef="#br0" timeOffset="-153005.467">13264 8872 0,'36'0'15,"-19"0"-15,19 0 0,34-17 16,-35 17-1,1-18-15,17 18 16</inkml:trace>
  <inkml:trace contextRef="#ctx0" brushRef="#br0" timeOffset="-152716.585">13794 8431 0,'17'53'0,"-17"18"16,18-1-1,0-17-15,-1 36 16,1-1-1,-1-53-15,-17 0 0,18 18 16,0-35-16,-18-1 16,17-17-16,-17-17 15</inkml:trace>
  <inkml:trace contextRef="#ctx0" brushRef="#br0" timeOffset="-152509.837">14023 8573 0,'0'35'0,"0"71"16,18-53-16,-18-1 0,35 37 16,-18-36-1,1-18-15,0 0 0,-1 0 16,-17-17-1</inkml:trace>
  <inkml:trace contextRef="#ctx0" brushRef="#br0" timeOffset="-152136.985">13776 8343 0,'18'-17'16,"17"-1"-16,-17 18 15,17 0-15,53-18 16,0 36 0,-53 0-16,1-18 0,-1 52 15,-17-16 1,-18-1-16,0 0 0,-53 18 15,17 0 1,1-35-16,18 17 0,-19 0 16,36 36-1,18-36-15,0-17 0,34 52 16,37-17 0,34 0-1,-88-35-15,-17-1 16,35 19-16,-53-19 15</inkml:trace>
  <inkml:trace contextRef="#ctx0" brushRef="#br0" timeOffset="-150646.947">13952 8396 0,'0'-18'78,"0"1"-47,0 34 32,0 19-47,0 17-16,0-18 15,0-17-15,18 17 0,-18 35 16,0-52-1</inkml:trace>
  <inkml:trace contextRef="#ctx0" brushRef="#br0" timeOffset="-147031.883">12612 9948 0,'17'0'47,"1"0"-31,0 0-16,17 0 0,0 0 15,53-17 1,-35 17-16,18-18 0,88-17 15,-71 17-15,0 18 16,18-17-16,0 17 16,0 0-16,88-18 15,-89 18-15,107-18 16,-106 1-16,-18-1 0,0 0 16,71-17-16,-71 0 15,-70 35-15</inkml:trace>
  <inkml:trace contextRef="#ctx0" brushRef="#br0" timeOffset="-141574.39">12841 10442 0,'18'0'15,"-18"-17"1,0-1 0,-18 18-1,0-18-15,1 18 16,-18 18-16,-1-18 15,1 35 1,17-17-16,1-18 0,-1 53 16,18-36-16,0 1 15,18 0-15,-1 17 0,19-17 16,17-1-16,-36 1 16,36 17-16,-35-35 15,-1 18-15,-17-1 16,-17 1-16,-19 0 15,19-1-15,-54 1 16,54-18-16,-36 18 16,35-18-16,0 0 15,1-18 1</inkml:trace>
  <inkml:trace contextRef="#ctx0" brushRef="#br0" timeOffset="-141370.309">12647 10213 0,'18'18'16,"-1"-1"-16,-17 18 0,36 54 16,-1-1-1,-35-35-15,18 53 16,-18-36-16,0 18 15,0-52-15,17 17 16,-17-36-16</inkml:trace>
  <inkml:trace contextRef="#ctx0" brushRef="#br0" timeOffset="-140964.709">13176 10495 0,'-35'18'0,"0"35"15,35-36-15,0 54 16,0-36-16,53 18 16,-36-18-1,54-17-15,-18-18 16,-18 0-16,36-18 16,-36 18-16,0-53 15,-35 1 1,-18 16-16,-34-34 15,16 52-15,1-17 0,-53 0 16,17 35 0,54 0-16</inkml:trace>
  <inkml:trace contextRef="#ctx0" brushRef="#br0" timeOffset="-140424.579">14111 10672 0,'0'-18'15,"18"18"1,-1 18-16,36-18 16</inkml:trace>
  <inkml:trace contextRef="#ctx0" brushRef="#br0" timeOffset="-140291.342">14517 10654 0,'17'0'15</inkml:trace>
  <inkml:trace contextRef="#ctx0" brushRef="#br0" timeOffset="-140152.508">14852 10672 0,'18'0'16,"-18"-18"-16</inkml:trace>
  <inkml:trace contextRef="#ctx0" brushRef="#br0" timeOffset="-140036.986">15152 10707 0,'17'0'15</inkml:trace>
  <inkml:trace contextRef="#ctx0" brushRef="#br0" timeOffset="-139902.701">15363 10636 0,'18'0'16,"0"0"-1,-1 0 1</inkml:trace>
  <inkml:trace contextRef="#ctx0" brushRef="#br0" timeOffset="-139279.576">16492 10248 0,'-17'-17'16</inkml:trace>
  <inkml:trace contextRef="#ctx0" brushRef="#br0" timeOffset="-138483.722">16581 10160 0,'-18'-18'15,"0"18"-15,1-17 16,-36 17-16,-18 17 16,54 1-16,-19 0 15,19-1-15,-19 1 16,36 0-16,-17-1 15,34 1-15,1-1 16,35 19-16,-18-19 16,0 1-16,36 35 15,-53-35-15,-1-1 0,1 19 16,-18-19 0,-35 1-1,17-18-15,-35 0 16,18 0-16,-18 0 15,35-18-15,-17 18 16,35-17-16</inkml:trace>
  <inkml:trace contextRef="#ctx0" brushRef="#br0" timeOffset="-138179.173">16387 9895 0,'0'18'15,"17"35"-15,-17 0 16,35 53 0,-17 35-16,0-71 15,-18 1-15,17 0 0,-17-19 16,18-16-16,0-1 0,-1 18 16,-17-35-16</inkml:trace>
  <inkml:trace contextRef="#ctx0" brushRef="#br0" timeOffset="-136699.972">16863 10125 0,'17'0'16,"1"17"15,0 36-16,-18 18 1,17-54-16,1 54 16,-18-53-16,18 35 15,-1-36-15,1-17 16</inkml:trace>
  <inkml:trace contextRef="#ctx0" brushRef="#br0" timeOffset="-130808.694">17216 10407 0,'0'18'16,"-18"-1"-1,18 1-15,-18 0 0,1-1 16,-1 1-16,18-1 16</inkml:trace>
  <inkml:trace contextRef="#ctx0" brushRef="#br0" timeOffset="-130493.872">17339 10195 0,'-35'36'0,"17"-19"16,0 36-16,18-18 15,18-17-15,35 0 16,-35-1-16,17-17 0,36 0 16,-36 0-1,-18-17-15,19-19 16,-19 19-16,-17-1 0,0 0 16,-17 1-16,-1-18 15,0 17-15,1 18 0,-18-18 0,17 1 16,-17 17-16,-1 0 15,19 0-15,34 0 16</inkml:trace>
  <inkml:trace contextRef="#ctx0" brushRef="#br0" timeOffset="-130192.71">17639 10231 0,'-18'17'16,"18"36"-16,36-18 15,-19-17-15,36 0 16,-18-1-16,18-17 16,-17 0-16,-19-17 15,1 17-15,-1-36 16,-17 19-16,-17-1 0,-1 0 15,-35-34 1,0 16-16,36 36 16,-36-17-16,53-1 15,-18 18-15,36 18 16,-18-1-16,17 1 0</inkml:trace>
  <inkml:trace contextRef="#ctx0" brushRef="#br0" timeOffset="-129279.259">18115 10231 0,'-17'0'16,"-1"0"31,36 0 0,-18 17-32,17-17-15,-17-17 63,-17-1-32,17 36 16,0 17-31,0-18-16,0 1 15,0 17-15,17 1 16,1-19-16,17 1 15,-17-18-15,-1 0 0,19-18 16,-19 1 0,1-1-16,0-17 15,-18 17-15,0-17 0,0 17 16,0 1-16,-18-19 16,0 19-16,18-1 15,-17 36 1</inkml:trace>
  <inkml:trace contextRef="#ctx0" brushRef="#br0" timeOffset="-129119.39">18397 10425 0,'-17'17'0,"17"1"0,-18 0 16,18-1-16,-18 1 15,18 17-15,0-17 16</inkml:trace>
  <inkml:trace contextRef="#ctx0" brushRef="#br0" timeOffset="-128795.841">18609 10248 0,'-35'35'15,"35"18"-15,0-35 16,17 17-16,-17-17 16,18-18-16,17 0 15,-17 0-15,0-18 16,-1 18-16,-17-53 15,0 36-15,0-19 16,0 1-16,-35 0 16,35 0-16,-35 17 15,35 0-15,-18 18 16,0 0-16,18 18 16,0 0-16,18-18 15</inkml:trace>
  <inkml:trace contextRef="#ctx0" brushRef="#br0" timeOffset="-128497.032">18838 10213 0,'0'35'0,"-17"-17"15,17 17-15,0 0 16,0 18-1,35-17-15,0-19 16,-17-17-16,0 0 16,17-35-16,-35 17 15,17-17-15,-17 17 0,0-17 16,0 17-16,0-17 16,-17 0-16,-1 17 15,1 1-15,-1 17 16,0 0-16,18 17 15,0 1 1</inkml:trace>
  <inkml:trace contextRef="#ctx0" brushRef="#br0" timeOffset="-128190.798">19085 10248 0,'-17'0'16,"17"18"-16,0-1 0,0 19 15,0-19-15,0 36 16,17-35-16,1 0 16,0-18-1,-1 0-15,1 0 16,-1-36-16,1 19 15,-18-19-15,0 19 16,0-36-16,-18 35 16,1-17-1,-1 17-15,1 18 0,-1 0 16</inkml:trace>
  <inkml:trace contextRef="#ctx0" brushRef="#br0" timeOffset="-127895.106">19509 10213 0,'-18'0'16,"-17"0"-1,17 18 1,0-1-16,18 36 15,18-18 1,0 1-16,17-1 16,-17-17-16,-1-1 0,1 1 0,-18 0 15,18-18 1,-36 0-16,0 17 16,1-17-16,-1 0 15,-35 0-15,35 0 16,1 0-16,-1 0 15</inkml:trace>
  <inkml:trace contextRef="#ctx0" brushRef="#br0" timeOffset="-124375.784">12771 11289 0,'-18'0'15,"0"0"-15,18-18 16,18 1 15,0 17-31,-1 0 16,18 0-16,1 0 15,17 0-15,0 0 0,17-18 0,1 18 16,-1 0-16,18 0 0,89-18 16,-71 1-16,105-1 15,-87 0 1,-1 1-16,1-1 16,-1 1-16,159-19 15,-123 19-15,0-1 0,-18 0 0,177-17 16,-160 35-1,1 0-15,17 0 0,1 0 16,211 0-16,-176 0 16,17 0-16,-17 0 0,17 0 15,247-18-15,-229 1 16,-18-1-16,1 0 0,-19-17 16,177 0-1,-247 17-15,106 1 16,-158 17-16,-36 0 0,17 17 15,-52-17-15</inkml:trace>
  <inkml:trace contextRef="#ctx0" brushRef="#br0" timeOffset="-122219.97">19509 10283 0</inkml:trace>
  <inkml:trace contextRef="#ctx0" brushRef="#br0" timeOffset="-121483.511">19509 10283 0,'35'0'15,"-17"0"17,-1 0-1,1 0 0,-18-17 32,0-1-48,-18 1 16,1 17-15,-1 0 0,0 0-16,-17 17 15,17-17-15,-17 18 16,35-1-16,-18 1 16,1-18-1,17 18-15,0-1 0,17-17 0,1 36 16,0-36-1,-18 17-15,17-17 0,19 36 16,-19-19-16,1-17 16,0 36-1,-1-36-15,-17 17 16,-17 1 0,-19-18-1,19 0-15,-36 0 16,17 0-1,19 0-15,-1 0 0,1 17 16</inkml:trace>
  <inkml:trace contextRef="#ctx0" brushRef="#br0" timeOffset="-118230.632">18256 10178 0,'0'-18'31,"-17"18"125,-1 0-140,0 0-16,1 0 15,-19 18 1,19-18-16,-1 0 0,1 17 16,-1 1-16</inkml:trace>
  <inkml:trace contextRef="#ctx0" brushRef="#br0" timeOffset="-114498.964">10160 6862 0,'18'-18'16,"17"-17"-1,0-18-15,0 17 0,71-69 16,-53 52 0,18 17-16,-36 1 0,36 0 15,-89 70 1,-53 36-1,-34 35 1,69-54-16,-52 37 16,53-54-16,17 0 0,18-17 15,35-18 1,36-35 0,-36-1-16,18 19 0,-17-19 15,16 1-15,-16 17 0,-1-17 16,-35 18-1,-35 34 1,-18 1-16,18 17 16,-54 36-1,54-36-15,0 0 0,-1 0 16,36-17-16,0 0 0,18-36 16,0 18-1,17-18-15,0-17 16,-17 18-16,17-19 0,-17 1 15,-18 17-15,-18 18 16,-35 36 0,18-19-16,-18 36 15,35-18-15,1 1 16,-1-19-16,18 1 16,35-36-16,18-17 15,-17 0-15,17 0 16,-18-18-16,0 17 0,18-17 15,-53 36 1,18 17-16</inkml:trace>
  <inkml:trace contextRef="#ctx0" brushRef="#br0" timeOffset="-113860.39">9895 6950 0,'0'0'0,"0"17"16,18 19-1,-18-19-15,18 19 0,-1 34 16,-17-35 0,18 18-16,-18 53 15,0-71-15,0 18 0,18 0 16,-18-35-16,0 0 15,17-1-15,-17 1 16,18-18 0,-18-18-16</inkml:trace>
  <inkml:trace contextRef="#ctx0" brushRef="#br0" timeOffset="-113664.401">10195 7320 0,'0'53'16,"0"-18"-16,0 18 15,0-35-15,18 17 16,0-17 0,-1-18-16,-17-18 0,0 1 15,0-19 1</inkml:trace>
  <inkml:trace contextRef="#ctx0" brushRef="#br0" timeOffset="-113252.44">10372 7391 0,'0'17'15,"17"-34"1,1 17-16,-18-18 15,18 18-15,-18-35 16,17 17-16,1-35 16,-18 36-16,18 17 15,-1-18-15,1 18 16,17 35 0,-17 1-16,-1-19 0,-17 18 15,18 1-15,17-1 16,-35-17-16,0-1 15,0 1-15</inkml:trace>
  <inkml:trace contextRef="#ctx0" brushRef="#br0" timeOffset="-113069.248">10160 7108 0,'18'-17'32</inkml:trace>
  <inkml:trace contextRef="#ctx0" brushRef="#br0" timeOffset="-106592.386">15399 6703 0,'-36'0'16,"1"0"-16,-18-18 16,18 18-1,-18 35-15,35-17 16,-17 17-16,18-17 0,17 17 16,-18 1-16,18-1 0,18 35 15,-1-52-15,54 35 16,-36-53-16,36 0 15,-36 0-15,35 0 16,-52-18 0,0 1-16,-18-1 15</inkml:trace>
  <inkml:trace contextRef="#ctx0" brushRef="#br0" timeOffset="-106456.622">15205 6932 0,'35'-18'16,"0"18"-16,36-17 16,-36-1-1,-17 18-15,17-17 0,-17 17 16</inkml:trace>
  <inkml:trace contextRef="#ctx0" brushRef="#br0" timeOffset="-106179.093">15787 6297 0,'0'53'0,"0"0"16,0 53-1,0-53-15,0 17 0,0 54 16,0-71-16,17 52 16,1-69-16,0-1 15,-1 0-15,1-17 0,0 0 16,-1-1-16,-17-34 16</inkml:trace>
  <inkml:trace contextRef="#ctx0" brushRef="#br0" timeOffset="-105974.062">15998 6456 0,'18'123'16,"-18"-70"-1,0 88-15,18-88 16,-18 18-16,17-18 0,-17 0 15,18-18-15,0 0 0,-1 0 16,1-17 0,-18-36-1</inkml:trace>
  <inkml:trace contextRef="#ctx0" brushRef="#br0" timeOffset="-105651.316">15663 6332 0,'18'-17'16,"17"-1"-16,18 0 15,0 18 1,0 0-16,88 18 0,-88 0 16,0 17-16,35 36 15,-70-36-15,-1 53 16,-34-53-16,-18 18 15,17-17-15,-17-1 0,-1 0 16,19 0-16,-1 1 0,0-19 16,18 19-1,18-36-15,0 17 0,17 1 16,0-1-16,71 1 16,-53 0-16,0-1 0,-18-17 15,0 18-15,1 17 16,-19-17-16</inkml:trace>
  <inkml:trace contextRef="#ctx0" brushRef="#br0" timeOffset="-99900.118">6544 5080 0,'-18'35'16,"1"-35"-1,17 18-15,-18-18 16,36-18-1,17 1 1,0-19-16,18 1 0,71-35 16,-54 17-16,1 0 15,17-18-15,0 18 0,89-88 16,-89 71 0,-18-1-16,54-35 0,-71 89 15,-36-19-15,1 36 0</inkml:trace>
  <inkml:trace contextRef="#ctx0" brushRef="#br0" timeOffset="-99448.53">6791 5221 0,'53'-88'16,"-18"53"-16,53-54 16,-17 37-16,-18 16 0,35-17 15,-53 36 1,-17-1-16,0 18 0,-18 35 16,-36 18-1,1 0-15,17 0 0,-35-18 16,18 18-16,-18 0 15,53-35-15,-17-1 0,34-17 16,19-17-16,34-18 16,-17-1-1,0 1-15,35-36 16,-35 54-16</inkml:trace>
  <inkml:trace contextRef="#ctx0" brushRef="#br0" timeOffset="-98888.915">6597 6967 0,'71'-105'15,"34"-1"1,-52 35-16,53-35 16,-53 53-16,0 0 15,17 1-15,-70 69 16,-17 89-1,-18-35-15,-1-1 0,1 1 16,0 17-16,-18 35 16,18-70-16,17-17 15,18-19-15,0 1 0,53-18 16,-36 0 0,36-35-16,36-18 0,-37 17 15,19-34 1,-53 52-16,-1 18 15</inkml:trace>
  <inkml:trace contextRef="#ctx0" brushRef="#br0" timeOffset="-98228.244">6509 9031 0,'0'-18'16,"17"-34"-1,19 16-15,-1-17 0,53-52 16,-35 52-16,53-53 16,-53 71-1,0-18-15,17 17 0,-52 36 16,-18 18-16,-18 17 16,-35 89-1,18-54-15,-53 89 16,53-88-16,-1 52 15,19-105-15,52 17 16,0-35-16,71-53 16,-35 18-16,70-71 15,-88 53-15,53-35 16,-71 53-16,-18 17 16,1 18-16,-18 18 15,-18 52 1,1-35-16,-1 1 0,18-1 15,0 0 1,0-17-16,0-1 0,18-17 16,-1 0-16</inkml:trace>
  <inkml:trace contextRef="#ctx0" brushRef="#br0" timeOffset="-97425.861">7091 3845 0,'-18'-53'15,"18"18"-15,0-35 16,0-54-1,18 71-15,-1-70 16,-17 52-16,0 18 16,0 0-16,0-35 15,0 35-15,0 36 16,0-19-16,0 1 0,0 17 0,0 1 16,18-1-16,0 0 15,-1 18-15,36 36 16,-17-19-16,-1 1 15,35 0-15,1-18 16,88 0 0,-71 0-16,0 0 0,0-18 0,53 0 15,-88 1-15,18-1 16,-53 18 0,-18-18-16,-18 18 15</inkml:trace>
  <inkml:trace contextRef="#ctx0" brushRef="#br0" timeOffset="-97024.826">6809 3528 0,'17'17'32,"19"36"-17,-19-35-15,18 53 16,-17-19-16,0-16 0,-1-19 15,19 19 1,-19-19-16,19-17 16,-19 0-16,1 0 0,17-35 15,-17 0-15,17-1 16,18-16-16,-18 16 16,18 1-16,18-18 15,-36 18-15,0 35 16,-17-18-16,0 1 0</inkml:trace>
  <inkml:trace contextRef="#ctx0" brushRef="#br0" timeOffset="-96231.958">8625 2875 0,'0'35'16,"0"1"-16,0 70 15,0-36-15,0 1 0,0-1 16,18-17-16,-18-18 0,0 1 0,18-1 15,-18-53 1,-18-35 0,18 18-16,0-18 0,0-53 15,0 53-15,18-70 16,-1 88 0,1-1-16,17-16 15,-17 34-15,17 18 16,-35 18-16,18 34 15,-36-34 1,1 17-16,17-17 0,-36 17 16,19-17-16,-1 0 15,0-18-15,1 17 16,-1-17-16,18 18 16,18-1-16,-1 1 15,19 17-15,-19-17 0,36 17 16,-18-17-16,-17 0 15,0-1-15,-1 1 0,19-1 16,-36 1 0,17-18-16</inkml:trace>
  <inkml:trace contextRef="#ctx0" brushRef="#br0" timeOffset="-95945.516">8978 3228 0,'18'0'16,"-1"-18"-16,1 1 16,0-1-16,-18-17 15,0 17 1,0 0-16,-18 18 0,0 0 16,1 0-16,-1 36 15,18-1 1,-17 0-16,17-17 0,17 35 15,1-36 1,-1 1-16,19 17 0,-19-35 16,1 18-16,35-18 15,-35 0-15,-1-18 0,19 1 16</inkml:trace>
  <inkml:trace contextRef="#ctx0" brushRef="#br0" timeOffset="-95724.935">9278 2805 0,'0'17'16,"0"1"-16,-18 70 16,18-35-16,0-18 0,18 18 15,-18 0-15,18-18 0,-1 18 16,19 0-1,-1-35-15,35 17 0,-34-35 16,17 18-16,-36-18 16,36-18-1</inkml:trace>
  <inkml:trace contextRef="#ctx0" brushRef="#br0" timeOffset="-95384.442">9613 2963 0,'0'36'16,"18"34"-1,-18-35-15,17 54 16,1-54-16,0 0 0,-1 0 16,19-17-16,-1 0 15,-17-18-15,17-18 16,-17-17-16,-1 0 15,-17-1-15,18-52 16,-18 53-16,0-18 0,-18 18 16,18 17-16,0 0 15,0 36 1,0 53 0,0-19-16,35 54 15,-17-70-15,0 16 0,-1-16 16,36 34-1,-35-34-15,0-19 16</inkml:trace>
  <inkml:trace contextRef="#ctx0" brushRef="#br0" timeOffset="-95223.001">10266 3387 0,'-35'53'16,"17"-36"-16,-17 36 16,17-35-16,0-1 0,18 1 0</inkml:trace>
  <inkml:trace contextRef="#ctx0" brushRef="#br0" timeOffset="-94443.765">10795 3140 0,'18'0'31,"35"0"-31,-18 0 16,35 0 0,-34-18-16,-1 18 0,18-18 15,-35 18 1,-18-17-16</inkml:trace>
  <inkml:trace contextRef="#ctx0" brushRef="#br0" timeOffset="-94278.172">10936 2893 0,'0'88'16,"18"18"-16,-18 17 16,17-52-16,-17-36 15,36 53-15,-19-70 16,1 17-16</inkml:trace>
  <inkml:trace contextRef="#ctx0" brushRef="#br0" timeOffset="-93761.371">11201 3175 0,'-18'53'16,"0"-35"-16,1 17 0,17 0 15,0 18 1,17-35-16,19 17 16,-1-35-16,-17 0 0,52 0 15,-52-18-15,-1 1 16,1-36 0,0 35-16,-18 0 0,0 1 15,0-1-15,-18 1 0,18-1 16,-18 18-16,18-18 15,0 36-15,0 17 16,0-17-16,0-1 0,36 36 16,-19-35-1,19 0-15,-19-1 16,1-17 0,-18-17-1,0-19 1,0 19-16,0-19 15,0 19-15,0-1 16,18 18 0,-1 0-16,1 18 15,17 17 1,-17-17-16,17 17 16,-17 0-16,-1-17 15,1 0-15,-18-1 16,0 1-16,0 0 15,-18-18-15</inkml:trace>
  <inkml:trace contextRef="#ctx0" brushRef="#br0" timeOffset="-93256.229">11730 2805 0,'18'35'31,"-1"53"-31,1-17 16,17 52-16,-17-52 16,-1-18-16,1 52 15,-18-52-15,0-17 16,18-1-16,-18-53 31,17-35-31,1-17 16,-18 34-16,35-16 15,-17 34-15,17 18 16,-17 0 0,17 53-16,-35-18 15,35 18-15,-17-35 16,0 17-16,-1-17 0,1 17 15,-18-17-15</inkml:trace>
  <inkml:trace contextRef="#ctx0" brushRef="#br0" timeOffset="-87793.767">10389 8114 0,'0'18'0,"0"34"0,0 1 16,0 53-16,0-35 16,0 52-16,0-70 15,18 0-15,0 35 16,-1-70-16,1 0 16,-18-1-16,18 1 0</inkml:trace>
  <inkml:trace contextRef="#ctx0" brushRef="#br0" timeOffset="-87453.315">10072 8467 0,'0'-18'16,"53"-17"0,-36-1-16,54-52 15,-36 35-15,0 0 16,1 18-16,-1 0 16,-17 0-16,17-18 15,-17 35-15,-1 18 31,1 18-15,0-1-16,17 19 16,0-19-16,-17 19 0,17-19 15,-17 1-15,52 17 16</inkml:trace>
  <inkml:trace contextRef="#ctx0" brushRef="#br0" timeOffset="-41135.57">9737 9260 0,'0'18'0,"0"17"0,35 54 16,-35-37 0,0 19-16,18-18 0,-18 53 15,17-71-15,-17-17 16,0 17-1,0-53-15,0-52 16,0 17-16,-17 0 16,17-71-16,0 72 15,0-19-15,17-52 16,1 87-16,0 1 0,34 0 16,-16 35-16,-1 17 15,-17 1-15,-18 0 16,0 17-16,0-17 15,-18 17-15,-35 35 16,18-34-16,17-1 0,-35 18 16,18 0-1,35-36-15,18 1 16,-18 0-16,53 17 16,-36 0-16,36-17 15,-18-1-15,-17 1 0,35 0 16,-35-18-16,-1 0 15,1 0-15</inkml:trace>
  <inkml:trace contextRef="#ctx0" brushRef="#br0" timeOffset="-40818.036">10160 9613 0,'18'-17'15,"-1"-1"1,-17 0-16,0 1 16,0-1-16,0 0 15,-17 1 1,17-1-16,-18 18 0,0 0 16,1 0-16,-1 53 15,18-35-15,-18 52 16,36-35-16,17 1 15,-17-19-15,17 1 16,36 0 0,-36-18-16,0 0 0,18-18 15,-35 0 1,0 1-16,-18-19 16</inkml:trace>
  <inkml:trace contextRef="#ctx0" brushRef="#br0" timeOffset="-40140.08">10530 9172 0,'0'-17'31,"0"34"-31,18-17 16,-18 36-16,0-19 0,0 71 15,0 18 1,0-53-16,0-18 0,18 36 16,17-18-1,0-36-15,-17-17 16,0 0-16,34 0 16,-34 0-16,17 0 15,-35-17-15,18 17 0,0 0 16</inkml:trace>
  <inkml:trace contextRef="#ctx0" brushRef="#br0" timeOffset="-39634.519">10866 9155 0,'0'53'16,"0"-1"-16,0 1 15,17 0-15,1 0 16,-1 0-16,54 53 16,-53-71-16,17 0 0,36 18 15,-54-53 1,18 0-16,1 0 16,-19-35-16,-17 17 0,18-52 15,-18 35-15,0-1 16,0-17-16,-18 18 0,18-18 15,-17-35-15,-1 53 16,18 17-16,0 1 16,0 34-1,18 54 1,-1-18-16,1 52 16,-18-52-16,18 0 0,-1 0 15,1 0-15,17 18 16,-17-36-16,-1-17 15,1 35-15</inkml:trace>
  <inkml:trace contextRef="#ctx0" brushRef="#br0" timeOffset="-35862.759">8837 10989 0,'0'-18'16,"-18"18"-1,18 18 1,18 35-1,0 18-15,-1-36 16,19 18 0,-19-36-16,19 1 15,-19-18-15,1 0 0,-1-18 16,1 1-16,0-19 0,-1 1 16,-17 0-16,18-36 15,-18 36-15,-18 17 0,18 1 16,0 34-1,0 1-15,18 17 16,0 18-16,-1 53 16,1-53-16,0 0 0,-1-18 15,-17 18-15,18 18 16,-18-36-16,0 0 16,0-17-16,-18-1 0,-35-17 15,36 0-15,-54-17 16,53-1-1,-17 1-15,0-54 16,17 53-16,1-17 0,-1-18 16</inkml:trace>
  <inkml:trace contextRef="#ctx0" brushRef="#br0" timeOffset="-35541.642">8767 10654 0,'-18'-18'16,"18"-17"-1,18 17-15,-1-35 16,1 18-16,-1 18 15,1-1-15,0-17 16,-1 17-16,1 18 16,0 71-1,-1-36-15,1 18 16,0-18-16,17 18 16,-18-18-16,54 18 15,-53-18-15,-1-17 0</inkml:trace>
  <inkml:trace contextRef="#ctx0" brushRef="#br0" timeOffset="-34984.967">9437 10495 0,'0'18'16,"17"-1"-1,1 19-15,0-19 0,52 36 16,-34-17-16,-1-19 16,53 36-16,-53-35 15,36 17-15,-36-17 16,-17-1-16,-1 1 16,-34-18-1,-18 18 1,-1-18-16,19 17 0,-36 1 15,17-1-15,1 19 16,17-19-16,1 1 16</inkml:trace>
  <inkml:trace contextRef="#ctx0" brushRef="#br0" timeOffset="-34790.118">9948 11007 0,'-53'17'15,"-17"36"1,-1-17-16,1 16 16,34-16-16,1-1 15</inkml:trace>
  <inkml:trace contextRef="#ctx0" brushRef="#br0" timeOffset="-34461.705">10495 10813 0,'-70'17'15,"34"1"-15,-34 52 16,34 19 0,36-36-16,53 52 15,-17-69-15,17-19 0,70 19 16,-52-36 0,-18 0-16,70-36 15,-88 1-15,18 0 0,-35 0 16,-1-1-16,-17-34 15,-17 34-15,-18 1 0,-18 0 16,0 0-16,-53 17 16,53 18-16,18 0 15,-1 18-15,19 17 0</inkml:trace>
  <inkml:trace contextRef="#ctx0" brushRef="#br0" timeOffset="-34316.621">11377 11218 0,'-18'-17'16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06:23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 timeOffset="677.502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 timeOffset="1369.453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 timeOffset="12752.713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 timeOffset="13035.93">13106 6650 0,'0'-18'16,"17"1"0,1-1-16,0 0 0,17-17 15,-17 0-15,-1 17 16,18-17-16,-17 17 0,0-17 15,17 17-15,-17-17 16,-1 17-16,1 1 0,0-1 16,-18 0-16,0 36 47,-18 0-32,18-1-15</inkml:trace>
  <inkml:trace contextRef="#ctx0" brushRef="#br1" timeOffset="13642.492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 timeOffset="14392.089">13653 6403 0,'0'18'31,"0"34"-31,17-16 15,-17 34-15,0-17 16,0 0-16,18-18 0,-18 18 16,0 18-16,17-36 15,-17-17-15,0-1 0,18 1 16</inkml:trace>
  <inkml:trace contextRef="#ctx0" brushRef="#br1" timeOffset="14608.567">13635 6914 0,'35'36'0,"-17"-19"16,-1-17-1,19 0 1,-36-17-16,17 17 0,-17-18 15,0 0-15,0-17 16,0 0 0,0 17-16,0 1 0,0-19 15</inkml:trace>
  <inkml:trace contextRef="#ctx0" brushRef="#br1" timeOffset="14838.022">13582 6456 0,'0'-35'16,"0"17"-1,0 0 1,35 1 0,-17 17-1,17 0 1,-17-18-16,-1 18 15</inkml:trace>
  <inkml:trace contextRef="#ctx0" brushRef="#br1" timeOffset="15282.292">12912 7320 0,'17'0'16,"1"0"-16,17 0 16,1 0-16,-1 0 15,18 0-15,-18-17 16,18 17-16,-35-18 16,17 18-16</inkml:trace>
  <inkml:trace contextRef="#ctx0" brushRef="#br1" timeOffset="15470.724">13194 7214 0,'18'18'31,"-1"0"-31,18-1 16,-17 1-16,0 0 15,-1-18-15,-17 17 16,0 1-16,-17-1 15,-1-17-15,-17 18 16,17-18 0,1-18-16</inkml:trace>
  <inkml:trace contextRef="#ctx0" brushRef="#br1" timeOffset="16634.284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 timeOffset="33544.627">19332 8467 0,'18'0'0,"17"0"15,18 0-15,71 0 16,-36 0 0,18 0-16,123 17 0,-88-17 15,0 0-15,0 0 16,0 0-16,106 0 16,-141 0-16,18 0 15,-89-17-15,18 17 16</inkml:trace>
  <inkml:trace contextRef="#ctx0" brushRef="#br0" timeOffset="38716.449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 timeOffset="39084.383">3581 12100 0,'0'18'16,"17"-18"-16,1 0 0,88 18 16,-53-18-1,35 17-15,106-17 16,-88 0-16,17 0 0,124 0 16,-123 0-16,-18 0 15,88 0 1,-124 0-16,1-17 0,-18 17 15,-18 0-15,-18 0 0,1 0 16,0-18-16,-36 18 0</inkml:trace>
  <inkml:trace contextRef="#ctx0" brushRef="#br0" timeOffset="39685.262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 timeOffset="40186.329">4392 12559 0,'-18'18'16,"1"-18"0,34 0-1,19 0 1,-19 0-16,36 35 16,-35-18-16,0 19 15,-1-19-15,-17 19 16,0-19-16,0 19 15,0-19 1,0 18 0,18-17-16,-1 0 15,19 17 1,-19-35-16,1 18 0,35-1 16,-35-17-1,17 18-15,-53-18 31</inkml:trace>
  <inkml:trace contextRef="#ctx0" brushRef="#br0" timeOffset="40330.585">4445 12788 0,'53'0'15,"-18"-17"-15,36-1 16,-36 18-16,36 0 15,-36-18 1,-17 18-16</inkml:trace>
  <inkml:trace contextRef="#ctx0" brushRef="#br0" timeOffset="41182.824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 timeOffset="41476.658">6103 11553 0,'-35'0'0,"0"36"15,-1 52 1,19 18 0,17-36-16,-18 71 15,36 1 1,-1-90-16,1-16 0,52 34 15,-17-52 1,-17-18-16,17 0 0,-1-53 16,-16 35-1</inkml:trace>
  <inkml:trace contextRef="#ctx0" brushRef="#br0" timeOffset="41776.364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 timeOffset="41925.144">6315 12188 0,'17'-17'0,"54"-1"16,-36 1-16,18-1 15,-18 18-15,18 0 16,-35 0-16</inkml:trace>
  <inkml:trace contextRef="#ctx0" brushRef="#br0" timeOffset="42170.496">6562 11448 0,'35'70'16,"53"18"0,-53-35-16,54 53 15,-19 18 1,-35-54-16,-17-17 0,0 88 16,-18-17-1,-18-54-15,0-17 0,-17 0 16</inkml:trace>
  <inkml:trace contextRef="#ctx0" brushRef="#br0" timeOffset="43828.693">7920 11836 0,'-18'17'16,"1"-17"0,17 18-16,53-18 15,-18 0-15,53 0 16,-53 0-1,18-18-15,35 18 0,-52 0 16</inkml:trace>
  <inkml:trace contextRef="#ctx0" brushRef="#br0" timeOffset="43955.036">8043 12083 0,'53'17'0,"18"-17"15,-36 0-15,53 0 16</inkml:trace>
  <inkml:trace contextRef="#ctx0" brushRef="#br0" timeOffset="44501.078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 timeOffset="44729.496">9331 11359 0,'-18'0'16,"1"89"-1,-1-36-15,18 88 16,0 17-1,18-69-15,-18-19 0,35 54 16,18-36 0,-35-71-16,17 1 0</inkml:trace>
  <inkml:trace contextRef="#ctx0" brushRef="#br0" timeOffset="44983.614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 timeOffset="45334.902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 timeOffset="45830.815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 timeOffset="47377.128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 timeOffset="47582.16">12277 11307 0,'-36'-36'0,"-17"1"15,18 17-15,-18 54 16,36-1-16,-1 18 0,18 88 16,0-71-1,18 19-15,35 52 16,-18-71-16,18 19 15,-18-54-15,0 18 16,-35-36-16</inkml:trace>
  <inkml:trace contextRef="#ctx0" brushRef="#br0" timeOffset="47709.992">12188 11906 0,'71'-17'16,"17"-1"-1,-17 0-15,-54 18 16,19 0-16</inkml:trace>
  <inkml:trace contextRef="#ctx0" brushRef="#br0" timeOffset="48338.528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 timeOffset="48576.438">14111 11289 0,'-35'35'15,"0"53"1,17 71-16,18-88 16,0 17-16,0-18 15,18 1-15,-1-18 0,36 35 16,-18-70-16,36 17 15,-36-35-15,1-35 16</inkml:trace>
  <inkml:trace contextRef="#ctx0" brushRef="#br0" timeOffset="48721.904">14235 11800 0,'35'36'16,"18"-1"-16,-36 0 0,72 1 15,-54-19 1,35 1-16,-34-1 16,-19-17-16</inkml:trace>
  <inkml:trace contextRef="#ctx0" brushRef="#br0" timeOffset="48890.49">14499 11783 0,'-35'53'16,"0"35"0,-1 0-1,19-17-15,17-36 0,0-17 16,35-18 0</inkml:trace>
  <inkml:trace contextRef="#ctx0" brushRef="#br0" timeOffset="49110.719">14658 11377 0,'70'88'16,"1"18"-1,-36-53-15,18 71 16,-53-89-16,18 18 15,-18 0-15,-18-18 0,18 0 16,-35 18 0,17-35-16,1-1 0,-19-17 15,19 0-15</inkml:trace>
  <inkml:trace contextRef="#ctx0" brushRef="#br0" timeOffset="50424.798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 timeOffset="50567.444">16228 11800 0,'53'0'16,"-36"0"-16,19 0 15,52 0-15,-53 0 16,0 0-16,18 0 0,-17 0 15,-19 0-15</inkml:trace>
  <inkml:trace contextRef="#ctx0" brushRef="#br0" timeOffset="51126.037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 timeOffset="51274.471">17551 11889 0,'106'0'15,"-36"0"-15,71-36 16,-88 19-16,18-1 16,-1 0-16,-34 18 15</inkml:trace>
  <inkml:trace contextRef="#ctx0" brushRef="#br0" timeOffset="60683.974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 timeOffset="62581.024">6544 14041 0,'18'0'16,"35"-18"0,-18 18-1,18 0 1,-18 0-16,0 0 0,18 18 15,-35-18-15,0 0 16,-18 17-16</inkml:trace>
  <inkml:trace contextRef="#ctx0" brushRef="#br0" timeOffset="62708.841">6597 14235 0,'18'0'16,"-1"0"-16,36-18 15,-18 0-15,18 1 16,-35 17-16</inkml:trace>
  <inkml:trace contextRef="#ctx0" brushRef="#br0" timeOffset="64048.562">8731 13035 0,'-17'0'0,"17"-17"16,-18 17-16,0 17 16,18 18-16,0 1 0,0-1 15,0 71-15,18-53 16,0 53 0,-1-71-16,36 35 15,-35-34-15,17-1 16,-17-35-16</inkml:trace>
  <inkml:trace contextRef="#ctx0" brushRef="#br0" timeOffset="64338.075">7902 13688 0,'-35'0'0,"-18"17"16,53 1-16,18-18 15,-1 0 1,107 0-16,-54 0 16,124 0-16,-88 0 15,159-18-15,-124 18 16,159 0 0,-141 0-16,123 0 15,-141 0-15,0-17 16,-35 17-16,0 0 0,70 0 15,-123 0-15,0 0 16,-36 0-16</inkml:trace>
  <inkml:trace contextRef="#ctx0" brushRef="#br0" timeOffset="64705.228">8043 14129 0,'0'17'0,"0"54"16,0-36-16,18 71 16,-18-53-16,18 53 15,-18-53-15,17 17 16,1-34-16,0-19 15,-1-17 1,1-17-16</inkml:trace>
  <inkml:trace contextRef="#ctx0" brushRef="#br0" timeOffset="64854.884">8255 14340 0,'35'18'15,"1"-18"1,-19 0-16,18 0 0,18 0 16,-17 0-16,-19 0 15</inkml:trace>
  <inkml:trace contextRef="#ctx0" brushRef="#br0" timeOffset="65022.189">8326 14252 0,'0'106'15,"17"0"1,-17-53-16,18 17 0,-1-52 16,-17 0-1</inkml:trace>
  <inkml:trace contextRef="#ctx0" brushRef="#br0" timeOffset="65515.915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 timeOffset="66557.231">9402 14111 0,'17'0'31,"1"18"-15,35-18-1,-36 17-15,36-17 16,-35 0-16,0 0 0</inkml:trace>
  <inkml:trace contextRef="#ctx0" brushRef="#br0" timeOffset="66868.71">9754 13952 0,'53'0'0,"0"0"16,18 18 0,-18 0-1,-36-18-15,-17 35 16,0 0-16,-17-17 16,-19 17-16,19-17 15,-1 17-15,18-17 16,0-1-16,18 19 15,-1-36-15,36 17 16,-35-17-16,35 0 16,-36-17-1,-17-1-15</inkml:trace>
  <inkml:trace contextRef="#ctx0" brushRef="#br0" timeOffset="67013.174">9860 14076 0,'35'0'16,"-17"0"-16,17 0 0,36 0 15,-1 0 1,-52 0-16,17 17 16</inkml:trace>
  <inkml:trace contextRef="#ctx0" brushRef="#br0" timeOffset="68029.78">11007 13176 0,'0'-17'0,"0"-1"16,0 36 0,0-1-16,0 1 15,-18 17-15,18 0 0,-18 89 16,1-54-1,17 19-15,-36 105 0,36-71 16,0 106-16,0-140 16,36 87-1,-1-123-15,36 53 16,-18-71-16,35 0 16,-53-35-16,53-17 15</inkml:trace>
  <inkml:trace contextRef="#ctx0" brushRef="#br0" timeOffset="68286.655">11553 13335 0,'18'71'16,"0"52"-16,-1-52 0,-17 87 16,0-52-1,0-18-15,0 89 16,0-124-16,18 35 16,0-70-16,17-1 15,-17-17-15</inkml:trace>
  <inkml:trace contextRef="#ctx0" brushRef="#br0" timeOffset="68430.845">11871 13899 0,'53'18'16,"35"0"-1,-53-18-15,18 0 16,0-18-16,-18 18 0,1 0 0</inkml:trace>
  <inkml:trace contextRef="#ctx0" brushRef="#br0" timeOffset="68841.436">13264 13035 0,'0'35'16,"0"1"-1,18 17-15,-18 0 0,18 52 16,-1-34-16,19 35 15,-19-71-15,1 0 16,0 1-16,-1 17 16</inkml:trace>
  <inkml:trace contextRef="#ctx0" brushRef="#br0" timeOffset="69071.358">12912 13688 0,'-18'0'16,"71"0"-16,0-18 16,17 18-16,124-17 15,53 17 1,36-18-16,16 0 16,-140 1-16,106-19 15,-89 19 1,-105 17-1,-71 17-15,-36 1 0</inkml:trace>
  <inkml:trace contextRef="#ctx0" brushRef="#br0" timeOffset="69364.794">13106 14093 0,'17'89'16,"1"-1"-16,-18-35 15,18 35-15,-1 0 16,1-70-16,-18-1 16,18 1-16,-1-18 15,-17-18-15</inkml:trace>
  <inkml:trace contextRef="#ctx0" brushRef="#br0" timeOffset="69509.45">13282 14199 0,'53'18'16,"-18"17"-1,1-35-15,-19 0 0,36 0 16,-35 0-16</inkml:trace>
  <inkml:trace contextRef="#ctx0" brushRef="#br0" timeOffset="69665.881">13370 14093 0,'-17'71'16,"17"-36"-16,17 54 16,1-19-1,0-17-15,-18-18 0,17-17 0</inkml:trace>
  <inkml:trace contextRef="#ctx0" brushRef="#br0" timeOffset="70021.45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 timeOffset="70260.276">14005 14058 0,'36'-17'15,"-1"-1"1,18 18 0</inkml:trace>
  <inkml:trace contextRef="#ctx0" brushRef="#br0" timeOffset="70572.2">14305 13847 0,'35'0'15,"18"17"-15,0 1 16,-35-1-16,0-17 15,-18 18-15,17 0 16,-34 17-16,17-17 16,-18-1-16,-17 36 15,35-35-15,0 17 16,0-17-16,17 17 16,1-35-16,17 0 15,-17 0-15,17 0 16,-17 0-1,-18-18-15</inkml:trace>
  <inkml:trace contextRef="#ctx0" brushRef="#br0" timeOffset="70710.969">14358 14005 0,'35'0'16,"18"-17"-16,0 17 15,18-18 1,-36 0-16</inkml:trace>
  <inkml:trace contextRef="#ctx0" brushRef="#br0" timeOffset="71599.985">14870 12965 0,'0'-18'0,"0"0"15,17 18 1,19 0 0,-19 18-16,36 35 15,-18 0-15,1 0 16,34 88-16,-52-71 16,17 19-16,18 105 15,-35-89-15,-18 1 0,0 88 16,0-106-16,-18-17 15,-17 88 1,17-106-16,-17 17 0,0 1 16,17-36-16</inkml:trace>
  <inkml:trace contextRef="#ctx0" brushRef="#br0" timeOffset="80303.757">6738 15787 0,'18'0'31,"35"0"-15,-18 0-16,0-18 16,36 18-16,-36 0 15,36 0 1,-54 0-16,-17 18 15</inkml:trace>
  <inkml:trace contextRef="#ctx0" brushRef="#br0" timeOffset="80426.351">6756 16069 0,'70'18'0,"1"-1"15,17-17 1,-35 0-16</inkml:trace>
  <inkml:trace contextRef="#ctx0" brushRef="#br0" timeOffset="83139.623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 timeOffset="83419.29">8819 15363 0,'-35'0'15,"18"71"-15,17-36 16,0 18-16,0 0 0,0 71 16,0-54-16,17 54 15,1-89-15,17 53 16,-17-70-16,17 17 16,-17-35-16,35-18 15,-36-17 1</inkml:trace>
  <inkml:trace contextRef="#ctx0" brushRef="#br0" timeOffset="83740.411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 timeOffset="83892.756">9049 15875 0,'35'0'0,"-17"0"16,17 0-16,18 0 15,-35-18-15,-1 18 0,1 0 16,-1 0-16,1 0 16</inkml:trace>
  <inkml:trace contextRef="#ctx0" brushRef="#br0" timeOffset="84130.662">9208 15311 0,'35'35'16,"35"18"-1,19 35 1,-19 18-16,-35 0 15,-17-53-15,-18 52 16,-18-16 0,1-54-16,-19 35 15,19-52-15,-1 0 0,1-18 16</inkml:trace>
  <inkml:trace contextRef="#ctx0" brushRef="#br0" timeOffset="85080.911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 timeOffset="85580.517">11024 15416 0,'-17'53'16,"34"53"-16,-17-53 0,18 106 16,0 0-1,-1-107-15,-17 54 16,18-70-16,0 17 15,-18-36-15,35-17 16</inkml:trace>
  <inkml:trace contextRef="#ctx0" brushRef="#br0" timeOffset="85794.955">11395 15857 0,'0'18'15,"53"-18"-15,-18 18 16,0-18-16,0 0 0,54-18 16,-54 18-1,0 0-15,1-18 16</inkml:trace>
  <inkml:trace contextRef="#ctx0" brushRef="#br0" timeOffset="86528.258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 timeOffset="86788.985">12947 15222 0,'-18'0'15,"1"36"-15,-1 17 16,18 52-16,0-34 16,0 105-16,0-87 15,0-1-15,18 35 16,-1-70-16,36 0 16,-35-35-16,35-18 15,-36 0-15</inkml:trace>
  <inkml:trace contextRef="#ctx0" brushRef="#br0" timeOffset="87115.838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 timeOffset="87261.143">13194 15857 0,'35'-17'16,"0"17"-16,-17 0 0,17-18 15,1 18-15,-1 0 0,18 0 16,-36 0-16,1 0 16</inkml:trace>
  <inkml:trace contextRef="#ctx0" brushRef="#br0" timeOffset="87517.083">13564 15381 0,'18'71'16,"0"-18"-16,35 52 15,-36-52-15,1-17 0,-1 17 16,1-1-16,-18 37 16,0-54-16,0 35 15,0-52-15,-18 0 16,18-1-16,-17-17 0</inkml:trace>
  <inkml:trace contextRef="#ctx0" brushRef="#br0" timeOffset="88078.777">13741 15117 0,'0'-18'16,"0"0"0,17 18 15,1 36-16,0-19-15,-18 18 16,35 71-16,-17-53 16,-1 18-16,36 70 15,-35-71-15,-1 19 0,19 52 16,-19-71 0,-17 71-16,-17-17 15,-1-71-15,-35 70 16,18-70-16,17-18 15,1-17-15,-36 17 16</inkml:trace>
  <inkml:trace contextRef="#ctx0" brushRef="#br0" timeOffset="109756.031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 timeOffset="109929.653">21855 11589 0,'53'-18'16,"17"0"0,1 18-1,-18 0 1,-18-17-16,-18 17 0</inkml:trace>
  <inkml:trace contextRef="#ctx0" brushRef="#br0" timeOffset="110186.037">22525 11518 0,'18'0'16,"17"0"0,18-17-1,-18 17 1,-35 17-16</inkml:trace>
  <inkml:trace contextRef="#ctx0" brushRef="#br0" timeOffset="110301.603">22507 11624 0,'36'0'16,"-19"0"-16,18 0 0,18 0 15,-17 0 1,-1 0-16,0 0 0</inkml:trace>
  <inkml:trace contextRef="#ctx0" brushRef="#br0" timeOffset="110623.595">23107 11377 0,'0'18'15,"0"35"1,18 0-1,-1-18-15,1 35 16,0-34-16,-18-1 16,17-17-1,1-1-15,-1 1 0</inkml:trace>
  <inkml:trace contextRef="#ctx0" brushRef="#br0" timeOffset="110918.004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 timeOffset="112015.017">24042 11765 0,'-18'0'63,"1"0"-47</inkml:trace>
  <inkml:trace contextRef="#ctx0" brushRef="#br0" timeOffset="113582.447">15928 9701 0,'18'0'0,"-18"-17"16,0 34 31,0 1-32,0 17-15,0-17 16,0 53-16,0-36 16,35 71-1,-18-53 1,1-18-16,-18-18 0,18 19 15,-18-19 1</inkml:trace>
  <inkml:trace contextRef="#ctx0" brushRef="#br0" timeOffset="113927.361">15681 9984 0,'0'-18'16,"18"-17"0,-1-1-16,1 19 0,35-54 15,-36 36 1,1 17-16,17-35 15,-35 36-15,18-1 16,0 0-16,-1 1 16,1 17-16,17 17 15,-17 1-15,35 17 16,-18-17 0,-17 0-16,-1-1 0,19 1 15,-1-18 1</inkml:trace>
  <inkml:trace contextRef="#ctx0" brushRef="#br0" timeOffset="115879.354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 timeOffset="116117.795">25541 11183 0,'18'-18'15,"-18"1"1,-18 70 0,18-18-1,-18 18-15,18 53 16,0-36-16,0-17 0,0 35 15,18-35 1,35-17-16,-35-19 16,-1 1-16,19-18 0,-1 0 15,-17 0-15</inkml:trace>
  <inkml:trace contextRef="#ctx0" brushRef="#br0" timeOffset="116419.18">25753 11307 0,'35'0'15,"-17"17"-15,35 1 16,0-1 0,-36-17-16,1 18 15,-18 0-15,0-1 0,0 1 16,0 0-16,-18-1 0,1 36 15,17-35-15,-18-1 16,18 1-16,0 0 16,18-1-16,17-17 15,-18 0-15,19 0 16,-19 0-16,-34 0 31,-1 0-15</inkml:trace>
  <inkml:trace contextRef="#ctx0" brushRef="#br0" timeOffset="116541.102">25770 11571 0,'-17'0'16,"70"0"-1,17-18 1,-17 18-16,18-17 16,-36 17-16,18-18 15,-35 1-15</inkml:trace>
  <inkml:trace contextRef="#ctx0" brushRef="#br0" timeOffset="116762.849">26123 11113 0,'0'35'0,"18"0"16,-1 18-16,1-18 0,0 18 15,-1-18-15,-17 18 16,0 0-16,0 35 16,-17-52-16,17-19 0,-18 36 15,0-35-15,1-18 16</inkml:trace>
  <inkml:trace contextRef="#ctx0" brushRef="#br0" timeOffset="117270.739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 timeOffset="117652.341">26564 11624 0,'18'-18'16,"-1"1"15,-17-1-31,0 0 0,18 18 31,0 18-15,-1-18-1,1 18-15,0-1 16,-1-17-16,1 18 16,0-18-16,-1 18 15,1-18-15,-18-18 31,17 0-31,1 1 16,0-1 0,-18 0-16,17 18 0,-17-17 15,18 17 1,-18 17 0</inkml:trace>
  <inkml:trace contextRef="#ctx0" brushRef="#br0" timeOffset="117921.103">27129 11095 0,'0'88'16,"17"18"-16,-17-71 0,18 71 15,-18-53-15,18 17 16,-1-34 0,1 17-16,-18-18 15,17 0-15</inkml:trace>
  <inkml:trace contextRef="#ctx0" brushRef="#br0" timeOffset="120400.001">14817 15822 0,'35'0'15,"36"0"1,-36 0-16,18 0 16,0 0-16,17 0 0,54 0 15,-71-18-15,-1 18 16,37-17 0,-72 17-16,1-18 0,0 18 15</inkml:trace>
  <inkml:trace contextRef="#ctx0" brushRef="#br0" timeOffset="120556.704">14923 15593 0,'-36'17'15</inkml:trace>
  <inkml:trace contextRef="#ctx0" brushRef="#br0" timeOffset="120672.881">14817 15681 0,'-36'18'16,"-34"52"-16,35-35 16,176-158-16,-318 264 0,160-106 0,-1 36 15,18-53-15,71 52 16,-36-52 0,18-1-16,70 19 0,-70-36 15,0 17-15,0-17 16,-18 0-16</inkml:trace>
  <inkml:trace contextRef="#ctx0" brushRef="#br0" timeOffset="121729.311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 timeOffset="122104.265">22807 12982 0,'-18'0'16,"18"-17"-16,53 17 15,-35-18-15,70 18 16,18 0 0,35 0-1,0 0-15,-70 0 0,70 0 16,-53 18-1,-35-18-15,0 17 16,-35-17-16,-36 0 16</inkml:trace>
  <inkml:trace contextRef="#ctx0" brushRef="#br0" timeOffset="123064.137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 timeOffset="123452.681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 timeOffset="123915.928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 timeOffset="124150.454">24430 12612 0,'-18'17'16,"18"1"-16,-17 0 0,17 52 15,0-17-15,-18 35 16,18-35-16,18 0 16,-18-17-16,17-1 0,36 18 15,-35-36 1,-1-17-16,1 0 0,17 0 16,-17-17-1</inkml:trace>
  <inkml:trace contextRef="#ctx0" brushRef="#br0" timeOffset="124377.072">24571 12876 0,'18'-17'0,"17"17"15,-17 0 1,-1 17-16,-17 1 0,18 17 16,-1 1-1,-17-1 1,0 0-1,0-17-15,0 17 16,18-35 0,-36-18 15,1 18-31</inkml:trace>
  <inkml:trace contextRef="#ctx0" brushRef="#br0" timeOffset="124499.616">24606 13035 0,'0'-17'15,"18"17"-15,17 0 16,-17-18-16,35 18 16,-36 0-16,1-18 15,0 18-15</inkml:trace>
  <inkml:trace contextRef="#ctx0" brushRef="#br0" timeOffset="124703.515">24836 12682 0,'17'89'0,"1"-54"16,17 71-16,-17-71 16,-18 18-16,0 35 15,0-53-15,-18 18 16,0-35-16,1 17 15,-1-35-15,-17 18 16</inkml:trace>
  <inkml:trace contextRef="#ctx0" brushRef="#br0" timeOffset="125332.601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 timeOffset="125685.051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 timeOffset="140120.601">26529 12577 0,'0'-18'31,"0"36"0,0-1-15,0 18-16,0 18 16,0 0-16,0 35 15,0-35-15,18 53 16,-18-53-1,17 18-15,1-36 16,-1 18-16,1-53 16,-18-18 15</inkml:trace>
  <inkml:trace contextRef="#ctx0" brushRef="#br0" timeOffset="142245.204">27252 12418 0,'0'-18'0,"0"1"16,0 34 15,-18 18-15,18 18-16,0 53 15,0-35-15,-17-1 0,17 71 16,0-17-1,0-71-15,17 0 16,19 17-16,-1 1 16,-17-54-16,-1-17 15,19 18 1</inkml:trace>
  <inkml:trace contextRef="#ctx0" brushRef="#br0" timeOffset="142705.971">27693 12559 0,'0'35'15,"0"-17"-15,0 17 16,18 0-16,-18 54 16,0-54-16,0 18 15,0 0-15,0-18 0,0 0 16,17 18-16,-17-18 15,18-35-15,-18 18 16,18-18-16</inkml:trace>
  <inkml:trace contextRef="#ctx0" brushRef="#br0" timeOffset="142929.543">28046 12929 0,'53'0'0,"-36"0"16,36 0-1,-17 0-15,17 0 16,-18 0-16,-35-17 0</inkml:trace>
  <inkml:trace contextRef="#ctx0" brushRef="#br0" timeOffset="143219.962">28557 12823 0,'0'36'16,"0"17"-1,0-18-15,0 18 16,18-35-16,-18 17 15,0-18-15,18 1 0,-18 0 16,17-18 0</inkml:trace>
  <inkml:trace contextRef="#ctx0" brushRef="#br0" timeOffset="143462.6">28751 12453 0,'53'53'16,"18"35"0,-53-35-16,34 53 15,-34-53-15,0 17 0,-1 54 16,-17-54-16,-35 54 15,35-89-15,-35 18 16,17-35-16,1-1 0</inkml:trace>
  <inkml:trace contextRef="#ctx0" brushRef="#br0" timeOffset="144271.241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 timeOffset="144680.948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 timeOffset="145057.875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 timeOffset="149141.082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 timeOffset="151721.085">22049 14393 0,'17'0'0,"54"18"15,-54-18-15,36 35 16,-35-17-16,0 17 16,-18 0-16,-18 18 15,0-17-15,-17 34 16,17-35 0,1 18-16,-1-17 15,18 17 1,18-36-16,-1 19 0,1-36 15,17 17 1,-17-17-16,0 0 16</inkml:trace>
  <inkml:trace contextRef="#ctx0" brushRef="#br0" timeOffset="151871.95">22066 14693 0,'88'0'16,"1"-17"0,-1-1-1,-18 0-15,-52 18 16</inkml:trace>
  <inkml:trace contextRef="#ctx0" brushRef="#br0" timeOffset="152146.533">22578 14552 0,'17'0'16,"36"18"-1,18-36 1,-36 18-16,-17 0 0,-1 0 16,1 0-16</inkml:trace>
  <inkml:trace contextRef="#ctx0" brushRef="#br0" timeOffset="152282.302">22595 14834 0,'53'0'16,"-17"0"0,34-35-16,-52 35 15,-1-18-15</inkml:trace>
  <inkml:trace contextRef="#ctx0" brushRef="#br0" timeOffset="152733.24">23107 14623 0,'18'0'31,"35"0"-16,-18 0-15,18-18 16,-36 18-16,36-18 16,-35 18-16,0 0 15</inkml:trace>
  <inkml:trace contextRef="#ctx0" brushRef="#br0" timeOffset="153695.15">23777 14393 0,'0'-17'0,"0"-19"15,0 19 1,0 52 15,0 36-15,0-18 0,0-1-16,0 37 15,0-36-15,0-18 0,18 35 16,0-34-1,-1-36-15,-17 17 0</inkml:trace>
  <inkml:trace contextRef="#ctx0" brushRef="#br0" timeOffset="153995.031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 timeOffset="155258.177">8555 9878 0,'0'17'15,"0"19"-15,0-1 16,18 36-16,-18-36 15,0 53-15,0-53 16,17 1-16,-17 16 16,18-34-16,-18 17 15,0-52 1</inkml:trace>
  <inkml:trace contextRef="#ctx0" brushRef="#br0" timeOffset="155618.89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 timeOffset="156932.315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 timeOffset="157159.737">26106 14252 0,'0'18'16,"-18"0"-16,18-1 15,-18 71-15,18-35 16,0 53-16,0-53 16,0 0-16,18-18 0,0 18 15,-1-35-15,1 17 16,17-17-16,-17-1 0,-1 1 16,36-18-16,-35 0 15,0 0-15</inkml:trace>
  <inkml:trace contextRef="#ctx0" brushRef="#br0" timeOffset="157432.449">26282 14411 0,'35'-18'16,"-17"18"-16,35 0 15,0 36-15,-36-19 16,1 19-16,0-19 0,-18 54 15,0-54 1,0 19-16,0-1 16,-18-17-16,18 17 15,0-18-15,18 1 0,-1 0 16,1-1-16,0-17 16,-1 0-16,18-17 15,-35-1-15,-17 0 16,-18 1-16</inkml:trace>
  <inkml:trace contextRef="#ctx0" brushRef="#br0" timeOffset="157561.842">26300 14658 0,'17'0'15,"1"0"-15,35 0 16,-18 0-16,18-18 16,-18 18-16,18 0 0,-18-17 15,1 17-15,-19-18 16,19 0-16,-19 18 15</inkml:trace>
  <inkml:trace contextRef="#ctx0" brushRef="#br0" timeOffset="157767.62">26652 14182 0,'36'0'16,"17"17"-16,-1 54 15,-34-36-15,35 71 16,-35 0 0,-18-53-16,0 35 15,-18-53-15,18-17 0,-18 17 16,1-35 0</inkml:trace>
  <inkml:trace contextRef="#ctx0" brushRef="#br0" timeOffset="158205.036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 timeOffset="158549.835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 timeOffset="159256.783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 timeOffset="160796.224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 timeOffset="161003.04">22807 15769 0,'71'0'16,"-18"0"-1,17-17-15,107-1 16,-89 0-16,18 18 16,-18-17-16,0-1 0,71 18 15,-106-18-15,-18 18 16,0 0-16</inkml:trace>
  <inkml:trace contextRef="#ctx0" brushRef="#br0" timeOffset="161458.641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 timeOffset="161709.18">23372 15963 0,'0'-17'0,"17"-1"15,1 18-15,35 0 16,-18 0 0,-17 18-16,-1-1 0,-17 1 15,0-1-15,0 19 16,0-19-16,0 1 16,0 17-16,-17-17 15,17 0-15,0-1 0,17-17 16,-34 0 15</inkml:trace>
  <inkml:trace contextRef="#ctx0" brushRef="#br0" timeOffset="161820.561">23407 16122 0,'17'0'16,"1"0"-1,0-18-15,17 18 0,0 0 16,1-17-16,-1 17 15,0 0-15,18 0 0,-35-18 16</inkml:trace>
  <inkml:trace contextRef="#ctx0" brushRef="#br0" timeOffset="162282.271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 timeOffset="162449.349">24359 15487 0,'0'18'0,"18"17"16,-18-17-16,0 52 16,0-35-16,18 36 15,-18-36-15,17 18 16,1-18-16,0-17 15,-1-18 1</inkml:trace>
  <inkml:trace contextRef="#ctx0" brushRef="#br0" timeOffset="162704.292">24500 15699 0,'53'-18'16,"-17"18"-16,-19 0 15,1 0-15,17 18 16,-17-1-16,-18 19 16,0-19-16,-18 18 15,18-17-15,0 17 16,0-17-16,18 0 16,-1-1-1,1-17-15,0 0 16,-36 0 15</inkml:trace>
  <inkml:trace contextRef="#ctx0" brushRef="#br0" timeOffset="162772.666">24642 15857 0,'0'-17'16</inkml:trace>
  <inkml:trace contextRef="#ctx0" brushRef="#br0" timeOffset="162970.966">24747 15505 0,'36'70'16,"17"1"-1,-36-36-15,18 36 16,-17-1-16,0-35 15,-18-17-15,0 17 0,-36-17 16,19 0-16,-1-18 16</inkml:trace>
  <inkml:trace contextRef="#ctx0" brushRef="#br0" timeOffset="163590.327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 timeOffset="163940.177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 timeOffset="165528.577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 timeOffset="166030.475">27570 15804 0,'-18'0'15,"18"18"-15,18 0 16,-1-18 0,1 17-1,0-17-15,-1-17 16,1 17-16,-18-18 16,-18 0-16,1 18 15</inkml:trace>
  <inkml:trace contextRef="#ctx0" brushRef="#br0" timeOffset="166420.188">28081 15328 0,'0'-17'0,"0"34"15,-18 1 1,1 52-16,17-34 0,-18 17 16,18 70-16,0-70 15,18 18-15,-18-36 0,35 53 16,-17-35-16,35 0 16,-36-36-1,19 19-15,-19-36 16</inkml:trace>
  <inkml:trace contextRef="#ctx0" brushRef="#br0" timeOffset="166664.552">28434 15505 0,'0'88'16,"0"0"-1,18-35-15,-1 17 16,1-34-16,-1-19 16,-17 1-16,18 0 0,0-18 15</inkml:trace>
  <inkml:trace contextRef="#ctx0" brushRef="#br0" timeOffset="166810.435">28716 15716 0,'0'-17'0,"35"17"16,-17 0-1,17-18 1,-17 18-16,0 0 15</inkml:trace>
  <inkml:trace contextRef="#ctx0" brushRef="#br0" timeOffset="167131.792">29122 15610 0,'-18'18'0,"-17"35"15,35-18-15,0 36 16,18-54-16,17 36 16,-18-35-16,54 0 15,-53-18-15,-1 0 16,19 0-16,-19-18 15,-17 0-15,-17-17 16,17 0-16,-53-18 16,35 35-16,-17-17 15,17 17 1,-17-17-16</inkml:trace>
  <inkml:trace contextRef="#ctx0" brushRef="#br0" timeOffset="167354.236">29298 15399 0,'53'17'16,"0"19"0,0 52-16,-35-35 15,35 35-15,-36-35 16,-17 0-16,18-18 0,-18 36 15,-18-36-15,-35 18 16,18-36-16,-36 19 16,36-19-16</inkml:trace>
  <inkml:trace contextRef="#ctx0" brushRef="#br0" timeOffset="167965.52">30163 15734 0,'17'-18'15,"18"1"17,1-1-17,-19 0-15,1 18 0,0-17 16,-18-1-16,17 0 0,1 18 0,-36 18 47,18 0-32,0-1-15,0 1 16,18-18-16,35 0 16,-36 0-16,1-18 15,35 1 1,-35-1-16,-1 0 0,-17 1 15,0-1 1,-35 36 0</inkml:trace>
  <inkml:trace contextRef="#ctx0" brushRef="#br0" timeOffset="168286.823">30233 15857 0,'18'0'16,"-1"0"0,19-17-1,-1-1-15,0 18 0,18-18 16,-35 1-16,-1 17 16,1 0-16,0 0 15,-18 17 1,-18 1-16,18 0 15,0-1 1,18-17 0,-1 0-1,1 0-15,0-17 16,-1 17-16,1-18 16,-1 18-16,19-18 15</inkml:trace>
  <inkml:trace contextRef="#ctx0" brushRef="#br0" timeOffset="168599.679">31115 15487 0,'0'35'15,"0"1"-15,0 34 16,18-35-16,-1 1 16,1-19-16,35 36 15,-18-53-15,0 0 0,18 0 16,-17-17-16,-1-19 16,-35 1-1,18 0-15,-18-1 0,-36-34 16,19 35-16,-36-36 15,17 53-15,-34-35 16,17 36-16,-35-1 31</inkml:trace>
  <inkml:trace contextRef="#ctx0" brushRef="#br0" timeOffset="169777.732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 timeOffset="171418.78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 timeOffset="171590.074">21960 17039 0,'18'0'0,"0"0"0,35-17 16,-36 17-16,19 0 15,-1-18-15,0 0 16,18 1 0</inkml:trace>
  <inkml:trace contextRef="#ctx0" brushRef="#br0" timeOffset="171846.48">22437 17022 0,'17'0'16,"19"0"-16,17 0 15,17-18-15,-35 18 16,-17 0-16,0 0 0,-1 0 16</inkml:trace>
  <inkml:trace contextRef="#ctx0" brushRef="#br0" timeOffset="171968.541">22472 17163 0,'35'0'15,"89"-36"1,-54 19 0</inkml:trace>
  <inkml:trace contextRef="#ctx0" brushRef="#br0" timeOffset="173076.315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 timeOffset="175049.9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 timeOffset="175367.13">26476 16492 0,'-18'0'16,"18"18"-16,-17 35 15,17 0 1,0-18-16,-18 89 0,18-71 15,0 35-15,18-35 16,35-18 0,-36-17-16,19-1 15,-1-17-15,-18 0 0,19 0 0</inkml:trace>
  <inkml:trace contextRef="#ctx0" brushRef="#br0" timeOffset="175652.402">26599 16704 0,'18'0'0,"0"18"15,17-1 1,-17 1-16,17 17 16,-35-17-16,0 0 15,18-1-15,-18 1 16,-18 17-16,0-17 15,18-1 1,0 1-16,18-18 16,0 0-16,-1 0 15,1 0-15,-1 0 16,1 0-16,-36 0 31</inkml:trace>
  <inkml:trace contextRef="#ctx0" brushRef="#br0" timeOffset="175784.144">26635 16933 0,'17'-17'16,"1"-1"-16,35 0 15,-35 1-15,52-1 16,-35 1 0,-17 17-16,0-18 0,-1 18 15</inkml:trace>
  <inkml:trace contextRef="#ctx0" brushRef="#br0" timeOffset="175996.415">26917 16492 0,'35'36'16,"-17"-19"-16,0 19 15,17 34 1,-35-17-16,17 0 0,-17 0 15,0-18-15,0 53 16,-17-70-16,-1 17 0,18-17 16,-17 0-16,-1-18 15</inkml:trace>
  <inkml:trace contextRef="#ctx0" brushRef="#br0" timeOffset="176529.227">27305 16739 0,'18'0'31,"17"0"-31,0 0 16,0 0-16,1 0 16,-19-17-16,1 17 0</inkml:trace>
  <inkml:trace contextRef="#ctx0" brushRef="#br0" timeOffset="176657.069">27270 16933 0,'35'0'16,"0"0"-16,53 0 16,-52 0-16,52-35 15,-70 35-15</inkml:trace>
  <inkml:trace contextRef="#ctx0" brushRef="#br0" timeOffset="177018.623">28028 16387 0,'-17'17'0,"17"18"15,0 18 1,0-17-16,17-19 0,18 36 16,18-18-1,-35-17-15,-18 0 16,18 17-16,-36-17 16</inkml:trace>
  <inkml:trace contextRef="#ctx0" brushRef="#br0" timeOffset="177180.327">27922 16775 0,'71'0'15,"-36"0"1,53-18-16,-35 18 16,18 0-16,35-18 15,-53 18-15,-18-17 0,-17 17 16,-1 0-16</inkml:trace>
  <inkml:trace contextRef="#ctx0" brushRef="#br0" timeOffset="177464.308">28063 16933 0,'71'0'15,"-18"0"-15,-18 18 16,-17-18-16,0 18 0,-1-1 16,-17 19-16,-17-19 15,-1 1-15,-17 17 16,17-17-16,0-1 16,-17 19-16,35-19 0,0 1 0,0 0 15,35-1-15,1 1 16,-1-18-16,88 0 15,-52-18 1,-36 18-16,-35-17 0</inkml:trace>
  <inkml:trace contextRef="#ctx0" brushRef="#br0" timeOffset="178987.27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 timeOffset="180361.318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 timeOffset="180577.976">22701 18133 0,'36'17'15,"34"-17"1,89 0 0,35 0-16,-88 0 15,0-17-15,88 17 16,-53 0-1,-35 17-15,-71-17 16,-18 0-16</inkml:trace>
  <inkml:trace contextRef="#ctx0" brushRef="#br0" timeOffset="181001.116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 timeOffset="181262.644">23336 18344 0,'36'18'16,"-19"-18"-16,54 18 16,-36-18-16,18 17 15,-53 1-15,18 0 16,-18-1-16,-18 1 0,0 35 15,1-36 1,-1 1-16,0 17 16,1-17-16,17 0 15</inkml:trace>
  <inkml:trace contextRef="#ctx0" brushRef="#br0" timeOffset="181395.595">23424 18574 0,'18'-18'16,"17"0"0,18 1-1,-35 17-15,17-18 0,0 18 0,18 0 16,-17 0-16,-19 0 16</inkml:trace>
  <inkml:trace contextRef="#ctx0" brushRef="#br0" timeOffset="181973.811">23477 18591 0,'0'18'0,"18"0"16,17-18-1,-17 0-15,52 0 16,-34 0 0,-19 0-16</inkml:trace>
  <inkml:trace contextRef="#ctx0" brushRef="#br0" timeOffset="182542.813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 timeOffset="182769.498">24765 17886 0,'-18'0'16,"-17"53"-1,35 35 1,0-35-16,0 53 16,18-71-16,35 53 15,-18-70-15,-17 17 0,17-17 16,-18-1-16,1 1 0,0-18 16,-1 0-16</inkml:trace>
  <inkml:trace contextRef="#ctx0" brushRef="#br0" timeOffset="183325.173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 timeOffset="183527.3">25647 18062 0,'88'0'15,"0"0"-15,18 0 16,-71-17-16,-17 17 16</inkml:trace>
  <inkml:trace contextRef="#ctx0" brushRef="#br0" timeOffset="183648.69">25735 18221 0,'71'18'15,"17"-18"-15,-53-18 0,36 18 16,-54-18 0,1 1-1</inkml:trace>
  <inkml:trace contextRef="#ctx0" brushRef="#br0" timeOffset="185198.884">26811 17674 0,'0'-17'16,"18"-1"0,-1 18-16,-17 18 15,18-1 1,-18 36-16,0-35 16,18 52-1,-18-34-15,17 16 0,-17-16 16,18 17-1,-18-36-15,-18 1 16,18 0-16</inkml:trace>
  <inkml:trace contextRef="#ctx0" brushRef="#br0" timeOffset="185353.843">26723 18062 0,'35'0'0,"-17"0"16,17 0-16,0 0 0,18 0 15,0-17-15,0 17 16,0-18-16,0 18 0,0-18 16,35 18-16,-70-17 15</inkml:trace>
  <inkml:trace contextRef="#ctx0" brushRef="#br0" timeOffset="185621.883">26935 18203 0,'70'18'15,"-35"-18"-15,18 0 0,0 18 16,-17-1-16,-19 1 16,-34 17-1,-36 0-15,17-17 16,1 0-16,17-1 15,-17 19-15,18-19 0,34 1 16,1 0-16,52-18 16,-34 0-1,52-18-15,-53 18 16</inkml:trace>
  <inkml:trace contextRef="#ctx0" brushRef="#br0" timeOffset="185895.428">27675 17798 0,'-17'70'16,"-1"1"-1,18-18-15,0 53 16,0-54-16,18 1 0,-1 36 16,19-54-1,-19 0-15,1-17 16,0 17-16,17-17 0,-17-1 16</inkml:trace>
  <inkml:trace contextRef="#ctx0" brushRef="#br0" timeOffset="186161.107">28046 17780 0,'0'88'16,"17"-17"0,19-1-16,-36-34 15,17 34 1,-17-35-16,18 18 0,-18-17 16,0-19-1,0 1-15</inkml:trace>
  <inkml:trace contextRef="#ctx0" brushRef="#br0" timeOffset="186316.455">28328 18133 0,'18'0'0,"35"0"16,-18 0-16,-17 0 15,-1 0-15,1-18 0</inkml:trace>
  <inkml:trace contextRef="#ctx0" brushRef="#br0" timeOffset="186824.82">28875 17762 0,'0'-17'15,"0"-1"-15,0 36 16,18-1 0,-18 19-16,17-1 15,-17 0-15,18 18 16,-1-35-16,-17 17 15,-17 18-15,-1-35 0</inkml:trace>
  <inkml:trace contextRef="#ctx0" brushRef="#br0" timeOffset="187000.81">28769 18115 0,'71'0'15,"17"0"1,0-17 0,-35 17-16,0 0 0,35 0 15,-70 17-15</inkml:trace>
  <inkml:trace contextRef="#ctx0" brushRef="#br0" timeOffset="187268.4">28998 18309 0,'36'18'16,"-1"-18"-16,-35 17 15,0 1-15,-18 17 16,-17 1-16,17-1 15,18-17-15,0 17 16,18 0 0,17-17-16,-17-18 0,52 0 15,-17 0 1,-17-18-16,-19-17 16</inkml:trace>
  <inkml:trace contextRef="#ctx0" brushRef="#br0" timeOffset="187496.004">29422 17921 0,'17'106'16,"19"-18"-1,17 53-15,-36-53 16,-34-17 0,-1-53-16,-17 17 15,-1-17-15,1-1 16</inkml:trace>
  <inkml:trace contextRef="#ctx0" brushRef="#br0" timeOffset="188098.379">29792 17939 0,'35'0'16,"-17"-18"-16,0 0 0,52-17 15,54 18 1,-107 17 0,1 0-16,0 0 0</inkml:trace>
  <inkml:trace contextRef="#ctx0" brushRef="#br0" timeOffset="188235.876">29863 18133 0,'17'0'0,"71"0"16,-52-18-16,70-17 16,-71 17-16,35-17 15</inkml:trace>
  <inkml:trace contextRef="#ctx0" brushRef="#br0" timeOffset="188625.726">30568 17004 0,'18'18'15,"-1"52"1,-17 18-1,18-17-15,0-18 16,-1 0-16,1-18 16,0-17-16,17 35 15,-35-36-15</inkml:trace>
  <inkml:trace contextRef="#ctx0" brushRef="#br0" timeOffset="188792.487">30462 17692 0,'53'0'0,"53"-18"15,-53 18-15,0-17 16,18-1-16,-19 0 0,19-17 16,35 17-1,-89 18-15,1-17 0</inkml:trace>
  <inkml:trace contextRef="#ctx0" brushRef="#br0" timeOffset="189043.398">30798 17745 0,'-18'35'16,"18"0"-16,-18 18 15,18-35-15,18 52 16,-18-52-16,53 35 16,-36-35-16,54-18 15,-36 0-15,53 0 16,-70 0-16,35-18 16,-35 0-16,-36 1 31</inkml:trace>
  <inkml:trace contextRef="#ctx0" brushRef="#br0" timeOffset="189203.111">30992 17921 0,'35'71'15,"-18"-1"1,1-17-16,0 18 15,-1-36-15,-17 0 0,0-17 16,-17 0-16</inkml:trace>
  <inkml:trace contextRef="#ctx0" brushRef="#br0" timeOffset="191606.567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 timeOffset="192256.642">11959 8308 0,'-17'0'16,"34"0"15,1-35-15,-1 17-16,1-17 0,17-1 0,-17 1 16,53-71-16,-36 53 15,0 1-15,0-1 16,18-18-16,18-35 15,-36 53-15,0 18 0,-17 0 16,0 17-16,17-35 16,-35 36-16,18-1 0,-36 18 31,18 18-15</inkml:trace>
  <inkml:trace contextRef="#ctx0" brushRef="#br0" timeOffset="192790.277">12136 8202 0,'0'-18'15,"35"-34"1,-18 16-16,54-70 15,-53 54-15,70-72 16,-53 71-16,36-53 16,-36 71-16,-17 0 15,17-1 1,-35 19-16,0 34 16,-35 19-1,-1-1-15</inkml:trace>
  <inkml:trace contextRef="#ctx0" brushRef="#br0" timeOffset="193034.303">12118 8237 0,'0'0'0,"0"-17"0,18-19 15,-18 19 1,17-18-16,-17 17 15,18-17-15,17-1 16,-17 1-16,17 0 0,0 0 16,1-1-16,69-52 15,-69 35-15,52-35 16,-35 53-16,-36-1 16,19 1-16,-19 17 15,-34 18-15</inkml:trace>
  <inkml:trace contextRef="#ctx0" brushRef="#br0" timeOffset="193931.575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 timeOffset="208367.104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 timeOffset="210268.918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 timeOffset="210724.978">1323 11236 0,'0'18'47,"0"35"-32,0-18-15,0-18 0,0 19 0,0-1 16,0-17-16,0 17 16</inkml:trace>
  <inkml:trace contextRef="#ctx0" brushRef="#br2" timeOffset="211020.54">1552 11324 0,'-17'53'15,"17"0"1,-18 106-1,0-53 1,18-1-16,0-69 16,18-1-16,-18 0 0,0 1 15,18 16-15,-18-16 16,35-19 0,-17-17-16,-1 0 0</inkml:trace>
  <inkml:trace contextRef="#ctx0" brushRef="#br2" timeOffset="211510.47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 timeOffset="211693.634">1782 11889 0,'35'-18'15,"0"0"1,-17 18-16,35-17 15,-36 17-15,1 0 0</inkml:trace>
  <inkml:trace contextRef="#ctx0" brushRef="#br2" timeOffset="211981.843">2011 11359 0,'0'0'0,"35"18"0,18 35 15,-18-18-15,18 36 16,-35-18-16,0-18 16,-1 18-16,1 0 0,-1 0 15,-17 17-15,0-17 16,0-17-16,0-19 0,0 36 15,-17-35 1,-1 17-16,1-35 16,17 18-16</inkml:trace>
  <inkml:trace contextRef="#ctx0" brushRef="#br2" timeOffset="212305.119">2505 11871 0,'17'0'16,"1"0"-1,0 0-15,17 0 16,-17 0 0,-1 0-16,18-18 0,-17 18 15</inkml:trace>
  <inkml:trace contextRef="#ctx0" brushRef="#br2" timeOffset="212449.795">2575 12083 0,'36'0'15,"16"0"1,1 0-16,0-18 15</inkml:trace>
  <inkml:trace contextRef="#ctx0" brushRef="#br2" timeOffset="213718.244">988 13458 0,'-18'-17'0,"36"17"62,35 35-46,0-35-16,88 0 16,-71-18-16,124 1 15,-88-1-15,0 1 16,0-1-16,0 0 0,88 18 15,-106 18-15,-18-18 16,36 18-16,-70-18 16</inkml:trace>
  <inkml:trace contextRef="#ctx0" brushRef="#br2" timeOffset="-196087.948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 timeOffset="-195719.765">21273 9684 0,'17'-18'32,"36"18"-17,-18 0-15,54-18 16,-72 18-16,36 0 16,-53 18-16</inkml:trace>
  <inkml:trace contextRef="#ctx0" brushRef="#br2" timeOffset="-195598.94">21325 9913 0,'53'0'0,"-35"0"16,53-18-16,-36 18 16,18-17-16</inkml:trace>
  <inkml:trace contextRef="#ctx0" brushRef="#br2" timeOffset="-194272.93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 timeOffset="-193627.971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 timeOffset="-193367.782">22913 9313 0,'-35'0'15,"17"53"1,0-17-16,18 69 15,0-52-15,0 18 0,18-18 16,17 53-16,1-53 16,16-1-16,-16-16 15,17-19-15,-18-17 16,-17 0-16</inkml:trace>
  <inkml:trace contextRef="#ctx0" brushRef="#br2" timeOffset="-192945.492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 timeOffset="-192738.211">23389 9402 0,'-17'-18'16,"34"18"0,1 18-1,35 17-15,-18-18 16,53 54-16,-53-18 15,18 17-15,-35 19 16,-18-54 0,0 36-16,-18-36 0,1-18 15,-19 19 1,19-19-16</inkml:trace>
  <inkml:trace contextRef="#ctx0" brushRef="#br2" timeOffset="-192544.964">23989 9631 0,'53'0'16,"-36"0"-16,1-18 15,-18 36-15</inkml:trace>
  <inkml:trace contextRef="#ctx0" brushRef="#br2" timeOffset="-192433.001">23954 9825 0,'53'0'16,"17"-18"-1,-52 1-15</inkml:trace>
  <inkml:trace contextRef="#ctx0" brushRef="#br2" timeOffset="-191771.485">25418 9137 0,'0'0'0,"-18"18"0,18-1 16,0 1-16,18 17 16,-18-17-1,17 17-15,-17-17 0,18 17 16,0 18-16,-18-18 15,17-17-15,-17 17 0,0 18 16,0-18-16,-17-17 16,-19-18-16</inkml:trace>
  <inkml:trace contextRef="#ctx0" brushRef="#br2" timeOffset="-191577.646">24765 9684 0,'53'17'0,"0"-17"16,106-17-16,-54 17 16,160-36-1,-106 19-15,0-1 0,158-17 16,-158 17-16,-36 1 0,36-1 16,-106 18-1,-35 0-15,-36 0 16</inkml:trace>
  <inkml:trace contextRef="#ctx0" brushRef="#br2" timeOffset="-191326.19">25083 10019 0,'-18'53'15,"18"17"-15,0-34 16,0 52 0,0-53-16,18 0 0,-18-17 15,17 17-15,-17-17 0,18-18 0,-18 18 16</inkml:trace>
  <inkml:trace contextRef="#ctx0" brushRef="#br2" timeOffset="-191180.425">25365 10072 0,'53'-18'16,"-36"18"-16,1 0 0,17 0 15</inkml:trace>
  <inkml:trace contextRef="#ctx0" brushRef="#br2" timeOffset="-191004.279">25453 9984 0,'-18'53'16,"18"-36"-1,0 18-15,0 1 0,0-19 16,18 19-16,-18 17 16,18-36-16,-18 1 0,17 17 15,1-35-15</inkml:trace>
  <inkml:trace contextRef="#ctx0" brushRef="#br2" timeOffset="-190714.851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 timeOffset="-190559.337">26053 10001 0,'35'-17'0,"0"17"16,0-18-1,-17 18-15</inkml:trace>
  <inkml:trace contextRef="#ctx0" brushRef="#br2" timeOffset="-190242.103">26441 9772 0,'35'18'0,"-17"-18"16,-18 35 0,0-17-16,0 17 15,0-18-15,0 19 16,-18-36-16,18 35 15,0-17 1,18-18-16,-1 17 16,1-17-16,0 0 0,-1-17 15,1 17-15,-18-18 16</inkml:trace>
  <inkml:trace contextRef="#ctx0" brushRef="#br2" timeOffset="-190109.749">26494 9931 0,'70'0'16,"18"0"-1,-17-18 1,-53 18-16,-1 0 16</inkml:trace>
  <inkml:trace contextRef="#ctx0" brushRef="#br2" timeOffset="-188751.039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 timeOffset="-187855.843">7091 17745 0,'17'0'15,"1"17"1,35-17 0,-18 0-16,-17 0 0,35 0 15,-35-17-15,-1 17 16,1 0-16,-18 17 0,-18-17 16</inkml:trace>
  <inkml:trace contextRef="#ctx0" brushRef="#br2" timeOffset="-187727.965">7144 17974 0,'35'18'16,"36"-18"-1,-1-36 1,1 19-16,-36 17 16,-17 0-16</inkml:trace>
  <inkml:trace contextRef="#ctx0" brushRef="#br2" timeOffset="-187076.301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 timeOffset="-186611.331">10195 17251 0,'-35'35'16,"0"36"-16,17 35 15,18 52 1,18-70-16,-1 36 16,19-54-16,17 19 15,-36-54-15,54 18 16,-54-53-16,19 18 16</inkml:trace>
  <inkml:trace contextRef="#ctx0" brushRef="#br2" timeOffset="-186260.503">10672 17357 0,'0'53'0,"0"0"15,17-1-15,-17 54 16,18-35-16,-1 17 15,1-35-15,-18-18 0,18 0 16,-1 18 0,-17-17-16,0-19 15</inkml:trace>
  <inkml:trace contextRef="#ctx0" brushRef="#br2" timeOffset="-185798.939">11148 17780 0,'0'18'16,"35"-18"-1,-17 17-15,35 1 16,-18-18-16,-17 0 15,17 0-15,-18 18 0</inkml:trace>
  <inkml:trace contextRef="#ctx0" brushRef="#br2" timeOffset="-185369.379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 timeOffset="-185097.986">11836 17127 0,'88'89'16,"-53"-54"-16,71 71 15,-18-18 1,-35-18-16,18 72 16,-54-72-16,-17 1 0,0 87 15,-35-87 1,17-18-16,-35 53 16,18-53-16,0-36 0</inkml:trace>
  <inkml:trace contextRef="#ctx0" brushRef="#br2" timeOffset="-181393.669">15752 16316 0,'-18'-18'0,"18"1"0,-18-1 16,18 36 0,0 70-1,18-35-15,0 17 16,-18 19-16,17 122 16,-17-87-16,0-1 0,0 159 15,-17-140 1,17 16-16,-18 107 15,18-177-15,18 0 0,-1 0 16,1-70-16,17-18 16,-17-18-16</inkml:trace>
  <inkml:trace contextRef="#ctx0" brushRef="#br2" timeOffset="-180654.561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 timeOffset="-180399.442">16422 16351 0,'0'36'15,"-18"34"-15,18-35 16,0 36-16,0-36 15,0-17-15,18-1 0,-1 19 16,1-36-16,17 0 16</inkml:trace>
  <inkml:trace contextRef="#ctx0" brushRef="#br2" timeOffset="-180164.7">16669 16369 0,'-18'18'0,"18"17"15,-18-18-15,18 72 16,-17 34 0,17-70-16,0 0 0,0 0 15,17 0-15,1-18 0,0 0 16,17 18-16,-17-53 15,-1 18-15,19-18 16,-19 0-16</inkml:trace>
  <inkml:trace contextRef="#ctx0" brushRef="#br2" timeOffset="-179859.248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 timeOffset="-179736.626">16845 16828 0,'35'-36'0,"1"19"15,-19 17-15,19-18 0,-19 18 16,19-18-16,-19 18 16</inkml:trace>
  <inkml:trace contextRef="#ctx0" brushRef="#br2" timeOffset="-179514.389">17145 16334 0,'53'88'16,"-35"-53"-16,17 36 15,-18-18-15,1 70 16,0-70-16,-18 0 15,0 0-15,-18 17 16,18-34-16,-18-19 0,18 19 16</inkml:trace>
  <inkml:trace contextRef="#ctx0" brushRef="#br2" timeOffset="-179335.121">17498 16739 0,'0'0'0,"17"0"15,19 0 1,-1 0-16,-17 0 0,17 0 16,-17 0-16,-18 18 15</inkml:trace>
  <inkml:trace contextRef="#ctx0" brushRef="#br2" timeOffset="-179225.132">17551 16863 0,'0'17'16,"17"-17"-1,19 18 1,-1-18-16,0 0 0,0 0 16,-17 0-16,17-18 0</inkml:trace>
  <inkml:trace contextRef="#ctx0" brushRef="#br2" timeOffset="-178479.164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 timeOffset="-178235.093">18768 16334 0,'-18'105'16,"1"1"-1,34 18 1,-17-54-16,18-17 0,52 35 16,-17-17-1,-35-53-15,35 17 16,-36-35-16,1 0 0</inkml:trace>
  <inkml:trace contextRef="#ctx0" brushRef="#br2" timeOffset="-178013.338">19050 16475 0,'18'53'15,"-1"-18"1,1 35-16,0-34 15,-1 70-15,-17-53 16,18-18-16,-1 0 0,1 0 16,0 1-16,-1-19 15</inkml:trace>
  <inkml:trace contextRef="#ctx0" brushRef="#br2" timeOffset="-177849.746">19403 16828 0,'0'0'0,"17"0"0,1 0 0,35 0 16,-18 0-16,1-18 16</inkml:trace>
  <inkml:trace contextRef="#ctx0" brushRef="#br2" timeOffset="-177473.534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 timeOffset="-177217.095">20108 16369 0,'71'88'15,"-1"18"1,19 0 0,-54-53-16,0 0 0,18 70 15,-53-17 1,-18-53-16,-70 88 16,53-88-16,-18 0 15</inkml:trace>
  <inkml:trace contextRef="#ctx0" brushRef="#br2" timeOffset="-171811.752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 timeOffset="-171042.695">9313 17110 0,'18'0'31,"0"0"-31</inkml:trace>
  <inkml:trace contextRef="#ctx0" brushRef="#br2" timeOffset="-169842.594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 timeOffset="-158392.971">18468 17304 0,'-18'17'15,"18"1"1,0 17 0,0-17-16,0 17 15,0 1-15,0 52 16,0-18-16,-17 36 16,17-35-16,0 17 15,-18-53-15,18 0 16,0-17-16,0 17 15,0-17-15,0 0 16,0-1 0,18-17-16,-18-17 15</inkml:trace>
  <inkml:trace contextRef="#ctx0" brushRef="#br2" timeOffset="-157920.12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6">6756 13176 0,'123'0'0,"36"18"15,-89-18 1,125 0-16,-90 0 16,1 0-16,88 0 15,-106 0-15,71-18 16,-88 18-16,17 0 16,-70 18-16</inkml:trace>
  <inkml:trace contextRef="#ctx0" brushRef="#br0" timeOffset="716.841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3">7532 13917 0,'70'0'0,"-34"0"16,52-18-16,-35 1 15,17-1-15,-34 18 16</inkml:trace>
  <inkml:trace contextRef="#ctx0" brushRef="#br0" timeOffset="2302.48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">9472 12400 0,'-18'18'16,"1"-1"-16,-18 54 16,35-18-16,-18 0 0,18 88 15,0-71 1,0 19-16,35 34 16,-17-52-16,17-18 0,18 17 15,-18-52-15,53-1 16,-70-17-16,35 0 15</inkml:trace>
  <inkml:trace contextRef="#ctx0" brushRef="#br0" timeOffset="2874.729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">9737 13106 0,'35'0'16,"18"0"-1,0 0-15,-18 0 16,89-36 0,-107 36-16</inkml:trace>
  <inkml:trace contextRef="#ctx0" brushRef="#br0" timeOffset="3258.194">10054 12471 0,'71'88'16,"-1"18"-16,1 17 15,-36-70-15,0 71 16,-17-19 0,-18-52-16,0-17 0,-18 17 15,1-18-15,-1 0 16,-17 0-16,0-17 16</inkml:trace>
  <inkml:trace contextRef="#ctx0" brushRef="#br0" timeOffset="3770.152">11307 12753 0,'17'18'16,"54"-18"0,17 0-1,-53-18-15,53 18 16,-70 0-16,35 18 16</inkml:trace>
  <inkml:trace contextRef="#ctx0" brushRef="#br0" timeOffset="3903.351">11342 12965 0,'0'17'15,"53"1"-15,-18-18 16,36-18-16,-19 18 16,19-17-1</inkml:trace>
  <inkml:trace contextRef="#ctx0" brushRef="#br0" timeOffset="4376.645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">13000 12294 0,'0'89'16,"0"34"-1,0-70-15,0 88 16,18-70-16,-1-19 0,1 1 15,17 18-15</inkml:trace>
  <inkml:trace contextRef="#ctx0" brushRef="#br0" timeOffset="4810.357">13264 12912 0,'0'35'15,"36"18"-15,-19-53 0,36 18 16,-35-18-16,0 0 16,17 0-16,-18-18 15,-17 0-15,0 1 16,-17-36-16,-18 17 16,17 19-16,-17-1 15,17 0-15</inkml:trace>
  <inkml:trace contextRef="#ctx0" brushRef="#br0" timeOffset="5142.98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">18274 12823 0,'18'0'16,"17"0"-1,0-17-15,0 17 16,1-18-16,-19 18 0,54-35 16</inkml:trace>
  <inkml:trace contextRef="#ctx0" brushRef="#br0" timeOffset="8480.4">18556 12065 0,'88'106'16,"1"17"-16,-54-70 15,35 71-15,-34-54 0,-19-17 16,-17-18-16,0 54 15,-17-54-15,-1-17 16,-53 34-16,36-16 16,0-19-16,0 1 0</inkml:trace>
  <inkml:trace contextRef="#ctx0" brushRef="#br0" timeOffset="9286.465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">20285 12541 0,'17'0'0,"36"0"16,18 18-16,-1-18 16,-34 18-16,-1-18 15,0 0-15,-17 17 16</inkml:trace>
  <inkml:trace contextRef="#ctx0" brushRef="#br0" timeOffset="9904.502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">21661 12559 0,'52'0'15,"1"0"-15,0 18 0,88-18 16,-52 0-16,-19 0 16,36 0-16,-71 0 15</inkml:trace>
  <inkml:trace contextRef="#ctx0" brushRef="#br0" timeOffset="22148.967">21784 7320 0,'-18'0'15,"36"0"16,0 0-31,-1 0 16,54 0-16,-36 0 16,53 0-16,-35 0 15,18 0-15,-36 0 16,-17 0-16,-1 0 16,1 0-16,-18 18 15</inkml:trace>
  <inkml:trace contextRef="#ctx0" brushRef="#br0" timeOffset="22339.185">21837 7549 0,'18'18'15,"-1"-18"-15,19 18 16,-1-18-16,53-18 15,-35 18-15,17-18 16,-52 18-16</inkml:trace>
  <inkml:trace contextRef="#ctx0" brushRef="#br0" timeOffset="23162.553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8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">24130 6597 0,'35'-18'16,"1"18"0,-19 0-16,18 0 0,36-17 15,-36 17-15,36 0 16,-53 0 0</inkml:trace>
  <inkml:trace contextRef="#ctx0" brushRef="#br0" timeOffset="24915.257">24941 6932 0,'18'18'31,"0"-18"-31,-1 0 16,1 0-16,0 0 0,-1 0 0,19 0 16,-19 0-16,1 0 15</inkml:trace>
  <inkml:trace contextRef="#ctx0" brushRef="#br0" timeOffset="25448.418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8">26599 6279 0,'71'0'16,"0"0"-16,-36 0 15,0 18-15,-17 0 16,-18-1-16,0 36 16,0-17-16,-36 34 15,19-52-15,17 17 0,0 18 16,0-35-16,17-1 16,-17 1-16,18-18 15,0 0-15,17 0 16,-17-18-16,-18 1 15</inkml:trace>
  <inkml:trace contextRef="#ctx0" brushRef="#br0" timeOffset="26094.358">26705 6509 0,'71'0'15,"70"0"1,-35-18-1,-36 18 1,-52 0-16,-18 0 16</inkml:trace>
  <inkml:trace contextRef="#ctx0" brushRef="#br0" timeOffset="26632.958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">25100 7955 0,'18'53'15,"17"18"1,0-1 0,1 18-16,-19-52 15,19-1-15</inkml:trace>
  <inkml:trace contextRef="#ctx0" brushRef="#br0" timeOffset="28339.773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">26211 7885 0,'18'0'0,"0"0"15,17-18 1,-17 18-16,-1 0 0,1 0 16,17-18-1</inkml:trace>
  <inkml:trace contextRef="#ctx0" brushRef="#br0" timeOffset="28858.126">26652 7638 0,'36'17'16,"-19"1"-16,1 0 15,0-1-15,-1-17 16,-17 18-16,0-1 0,-17 1 16,-1 35-1,18-35-15,-18 17 16,18-17-16,36 35 15,-19-36-15,18 1 16,-17-18-16,17 0 16,-17 0-16,-18-18 15</inkml:trace>
  <inkml:trace contextRef="#ctx0" brushRef="#br0" timeOffset="28990.617">26776 7867 0,'106'0'16,"-18"-18"-16,-35 18 15</inkml:trace>
  <inkml:trace contextRef="#ctx0" brushRef="#br0" timeOffset="30047.585">11571 14288 0,'-18'0'0,"36"0"16,0 17-16,-1 1 0,19-1 15,-1 1-15,18 0 0,0-18 16,0 17-16,-18-17 16,0 18-16,36-18 15,-54 18-15,-34-18 16</inkml:trace>
  <inkml:trace contextRef="#ctx0" brushRef="#br0" timeOffset="30180.873">11606 14570 0,'18'0'16,"88"17"-16,-53-17 15,-18 0-15,71 0 16,-71 0-16</inkml:trace>
  <inkml:trace contextRef="#ctx0" brushRef="#br0" timeOffset="32811.022">12929 13970 0,'0'35'31,"18"36"-15,0-18-16,-1 88 15,-17-71-15,0 72 16,0-90-16,0 54 16,0-53-16,18-18 15,-18-17-15,0 0 16,0-36-1</inkml:trace>
  <inkml:trace contextRef="#ctx0" brushRef="#br0" timeOffset="33496.57">13758 14393 0,'36'0'31,"17"0"-16,-18 0-15,35 0 16,-34 0 0,-1 0-16,0 0 0,-17 0 15,-1 0-15</inkml:trace>
  <inkml:trace contextRef="#ctx0" brushRef="#br0" timeOffset="34056.898">14940 14323 0,'18'0'16,"-1"0"-1,54-18-15,-36 18 16,53-17-16,-52-1 16,-1 18-16,0 0 15,1 0-15,-19 0 0,1 0 16</inkml:trace>
  <inkml:trace contextRef="#ctx0" brushRef="#br0" timeOffset="34274.289">15099 14041 0,'0'88'16,"18"35"-16,-1-17 16,1-35-16,17 17 15,-17-53-15,-1 0 16,1 1-16,35-1 16,-35-35-16</inkml:trace>
  <inkml:trace contextRef="#ctx0" brushRef="#br0" timeOffset="34680.138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8">15875 14552 0,'0'35'0,"0"-17"16,18 0-1,-18-36 1,0-17 0,0-18-16,0 18 15,17-18-15,-17 35 16,18 18-16,0-18 16,-1 18-16,18 36 15,-35-1-15,18-17 16,0 17-16,17 18 15,-17 0-15,-1-18 16,1-17 0,0-1-16</inkml:trace>
  <inkml:trace contextRef="#ctx0" brushRef="#br0" timeOffset="35341.994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">14746 13741 0,'-18'35'16,"18"0"-16,0 18 15,0 88 1,0-70-16,36 88 15,-19-71-15,72 53 16,-36-71-16,52 36 16,-34-70-16,-18-1 15</inkml:trace>
  <inkml:trace contextRef="#ctx0" brushRef="#br0" timeOffset="44977.99">16986 13864 0,'-17'0'15,"-1"18"1,18-1-16,-35 54 16,35-18-16,0 70 15,0-70-15,0 0 0,17 0 16,-17 0-16,36 18 15,-1-36-15,-17 0 16,-1-17-16,1-1 0,35-17 16,-36-17-16</inkml:trace>
  <inkml:trace contextRef="#ctx0" brushRef="#br0" timeOffset="45262.584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4">17180 14305 0,'53'-17'31,"-35"-1"-31,17 18 0,0-18 16</inkml:trace>
  <inkml:trace contextRef="#ctx0" brushRef="#br0" timeOffset="45596.22">17463 13864 0,'17'18'16,"1"-1"-16,17 19 0,36 52 16,-54-53-16,36 53 15,-53-35 1,0-17-16,0 52 15,-17-35-15,-1-18 0,0 36 16,18-54 0,-17-17-16</inkml:trace>
  <inkml:trace contextRef="#ctx0" brushRef="#br0" timeOffset="45902.719">17709 13794 0,'53'70'16,"-35"-17"-16,35 18 15,-35-18-15,34 52 16,-52-34-16,18 52 16,-18-70-16,0 71 15,0-89-15,-18 0 16,1 1-16,17-19 0,-35 1 16</inkml:trace>
  <inkml:trace contextRef="#ctx0" brushRef="#br0" timeOffset="46369.744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">5503 12982 0,'18'18'0,"35"0"16,-18-18-16,53 0 15,-52 0-15,52 0 16,-53 0 0,-17 0-16,-1 0 15</inkml:trace>
  <inkml:trace contextRef="#ctx0" brushRef="#br0" timeOffset="50367.69">5627 13176 0,'53'18'16,"-18"-18"-16,18-18 16,-18 18-16,18 0 15</inkml:trace>
  <inkml:trace contextRef="#ctx0" brushRef="#br0" timeOffset="51324.78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">3528 12471 0,'0'17'16,"0"1"0,0 0-1,17 35-15,1-18 16,-18-18-16,0 19 0,18-19 16</inkml:trace>
  <inkml:trace contextRef="#ctx0" brushRef="#br0" timeOffset="51946.574">3863 12506 0,'-18'0'0,"-17"71"15,35-36-15,-18 35 16,18-17-16,0 53 16,0-71-16,18 18 15,17 18 1,-17-36-16,35 0 15,-18-17-15,-17-18 16</inkml:trace>
  <inkml:trace contextRef="#ctx0" brushRef="#br0" timeOffset="52302.657">4180 12700 0,'18'0'16,"0"0"-16,-1 0 16,1 0-1,-18 18-15,18-1 16,-1 1-16,1 0 15,0-1-15,-18 18 16,17-35-16,-17 36 16,18-1-1,-18-17-15,0-1 16,17 1-16,-17 0 16,18-1-16</inkml:trace>
  <inkml:trace contextRef="#ctx0" brushRef="#br0" timeOffset="52458.208">4233 12912 0,'18'0'16,"0"0"-1,-1 0-15,19 0 0,16 0 16,-16-18-16,-1 18 15,0 0-15,-17 0 0,0 0 16,-1-18-16</inkml:trace>
  <inkml:trace contextRef="#ctx0" brushRef="#br0" timeOffset="53281.63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">4533 12330 0,'18'35'16,"35"35"0,-18-34-16,36 34 15,-36-34-15,0 16 0,0 1 16,1 0-16,-1 53 15,-17-53-15,-18 35 16,0-35-16,-18-18 16,-35 36-16,35-18 15,-17-18-15</inkml:trace>
  <inkml:trace contextRef="#ctx0" brushRef="#br0" timeOffset="60350.94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3">24518 11218 0,'35'18'15,"18"-18"1,-17 0-16,52-18 16</inkml:trace>
  <inkml:trace contextRef="#ctx0" brushRef="#br0" timeOffset="64092.407">25171 10760 0,'-18'0'15,"18"17"1,18 54 0,-18-36-1,17 18-15,-17-18 0,18 36 16,0-36-16,-1 36 15,1-54-15,0 19 16,-1-19-16,1-17 16</inkml:trace>
  <inkml:trace contextRef="#ctx0" brushRef="#br0" timeOffset="64411.471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">27393 11024 0,'53'-17'15,"18"-1"1,35-17-1,-54 17-15,54-17 16,-18 0-16,-70 17 16,0 0-16</inkml:trace>
  <inkml:trace contextRef="#ctx0" brushRef="#br0" timeOffset="65145.217">27640 10654 0,'18'106'0,"-18"17"16,17 1 0,1-71-16,17 70 15,-17-70-15,0-18 0,17-17 16,0 35 0</inkml:trace>
  <inkml:trace contextRef="#ctx0" brushRef="#br0" timeOffset="65582.338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1">29069 10583 0,'-18'71'16,"18"-18"-16,18 70 16,0-52-16,-1-18 0,36 70 15,18-52 1,-18-54-16,-18 1 15,0-18-15,-17 0 0,17 0 0</inkml:trace>
  <inkml:trace contextRef="#ctx0" brushRef="#br0" timeOffset="66683.679">29316 10795 0,'17'0'16,"36"18"-1,-17 17-15,-1 18 16,-35 0 0,18 0-1,-18-18-15,-18-35 16,18 35-16,0-17 31,18-18-31,-1 0 16</inkml:trace>
  <inkml:trace contextRef="#ctx0" brushRef="#br0" timeOffset="66818.617">29369 11042 0,'35'0'15,"18"0"-15,-35 0 16,52-18-16,-52 1 15,-1 17-15</inkml:trace>
  <inkml:trace contextRef="#ctx0" brushRef="#br0" timeOffset="67013.395">29598 10601 0,'53'53'15,"0"17"-15,-35-17 16,-1 0-16,18 53 16,-35-53-16,0 53 15,0-71-15,-17 18 16,17-18-16,-18-35 0</inkml:trace>
  <inkml:trace contextRef="#ctx0" brushRef="#br0" timeOffset="68025.472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">30992 10566 0,'0'35'31,"0"0"-31,0 1 0,0 69 16,0-52-1,0 0-15,0 53 16,0-53-16,0 35 16,0-35-16,0 0 15,0-35-15,0 17 16,0-17-16,-18-18 16</inkml:trace>
  <inkml:trace contextRef="#ctx0" brushRef="#br0" timeOffset="70370.862">12206 4251 0,'0'0'0,"-35"-71"31,35 54-31,17 17 31,19 0-15,-1 0-1,-17 0-15,35 0 0,35 0 16,-53-18-16,53 18 16,-52-17-1,-19 17-15,18 0 16</inkml:trace>
  <inkml:trace contextRef="#ctx0" brushRef="#br0" timeOffset="70668.033">11571 3916 0,'0'70'16,"18"-17"-16,35 124 16,-36-107-16,19 36 15,-19-53 1</inkml:trace>
  <inkml:trace contextRef="#ctx0" brushRef="#br0" timeOffset="71484.326">12277 10460 0,'17'0'0</inkml:trace>
  <inkml:trace contextRef="#ctx0" brushRef="#br0" timeOffset="71872.792">12277 10460 0,'-36'-53'16,"54"53"0,-18 18-1,0-1-15,0 1 16,18 0-16,-18 34 16,0-16-16,0 17 15,17-18-15,1 18 16,-18-36-1,18 19-15,-18-19 16,17 1 0,1-18-1,-18-18-15,0 1 0,0-1 16</inkml:trace>
  <inkml:trace contextRef="#ctx0" brushRef="#br0" timeOffset="72101.738">11942 10654 0,'17'0'31,"36"0"-15,0-18-16,0 18 0,0 0 15,53 0-15,-53 0 16,0 0-16,-18 0 0,18 0 16,-36-17-16</inkml:trace>
  <inkml:trace contextRef="#ctx0" brushRef="#br0" timeOffset="72779.235">11113 10866 0,'17'0'16,"36"-18"0,-35 0-16,70 1 15,-53 17-15,18 0 16,-18 0-16,18-18 16,-35 18-1</inkml:trace>
  <inkml:trace contextRef="#ctx0" brushRef="#br0" timeOffset="72970.024">11589 10548 0,'0'124'16,"17"34"-1,-17-87-15,18-18 0,53 17 16,-1-52 0</inkml:trace>
  <inkml:trace contextRef="#ctx0" brushRef="#br0" timeOffset="75882.718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">26441 11853 0,'-18'36'16,"18"-19"-16,-18 36 15,36 18 1,-18-36-16,0 36 15</inkml:trace>
  <inkml:trace contextRef="#ctx0" brushRef="#br0" timeOffset="76272.624">26670 11924 0,'0'70'16,"-18"19"0,18-36-16,18 35 15,-18-53-15,18 0 16,35 36-16,-36-36 16,18-17-16</inkml:trace>
  <inkml:trace contextRef="#ctx0" brushRef="#br0" timeOffset="76577.519">26899 12100 0,'18'0'0,"17"18"15,1 0-15,16-1 16,-34 1-16,17-1 15,-35 1-15,0 17 16,0-17-16,-17 17 16,17 1-1,-18-1-15,18-17 16,0 17-16,18-18 16,-1-17-1,1 0-15,-18-17 16,0-1-1,-35 1-15,-1-1 16</inkml:trace>
  <inkml:trace contextRef="#ctx0" brushRef="#br0" timeOffset="76688.665">26917 12312 0,'18'-18'16,"35"18"0,-18 0-16,0 0 0,0 0 15,1-17-15,17 17 16,-36 0-16,1-18 0</inkml:trace>
  <inkml:trace contextRef="#ctx0" brushRef="#br0" timeOffset="76916.033">27217 11924 0,'53'70'0,"0"1"16,0 17 0,-18-35-16,0 35 15,-17-17 1,-18-36-16,0 18 16,-18-35-16,-35 17 15,36-17-15,-19-1 0</inkml:trace>
  <inkml:trace contextRef="#ctx0" brushRef="#br0" timeOffset="77644.731">19262 14164 0,'17'-18'31,"54"18"-31,-18 0 15,70-17-15,-52 17 16,17 0-16,71-18 16,-89 0-16,-17 18 0,35-17 15,-70 17 1,0 0-16,-36 0 16,0-18-16</inkml:trace>
  <inkml:trace contextRef="#ctx0" brushRef="#br0" timeOffset="77912.055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">16475 7955 0,'0'-17'172,"0"34"-78,0 1-78,17-1-16,-17 19 15,0-1-15,0 71 16,0-53-16,18 35 15,-18-53-15,0 0 0,18 1 16,-1-19 0,-17 1-16,-17-36 31</inkml:trace>
  <inkml:trace contextRef="#ctx0" brushRef="#br0" timeOffset="109816.78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">7920 6879 0,'0'18'63,"0"-36"-16,0 1-32,0-1 64,18 18-64,-18 18 16,17-1-15,-17 18-16,0-17 0,18 70 16,-18-52-1,0 16-15,17 54 16,-17-70-16,0-1 0,0 18 16,0-18-1,0-17-15,0-1 16</inkml:trace>
  <inkml:trace contextRef="#ctx0" brushRef="#br0" timeOffset="112826.112">7796 7285 0,'0'0'0,"18"35"15,0 18-15,-1 0 16,36 0 0,-35-18-16,35 0 0,-36-35 15,19 0 1,-19 0-16,36-52 16,-35 34-16,0-17 0,-1-36 15,1 18 1,-1 18-16,-17 17 15</inkml:trace>
  <inkml:trace contextRef="#ctx0" brushRef="#br0" timeOffset="115011.805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1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">24941 13441 0,'36'0'16,"17"0"0,-36 0-16,36 0 15,-35 0-15,-1-18 16</inkml:trace>
  <inkml:trace contextRef="#ctx0" brushRef="#br0" timeOffset="115828.809">25259 13264 0,'18'18'16,"-18"0"-16,0-1 0,0 54 16,17-36-16,-17 36 15,0-36-15,18 36 16,-1-36-16,1 0 15,0-17-15,-1-18 16</inkml:trace>
  <inkml:trace contextRef="#ctx0" brushRef="#br0" timeOffset="116112.214">25612 13441 0,'-18'53'16,"18"0"-16,18 17 16,17-17-1,-17-35-15,52-1 16,18-34 0,-35-36-1,-35 18-15,-18-1 0,-18-17 16,-35-17-1,-17 17 1,-18 35-16,52 18 16,-34 36-16,17-19 15</inkml:trace>
  <inkml:trace contextRef="#ctx0" brushRef="#br0" timeOffset="116568.428">27376 13441 0,'17'0'0,"1"-18"16,52 1 0,-17 17-16,53-18 15,-53 0-15,0 18 0,-18-17 16,18-1-16,-53 0 15</inkml:trace>
  <inkml:trace contextRef="#ctx0" brushRef="#br0" timeOffset="116741.505">27623 13141 0,'17'88'16,"1"36"-16,-1-1 15,1-52-15,0 35 16,-1-54 0,1-34-16,0-18 15,-1 0-15</inkml:trace>
  <inkml:trace contextRef="#ctx0" brushRef="#br0" timeOffset="117198.814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">28981 13194 0,'0'123'15,"0"-17"1,0 0-16,17-53 0,1 18 15,0-36 1,17 0-16,-17-35 16,-1 0-16</inkml:trace>
  <inkml:trace contextRef="#ctx0" brushRef="#br0" timeOffset="118464.602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">29404 13123 0,'53'53'15,"0"18"1,17-1 0,-17 1-16,-35-36 15,0 53-15,-18-17 16,0-36-16,-36 18 16,19-35-1</inkml:trace>
  <inkml:trace contextRef="#ctx0" brushRef="#br0" timeOffset="119143.953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1">30815 13406 0,'18'0'16,"-1"0"0,1 0-16,0 0 0,35 0 15,0 0 1,-36 0-16,1-18 15</inkml:trace>
  <inkml:trace contextRef="#ctx0" brushRef="#br0" timeOffset="119910.821">31380 12982 0,'0'88'16,"0"18"0,0-53-16,0 71 15,0-71-15,0-1 16,17 1-16,-17-17 0,18 17 0,0-18 16,-18-17-16,17 17 15,-17-18-15</inkml:trace>
  <inkml:trace contextRef="#ctx0" brushRef="#br0" timeOffset="121061.147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">26300 14076 0,'0'0'0,"0"17"0,0 1 16,0 0-16,0 35 15,0-36-15,0 19 0</inkml:trace>
  <inkml:trace contextRef="#ctx0" brushRef="#br0" timeOffset="121494.885">26564 14093 0,'0'18'16,"0"35"-1,-17-18 1,17 1-16,17 52 0,-17-53 15,18 18-15,-1-18 16,19-17-16,17 35 16,-18-36-16,0-17 0,-17 0 15,17-17-15</inkml:trace>
  <inkml:trace contextRef="#ctx0" brushRef="#br0" timeOffset="121790.375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5">26793 14429 0,'18'0'0,"17"0"16,1 0-16,17 0 16,-18 0-1,0 0-15,-17 0 0,17-18 16</inkml:trace>
  <inkml:trace contextRef="#ctx0" brushRef="#br0" timeOffset="122118.996">27199 14129 0,'71'53'16,"-18"17"-1,-36-17-15,1-18 16,-18 1-16,-18 52 0,-17-18 16,0-17-1,-1-35-15</inkml:trace>
  <inkml:trace contextRef="#ctx0" brushRef="#br0" timeOffset="122737.192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">12912 15311 0,'35'0'0,"0"17"16,1-17-16,-1 18 0,53-18 15,-53 0-15,36 0 16</inkml:trace>
  <inkml:trace contextRef="#ctx0" brushRef="#br0" timeOffset="124315.623">14058 15328 0,'0'18'32,"18"-18"-32,17 0 15,-17 0-15,70 17 0,-53-17 16,1 0-16,52 0 15</inkml:trace>
  <inkml:trace contextRef="#ctx0" brushRef="#br0" timeOffset="125432.928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">24130 15893 0,'53'-18'16,"35"0"0,0 1-1,-52-1-15,-1 18 0,35-18 16</inkml:trace>
  <inkml:trace contextRef="#ctx0" brushRef="#br0" timeOffset="131473.22">24747 15769 0,'36'0'16,"17"0"-1,-18 0 1,-18 0-16,1 0 16,0 0-16</inkml:trace>
  <inkml:trace contextRef="#ctx0" brushRef="#br0" timeOffset="131594.102">24747 15946 0,'18'17'0,"35"1"15,-18-18-15,53-18 16,-52 1-16</inkml:trace>
  <inkml:trace contextRef="#ctx0" brushRef="#br0" timeOffset="131878.834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">26829 15804 0,'17'0'47,"36"-17"-47,-17 17 15,52 0-15,-53 0 16,36-18 0,-36 18-16,0-17 15,-35-1-15,0 0 16</inkml:trace>
  <inkml:trace contextRef="#ctx0" brushRef="#br0" timeOffset="134892.739">27040 15416 0,'-17'36'16,"17"-1"-16,0 0 0,0 18 15,0 0-15,0 0 0,0 18 16,17-1-16,-17 1 0,18 34 16,0-69-16,-1-1 15,-17 0-15,18-17 0,17 0 16,-17-18 0</inkml:trace>
  <inkml:trace contextRef="#ctx0" brushRef="#br0" timeOffset="135749.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">28663 15328 0,'-17'88'16,"-1"36"-16,18-54 15,0 54 1,18-54-16,-1-17 0,18 36 15,-17-54-15,35 0 16,-18-35-16,-17 0 16</inkml:trace>
  <inkml:trace contextRef="#ctx0" brushRef="#br0" timeOffset="136739.393">28840 15505 0,'17'0'16,"1"17"0,17 1-16,-17 0 15,-1 17 1,-17-18-16,18 36 16,-18-17-16,0 17 15,18-18-15,-18-18 0,35 36 16,0-17-1,-17-36-15,0 17 16,-1-17-16,-17 18 16,-17-36-1,-1 18-15</inkml:trace>
  <inkml:trace contextRef="#ctx0" brushRef="#br0" timeOffset="136868.963">28875 15787 0,'18'0'15,"34"17"-15,-16-17 16,-1 0-16,0 0 0,36 18 16,-36-36-16,0 18 15</inkml:trace>
  <inkml:trace contextRef="#ctx0" brushRef="#br0" timeOffset="137044.721">29228 15381 0,'53'53'0,"-36"-18"15,36 71-15,-35-53 16,-1 0-16,-17 0 0,0 0 16,0 0-16,-17 35 15,17-53-15,-18-17 16</inkml:trace>
  <inkml:trace contextRef="#ctx0" brushRef="#br0" timeOffset="137255.647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">26106 16686 0,'-18'18'15,"18"17"1,0-17-16,0 17 16,0 18-16,0-35 15,0 17-15,18-35 16</inkml:trace>
  <inkml:trace contextRef="#ctx0" brushRef="#br0" timeOffset="140341.903">26405 16651 0,'0'18'16,"-17"17"-16,-1 71 16,1 0-16,17-53 15,17 52-15,1-52 16,-1-17-16,19 17 15,-19-36-15,19 1 0,-19-18 16,1 0-16,0-18 16</inkml:trace>
  <inkml:trace contextRef="#ctx0" brushRef="#br0" timeOffset="140592.933">26652 16880 0,'36'-17'16,"-19"17"-16,1 0 16,0 0-16,-18 17 0,17 1 15,-17 17 1,0 1-16,0-1 16,18 0-16,-18 0 15,35 1-15,-17-19 16,17 1-1,-17 0-15,-1-18 16,-17-18-16,-17 0 16</inkml:trace>
  <inkml:trace contextRef="#ctx0" brushRef="#br0" timeOffset="140725.745">26705 17039 0,'71'0'0,"-36"0"15,71 0 1,-18 0-16,-53-17 0,1 17 16,-19-18-16</inkml:trace>
  <inkml:trace contextRef="#ctx0" brushRef="#br0" timeOffset="140931.735">27129 16686 0,'35'71'15,"-17"35"1,-18-18-16,0-35 16,0 35-16,-18-17 15,0-36-15,1-17 16,-1-1-16</inkml:trace>
  <inkml:trace contextRef="#ctx0" brushRef="#br0" timeOffset="141137.88">27605 16916 0,'70'0'0,"1"-18"16,-18 18-1,-35 0-15,-54 35 32</inkml:trace>
  <inkml:trace contextRef="#ctx0" brushRef="#br0" timeOffset="141255.28">27570 17110 0,'53'17'16,"35"-34"0,-35 17-16,52-18 15,-52 0-15,-17 1 16,-1-1-16</inkml:trace>
  <inkml:trace contextRef="#ctx0" brushRef="#br0" timeOffset="141471.75">28363 16651 0,'18'88'15,"-18"-35"-15,0 53 16,0-53-16,0 35 15,0-53-15,0 36 16,0-53-16</inkml:trace>
  <inkml:trace contextRef="#ctx0" brushRef="#br0" timeOffset="142488.84">12506 7885 0,'0'0'0,"18"17"16,-1 36 0,19-18-16,16 36 15,1-18-15,-17-18 0,-1 0 16,0 1-16,36 17 15,-36-36-15,0 1 0,-17-18 16,0 18 0,-1-18-16,-34 0 15</inkml:trace>
  <inkml:trace contextRef="#ctx0" brushRef="#br0" timeOffset="142783.598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2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49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">5045 16598 0,'17'18'16,"1"-18"-16,17 0 15,1 0-15,-1 0 0,0 0 16,36 0-1,-36 0-15,0 0 0,-17 0 16,0 0-16</inkml:trace>
  <inkml:trace contextRef="#ctx0" brushRef="#br1" timeOffset="160591.271">5133 16898 0,'70'18'0,"1"-18"15,-36-18 1,1 18-16,-1-18 0</inkml:trace>
  <inkml:trace contextRef="#ctx0" brushRef="#br1" timeOffset="161291.957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49">6350 16087 0,'-18'35'15,"1"18"1,-1-18-16,0 71 0,18-53 15,0 70-15,18-52 16,0-18-16,17 35 16,0-53-16,-17 1 15,52-19-15,-34 1 16,-1-36-16,0 18 16</inkml:trace>
  <inkml:trace contextRef="#ctx0" brushRef="#br1" timeOffset="161986.786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2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">10389 16210 0,'0'18'16,"18"52"0,-18-34-16,35 34 15,-35-35-15,36 36 16,-19-53-16</inkml:trace>
  <inkml:trace contextRef="#ctx0" brushRef="#br1" timeOffset="167510.457">10989 16175 0,'-53'35'31,"18"36"-31,17-1 16,1 71-16,-1-70 15,18 17-15,18-17 0,-18-18 16,35 0-16,-18-1 0,19-16 16,-1-19-16,0 19 15,1-36-15,34 0 16,-35-18-16,1 0 0</inkml:trace>
  <inkml:trace contextRef="#ctx0" brushRef="#br1" timeOffset="167798.7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">11289 16722 0,'35'0'16,"0"0"-16,36 0 15,-36 0-15,53-18 16,-52 18-16</inkml:trace>
  <inkml:trace contextRef="#ctx0" brushRef="#br1" timeOffset="168136.757">11695 16245 0,'53'71'15,"52"88"1,-87-89-16,17 54 16,-17-54-16,-18-17 15,0 35-15,0-35 16,-18-17-16</inkml:trace>
  <inkml:trace contextRef="#ctx0" brushRef="#br1" timeOffset="168326.572">12171 16598 0,'123'-35'16,"-52"35"-1,-53-18-15,-1 18 16</inkml:trace>
  <inkml:trace contextRef="#ctx0" brushRef="#br1" timeOffset="168454.4">12188 16775 0,'53'17'16,"-17"-17"-16,-1-17 15,0-1-15,36-17 16</inkml:trace>
  <inkml:trace contextRef="#ctx0" brushRef="#br1" timeOffset="169473.244">13264 16210 0,'0'53'0,"18"0"0,0 88 16,-1-70-1,-17-1-15,0 1 0,0-1 16,18 36-16,-18-53 15,18-18-15,-1-17 16,1 0-16,0-18 16,-1-18-16</inkml:trace>
  <inkml:trace contextRef="#ctx0" brushRef="#br1" timeOffset="169777.841">13811 16686 0,'18'0'0,"0"18"15,34 0 1,-16-18-16,-1 0 0,0 0 0,36 0 16,-36-18-16</inkml:trace>
  <inkml:trace contextRef="#ctx0" brushRef="#br1" timeOffset="170495.892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">14799 17480 0,'0'-17'0,"0"34"78,18 36-63,-18-18-15,0 18 16,0-17-16,0 69 16,0-69-16,0-1 0,17 18 15,-17-36-15,0 19 16,0-19-16,0 1 0,0 0 15,0-36 17,0 0-32,0 1 15</inkml:trace>
  <inkml:trace contextRef="#ctx0" brushRef="#br1" timeOffset="174571.62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">10548 17815 0,'0'18'16,"0"17"-1,0 0-15,0 54 16,18-36-16,-18 0 15,0-1-15,17 19 0,-17 35 16,0-53 0,0-18-16,18 0 0,-18-52 15,18-1 1</inkml:trace>
  <inkml:trace contextRef="#ctx0" brushRef="#br1" timeOffset="178053.137">10301 18009 0,'-18'0'16,"18"-17"0,0-1-1,36-17-15,-19 17 16,36-52-16,0 17 15,-17 17-15,-19 1 16,18 0-16,-17 17 16,0 18-1,-1 18-15,1 35 16,0-18 0,17 0-16,-17 1 15,-1-1-15,18-18 0,18 19 16,-17-36-16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29">5080 12365 0,'0'-71'15,"-18"89"1,1 53 0,-1 70-1,0-53-15,18-18 16,0 19-16,0 52 0,18-88 15,0 0-15,35 35 16,-18-71-16,0 1 16,0 0-16,36-18 15,-36-18-15,1-17 16</inkml:trace>
  <inkml:trace contextRef="#ctx0" brushRef="#br0" timeOffset="579.124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">5415 12771 0,'35'0'15,"36"-18"1,-36 18-16,18-18 16,35 18-16,-35-17 15,-35 17-15,0 0 16</inkml:trace>
  <inkml:trace contextRef="#ctx0" brushRef="#br0" timeOffset="934.196">5838 12294 0,'71'89'15,"-36"-37"-15,36 54 16,-53-53-16,17 53 16,-18-53-16,-17 0 15,18-18-15,-18 18 0,-18 18 16,18-36 0,-17-17-16</inkml:trace>
  <inkml:trace contextRef="#ctx0" brushRef="#br0" timeOffset="1885.649">6650 12612 0,'18'0'15,"-1"0"1,18 0-16,1 0 0,34 0 15,-34 0-15,16 0 16,-16 0-16,-36 17 16</inkml:trace>
  <inkml:trace contextRef="#ctx0" brushRef="#br0" timeOffset="2014.159">6791 12894 0,'18'35'15,"35"-35"-15,-18 0 16,53-35 0,-53 17-16,1 18 0</inkml:trace>
  <inkml:trace contextRef="#ctx0" brushRef="#br0" timeOffset="2654.306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">9119 12718 0,'-17'0'0,"-1"17"16,0 1-16,-17 35 16,0-18-16,17 36 15,1-36-15,-1 18 16,18-18-16,0-17 16,18-18-16</inkml:trace>
  <inkml:trace contextRef="#ctx0" brushRef="#br0" timeOffset="3688.923">9843 12188 0,'-18'36'16,"0"17"-16,18-18 16,-35 88-16,35-52 15,0 88-15,18-89 16,35 54-16,-18-89 16,0 0-16</inkml:trace>
  <inkml:trace contextRef="#ctx0" brushRef="#br0" timeOffset="3976.261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1">10813 12806 0,'-18'53'15,"-35"0"1,35-36-16,-34 36 16,34-35-16,0 0 15,1-1-15</inkml:trace>
  <inkml:trace contextRef="#ctx0" brushRef="#br0" timeOffset="4564.969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">11324 12577 0,'53'35'16,"18"-35"-16,17 17 16,0-34-1,-35-1-15,-35 18 16</inkml:trace>
  <inkml:trace contextRef="#ctx0" brushRef="#br0" timeOffset="4921.897">11836 11959 0,'88'71'15,"-53"-18"1,53 52-16,-52-34 16,17 53-16,-53-54 15,0 89-15,-18-89 16,-17 1 0</inkml:trace>
  <inkml:trace contextRef="#ctx0" brushRef="#br0" timeOffset="6425.344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">4480 14499 0,'18'124'15,"-18"-54"1,18 1 0,17-1-1,0-34-15</inkml:trace>
  <inkml:trace contextRef="#ctx0" brushRef="#br0" timeOffset="6986.157">4833 14570 0,'0'0'0,"-18"17"15,18 1-15,-17-18 0,-1 35 16,18-17-16,0 35 16,0-18-1,0 0-15,0 71 16,0-53-16,35 53 16,-17-53-16,0-18 0,17 36 15,-17-18 1,-1-36-16,1-17 15,0 18-15,-1-36 16</inkml:trace>
  <inkml:trace contextRef="#ctx0" brushRef="#br0" timeOffset="7274.971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">5186 15011 0,'88'-18'16,"18"0"-16,-71 1 15,0 17-15</inkml:trace>
  <inkml:trace contextRef="#ctx0" brushRef="#br0" timeOffset="7607.89">5539 14587 0,'35'36'15,"35"52"1,-52-35-16,17 17 0,1 71 16,-36-88-16,0 18 15,0-1-15,0-34 16,-18-1-16,-17 0 15,17-35-15</inkml:trace>
  <inkml:trace contextRef="#ctx0" brushRef="#br0" timeOffset="7896.446">5997 14817 0,'36'17'16,"-19"-17"-16,1 18 0,35-18 15,-18 18 1,-17-18-16,17 17 16,-53 1-1</inkml:trace>
  <inkml:trace contextRef="#ctx0" brushRef="#br0" timeOffset="8019.636">5944 15046 0,'36'35'15,"-1"-35"-15,18 18 16,-18-36-16,36 1 16,-54 17-16</inkml:trace>
  <inkml:trace contextRef="#ctx0" brushRef="#br0" timeOffset="9070.553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">10125 14552 0,'17'53'16,"-17"-18"-16,36 36 16,-36-54-16,35 36 15,-17-17-15,-1-19 16,1-34 0</inkml:trace>
  <inkml:trace contextRef="#ctx0" brushRef="#br0" timeOffset="10795.238">10072 14305 0</inkml:trace>
  <inkml:trace contextRef="#ctx0" brushRef="#br0" timeOffset="11044.551">10583 14093 0,'-35'0'0,"17"0"15,1 53 1,17 0-16,0 0 0,17 53 15,1-35-15,35 34 16,-35-52 0,17 36-16,-17-72 15,-18 36-15,0-35 16</inkml:trace>
  <inkml:trace contextRef="#ctx0" brushRef="#br0" timeOffset="11162.851">10548 14534 0,'18'-17'16,"-1"-1"0,19 1-16,-19 17 0,36 17 15,-18-17-15,-17 0 16</inkml:trace>
  <inkml:trace contextRef="#ctx0" brushRef="#br0" timeOffset="11652.023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">8343 15804 0,'0'0'0,"0"18"15,0 0-15,0 52 16,0-17-16,0 35 16,18-35-16,-18 0 15,0 35 1,0-17-16,0-53 0,0 17 16,0-17-16</inkml:trace>
  <inkml:trace contextRef="#ctx0" brushRef="#br0" timeOffset="14759.834">10301 16087 0,'18'35'0,"-18"0"15,17 1-15,-17-19 0,36 36 16,-36-35 0,17-18-16</inkml:trace>
  <inkml:trace contextRef="#ctx0" brushRef="#br0" timeOffset="14904.231">10248 15681 0,'18'0'15,"-1"0"-15</inkml:trace>
  <inkml:trace contextRef="#ctx0" brushRef="#br0" timeOffset="15149.151">10742 15522 0,'-35'-17'15,"-18"-1"1,35 18-16,-17 35 16,35 53-1,0-17-15,35 70 16,-17-70-16,0-1 15,17-17-15,-18 0 0,36 35 16,-53-70-16,18 17 16,-18-17-16,-18-18 15</inkml:trace>
  <inkml:trace contextRef="#ctx0" brushRef="#br0" timeOffset="15270.449">10530 16140 0,'53'-18'15,"-17"0"1,-1 1-16,71-19 16,-53 19-16,0 17 0,-18-18 15</inkml:trace>
  <inkml:trace contextRef="#ctx0" brushRef="#br0" timeOffset="15855.519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">11800 15998 0,'89'18'16,"-36"-18"-16,35 0 15,-53-18-15,0 18 0</inkml:trace>
  <inkml:trace contextRef="#ctx0" brushRef="#br0" timeOffset="16539.75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8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1">10548 17286 0,'-18'18'16,"36"-18"0,-18 17-16,18 19 15,-18-19-15,17 1 0,1-18 16,-18 18-16,18-18 16</inkml:trace>
  <inkml:trace contextRef="#ctx0" brushRef="#br0" timeOffset="20699.605">10566 17092 0,'0'-18'16,"17"1"-16,1 17 15</inkml:trace>
  <inkml:trace contextRef="#ctx0" brushRef="#br0" timeOffset="20961.338">10848 16863 0,'-35'-35'15,"17"17"-15,-17-17 16,17 35-16,0 53 15,18-18-15,0 18 16,18 0-16,-18 0 0,53 70 16,-35-70-16,17-18 15,-17 0-15,17-17 16,-18 17-16,1-17 16,0 0-16,-36-36 15,0 18 1</inkml:trace>
  <inkml:trace contextRef="#ctx0" brushRef="#br0" timeOffset="21072.942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4">11959 17145 0,'35'0'16,"-17"0"-16,17 0 16,36-18-16,-36 1 15,53-1 1</inkml:trace>
  <inkml:trace contextRef="#ctx0" brushRef="#br0" timeOffset="22618.042">12682 17074 0,'18'0'15,"17"0"1,1 0-16,-1-17 15,-18 17-15</inkml:trace>
  <inkml:trace contextRef="#ctx0" brushRef="#br0" timeOffset="22725.624">12647 17233 0,'18'0'15,"35"0"1,-18-17-16,35-1 15</inkml:trace>
  <inkml:trace contextRef="#ctx0" brushRef="#br0" timeOffset="23074.286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6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">8819 18256 0,'71'18'16,"-36"0"-16,36-18 15,-36 17-15,0-17 0,36 0 16</inkml:trace>
  <inkml:trace contextRef="#ctx0" brushRef="#br1" timeOffset="60767.064">9278 18115 0,'35'18'15,"-17"-18"-15,0 0 0,-1 0 0,36-18 16,-35 18 0,17 0-16</inkml:trace>
  <inkml:trace contextRef="#ctx0" brushRef="#br1" timeOffset="60883.462">9419 18239 0,'18'17'15,"17"-17"1,0 0-16,18-17 16</inkml:trace>
  <inkml:trace contextRef="#ctx0" brushRef="#br1" timeOffset="61264.612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">10425 18221 0,'0'18'15,"17"-18"17</inkml:trace>
  <inkml:trace contextRef="#ctx0" brushRef="#br1" timeOffset="61690.815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">11060 18186 0,'-18'53'16,"18"-36"-16,18 1 15,-1 0 1,1-1-16,17-34 15,-17 17-15,17-36 16,-35 19-16,0-36 16,-18 35-16,-17 0 15,18 1-15,-19 17 16,19 0-16,-1 0 16,18 17-1</inkml:trace>
  <inkml:trace contextRef="#ctx0" brushRef="#br1" timeOffset="62258.132">11412 18186 0,'0'17'16,"-17"1"-16,17 0 15,0-1-15,0 1 0,17 0 16,1-18-16,17 17 16,-17-17-16,35 0 15,-36-17 1,19-1-16,-36 0 16,0 1-16,0-1 15,-18 0-15,0 1 16,-17 17-1,18 0-15,17-18 16,17 18 0</inkml:trace>
  <inkml:trace contextRef="#ctx0" brushRef="#br1" timeOffset="62441.765">11765 18203 0,'18'18'16,"-18"0"0,17-1-16,19 1 15,-19-18-15,19-18 16,-19 18-16,-17-17 16,18 17-1</inkml:trace>
  <inkml:trace contextRef="#ctx0" brushRef="#br1" timeOffset="62530.419">11924 18186 0,'-18'0'16,"1"0"-1,-1 0 1,36 0 15</inkml:trace>
  <inkml:trace contextRef="#ctx0" brushRef="#br1" timeOffset="62668.881">12083 18239 0,'17'0'15,"1"0"1</inkml:trace>
  <inkml:trace contextRef="#ctx0" brushRef="#br1" timeOffset="62808.827">12365 18203 0,'18'0'16,"-1"0"-16</inkml:trace>
  <inkml:trace contextRef="#ctx0" brushRef="#br1" timeOffset="62914.818">12594 18186 0</inkml:trace>
  <inkml:trace contextRef="#ctx0" brushRef="#br1" timeOffset="63067.032">12788 18168 0,'0'18'0,"18"-18"16</inkml:trace>
  <inkml:trace contextRef="#ctx0" brushRef="#br1" timeOffset="63159.916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">2328 15081 0,'-35'-17'15,"17"17"-15,1 0 16,34 0-1,54 35-15,-36 0 16,106 0 0,-70-35-16,105 18 0,-105-18 15,-1-18-15,1 1 16,0-1-16,17-35 16,-71 18-16,1-18 15</inkml:trace>
  <inkml:trace contextRef="#ctx0" brushRef="#br1" timeOffset="72202.818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">21678 12100 0,'-17'18'16,"-1"52"-1,18-17-15,-18 0 0,18 88 16,0-70-16,0-18 16,0 17-16,18-17 0,17 53 15,-17-71-15,-1 1 16,54-1-16,-53-35 15,17 0-15</inkml:trace>
  <inkml:trace contextRef="#ctx0" brushRef="#br0" timeOffset="89630.811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">21925 12682 0,'-17'0'0,"34"18"15,1-18 1,17 0-16,53-18 15,-52 1-15,16 17 0,-16-18 16,34 0-16,-52 1 16</inkml:trace>
  <inkml:trace contextRef="#ctx0" brushRef="#br0" timeOffset="89970.415">22225 12136 0,'35'35'16,"36"53"-16,-36-35 16,36 70-1,-36-70-15,-17 71 16,-1-54-16,-17-17 0,-17 35 16,-1-35-1,18-35-15,-35 35 0,35-35 16,-18-18-16</inkml:trace>
  <inkml:trace contextRef="#ctx0" brushRef="#br0" timeOffset="90503.646">22895 12488 0,'18'0'16,"17"18"-1,0-18 1,-17 0-16,17 0 0,18 0 15,-35 0-15,0 0 16,-18 18-16</inkml:trace>
  <inkml:trace contextRef="#ctx0" brushRef="#br0" timeOffset="90641.886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">25294 12577 0,'-35'-18'16,"0"53"-1,-18 18 1,35-18-16,-17 36 15,17-53-15,18 34 16,0-34-16,0 0 0,0-1 16</inkml:trace>
  <inkml:trace contextRef="#ctx0" brushRef="#br0" timeOffset="92632.921">25929 12188 0,'-17'0'15,"-19"53"1,36-17-16,-17 52 16,17-35-16,0 17 15,0-17-15,17 53 16,1-53-16,0-18 0,17 36 15,0-18 1,-17-53-16,17 17 0,-17-17 16</inkml:trace>
  <inkml:trace contextRef="#ctx0" brushRef="#br0" timeOffset="92955.987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">27093 12629 0,'-17'-17'15,"-1"17"-15,18-18 16</inkml:trace>
  <inkml:trace contextRef="#ctx0" brushRef="#br0" timeOffset="93822.811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">28152 12771 0,'17'0'16,"36"0"-1,-17 17-15,52-17 16,-35 0-16,0 18 0,17-18 15,-52 0-15</inkml:trace>
  <inkml:trace contextRef="#ctx0" brushRef="#br0" timeOffset="94934.961">28998 12859 0,'0'53'16,"-35"17"-1,-53 18 1,70-70-16,-52 35 16</inkml:trace>
  <inkml:trace contextRef="#ctx0" brushRef="#br0" timeOffset="95541.977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1">29739 12806 0,'53'0'16,"0"0"0,0 0-16,53-18 15,-36 18-15,36-17 16,-71 17-16,-17-18 16,17 18-16</inkml:trace>
  <inkml:trace contextRef="#ctx0" brushRef="#br0" timeOffset="95959.415">30462 12047 0,'18'0'15,"0"18"-15,17 17 16,53 71 0,-53-53-16,18 18 0,-17-1 15,17 1-15,-18 87 16,-35-87-16,0 17 16,-18-17-16,1 17 0,-36-17 0,-71 70 15,54-71-15</inkml:trace>
  <inkml:trace contextRef="#ctx0" brushRef="#br0" timeOffset="97961.184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">21361 14023 0,'0'35'0,"0"18"16,0-18-16,17 36 16,-17-53-16,36 35 15,-36-36-15</inkml:trace>
  <inkml:trace contextRef="#ctx0" brushRef="#br0" timeOffset="98395.247">21837 13970 0,'-53'71'0,"18"-36"16,-1 88-16,19-52 15,17-18-15,0 17 16,0-17-16,53 35 15,-18-70-15,53 17 16,-35-17-16,-18-18 0,36-35 16,-53 17-16</inkml:trace>
  <inkml:trace contextRef="#ctx0" brushRef="#br0" timeOffset="98688.585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1">22049 14340 0,'0'-17'0,"70"17"16,-35 0-1,54 0-15,-36-18 16,52 1-16,-87 17 16</inkml:trace>
  <inkml:trace contextRef="#ctx0" brushRef="#br0" timeOffset="99023.735">22578 13882 0,'70'88'15,"-34"18"1,-19-36-16,-17 1 0,0 0 0,0 52 15,-17-88 1,17 1-16,0-1 0,-18 0 16,-17-17-16,17-1 15</inkml:trace>
  <inkml:trace contextRef="#ctx0" brushRef="#br0" timeOffset="99522.908">22931 14235 0,'35'0'16,"-18"0"-16,36 0 15,-17 0 1,17 0-16,-36-18 16,1 18-16,0 0 15</inkml:trace>
  <inkml:trace contextRef="#ctx0" brushRef="#br0" timeOffset="99639.358">22966 14393 0,'70'0'16,"-34"-17"-16,-1 17 0,18-18 16,-18 18-16</inkml:trace>
  <inkml:trace contextRef="#ctx0" brushRef="#br0" timeOffset="101125.832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5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1">26264 13970 0,'0'-18'0,"18"36"15,-18 0-15,18-1 16,-18 19-16,0-1 16,0 18-16,17 53 15,-17-53-15,0-18 0,18 0 16,-18 0-16,18 18 16,-1-53-16,-17 18 0,0-36 15</inkml:trace>
  <inkml:trace contextRef="#ctx0" brushRef="#br0" timeOffset="103038.428">27922 14288 0,'0'70'16,"0"-17"0,36 0-1,-1-53-15,-17 0 16</inkml:trace>
  <inkml:trace contextRef="#ctx0" brushRef="#br0" timeOffset="103160.425">27905 14005 0,'0'18'15</inkml:trace>
  <inkml:trace contextRef="#ctx0" brushRef="#br0" timeOffset="103394.541">28328 13864 0,'-18'-35'15,"1"35"1,17 35-16,-18 36 16,1-18-16,17-18 0,-18 71 15,18-53-15,18 35 16,-1-53-1,1 36-15,-18-54 16,0 1-16,0-36 16</inkml:trace>
  <inkml:trace contextRef="#ctx0" brushRef="#br0" timeOffset="103500.091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">29563 14270 0,'17'-18'16,"1"18"-16,17-17 15,54 17-15,-54 0 16,71-18-16,-71 18 16,18 0-16,-36 0 15</inkml:trace>
  <inkml:trace contextRef="#ctx0" brushRef="#br0" timeOffset="104651.683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2">25453 15258 0,'0'35'15,"0"0"-15,18 53 16,-18-17-16,17 52 16,-17-70-16,18 0 15,-18 0-15,0-18 0,17 1 16,-17-1-16,0-17 15,0-1-15</inkml:trace>
  <inkml:trace contextRef="#ctx0" brushRef="#br0" timeOffset="107136.995">27975 15522 0,'0'36'0,"0"-19"15,18 18-15,-18 36 16,0-36-16,0 18 15,18-18-15,-18 1 0,17-1 0,-17-17 16,35 17 0</inkml:trace>
  <inkml:trace contextRef="#ctx0" brushRef="#br0" timeOffset="107292.093">27958 15346 0,'-18'-18'16,"36"36"15,-1-1-31</inkml:trace>
  <inkml:trace contextRef="#ctx0" brushRef="#br0" timeOffset="107560.341">28487 15134 0,'-18'-17'16,"-35"-19"0,53 19-16,-35 34 15,35 1-15,-18 35 16,18 0-16,0 70 15,0-70-15,0 0 16,18 18-16,-18-18 0,18-1 16,17 19-1,-35-36-15,0 1 0,18-19 16,-18 1-16,-18-18 16,0 0-16</inkml:trace>
  <inkml:trace contextRef="#ctx0" brushRef="#br0" timeOffset="107675.699">28381 15575 0,'71'0'15,"-1"0"-15,-35 0 0,36 0 16,-36 0 0</inkml:trace>
  <inkml:trace contextRef="#ctx0" brushRef="#br0" timeOffset="109000.939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">29880 15681 0,'0'0'0,"18"0"0,17 0 16,0 18-16,1-18 0,70 17 15,-53-17-15,-1 0 16,1 0-16,18 0 16</inkml:trace>
  <inkml:trace contextRef="#ctx0" brushRef="#br0" timeOffset="109550.791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">31133 15857 0,'17'0'63,"1"0"46,-18-17-109,18 17 16,-1 0 31,1 0-16,-18-18-16,-18 36 17,1-18-17,-1 0-15,0 17 0,-35 1 16,36 0-16,-54 17 16,1 0-1,-1 0 1,18-17-16,0 35 15,-17-18-15,52-35 16,-35 36-16,35-36 16,1 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">5062 3969 0,'0'17'15,"18"19"1,-18-19-16</inkml:trace>
  <inkml:trace contextRef="#ctx0" brushRef="#br0" timeOffset="2853.573">5186 4392 0,'0'-18'15,"-18"1"1,-17 17-16</inkml:trace>
  <inkml:trace contextRef="#ctx0" brushRef="#br0" timeOffset="3805.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">7320 3316 0,'18'-18'15,"-1"18"-15,19 0 0,-19 0 16,54 0-16,-18 0 16,-36 0-16</inkml:trace>
  <inkml:trace contextRef="#ctx0" brushRef="#br0" timeOffset="4154.663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">8608 3916 0,'0'70'16,"-53"1"0,-35 17-1,35-53-15,-35 36 16,35-36-16,17-17 0</inkml:trace>
  <inkml:trace contextRef="#ctx0" brushRef="#br0" timeOffset="5399.854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7">9825 3263 0,'53'-35'15,"-18"35"1,18-35-16,-35 35 0,-1 0 16,1-18-1</inkml:trace>
  <inkml:trace contextRef="#ctx0" brushRef="#br0" timeOffset="5773.016">9825 3334 0,'0'35'0,"18"36"15,-1-18-15,18-1 16,-17-34-16,17 0 16,1-18-16,-1 0 0,-17 0 15,34 0 1,-16-36-16</inkml:trace>
  <inkml:trace contextRef="#ctx0" brushRef="#br0" timeOffset="5934.432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">11148 4057 0,'-18'88'16,"1"-53"-16,-54 54 15,18-36-15,18-18 16,-18 0-16,18 0 0,-1-17 16</inkml:trace>
  <inkml:trace contextRef="#ctx0" brushRef="#br0" timeOffset="7174.83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">12400 3228 0,'18'0'16,"35"0"-16,-18 0 15,71-18 1,-71 1-16,36-1 16,-36 18-16,-17-18 15</inkml:trace>
  <inkml:trace contextRef="#ctx0" brushRef="#br0" timeOffset="7524.664">12541 3316 0,'0'71'15,"18"-1"1,0-52-16,-1 17 0,54 0 16,-18-35-1,-18 0-15,0 0 16,-17-17-16</inkml:trace>
  <inkml:trace contextRef="#ctx0" brushRef="#br0" timeOffset="7738.042">12841 3281 0,'53'0'16,"0"17"-1,-35 1-15,17 17 16,-35-17-16,0 35 0,-18-35 15,1-1-15,-1 1 16,0 0-16,1 17 16,17-18-16,35-17 15,-17 18-15,52-18 16,-52-18-16,17 1 16</inkml:trace>
  <inkml:trace contextRef="#ctx0" brushRef="#br0" timeOffset="8097.032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">13653 4110 0,'-36'70'16,"19"-52"0,-36 35-16,35-35 15,-35 35-15,18-36 16,17-17-16</inkml:trace>
  <inkml:trace contextRef="#ctx0" brushRef="#br0" timeOffset="8966.264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">14905 3140 0,'18'0'31,"52"-18"-15,-35 18-16,18 0 15,-35 0-15,17-18 16</inkml:trace>
  <inkml:trace contextRef="#ctx0" brushRef="#br0" timeOffset="9466.182">14905 3193 0,'0'35'15,"18"35"-15,-1-34 16,1 17-16,17 0 15,-17-53-15,-1 17 16,1 1-16,0-18 0,-1 0 16,1 0-16,0 0 15,-1-18-15</inkml:trace>
  <inkml:trace contextRef="#ctx0" brushRef="#br0" timeOffset="9721.77">15258 3263 0,'17'0'0,"1"18"16,-18-1 0,0 1-16,0 0 0,0 17 15,0-17-15,-18-1 16,18 1-1,18-18 1,0 0-16,-1 0 16,1 0-16,17 0 15,-17 18-15,17-18 16</inkml:trace>
  <inkml:trace contextRef="#ctx0" brushRef="#br0" timeOffset="10176.606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">23354 4498 0,'0'-18'15,"18"36"16,-1 0-15,1-1-16,-1 1 0,19 35 16,-19-36-16,19 1 15,-36 0-15,35-1 16,-17-17 0,-18-17-1,0-1-15</inkml:trace>
  <inkml:trace contextRef="#ctx0" brushRef="#br0" timeOffset="27450.62">23513 4445 0,'0'18'16,"-18"17"-16,0-17 0,-17 17 0,17 0 15,-34 18-15,34 0 16,0-35-16,18-1 16,0 1-16</inkml:trace>
  <inkml:trace contextRef="#ctx0" brushRef="#br0" timeOffset="27789.673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1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">24959 3722 0,'18'-18'16,"-1"18"-16,36 0 15,-35 0 1,0 18-16,17-18 15,0 0 1,-17 0-16,-18-18 0</inkml:trace>
  <inkml:trace contextRef="#ctx0" brushRef="#br0" timeOffset="32422.404">25030 3757 0,'0'53'16,"17"18"-16,-17-54 16,0 36-1,0-18-15,0-17 0,0 0 0,18-1 16,-18 19 0,18-36-16,-18 17 0,17-17 15,1 0-15,-1 0 16,1 0-16,0 0 15,-1 0-15,-17 18 16</inkml:trace>
  <inkml:trace contextRef="#ctx0" brushRef="#br0" timeOffset="32894.617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8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">27093 4480 0,'0'18'16,"0"17"-16,-17-17 0,-1 17 16,-17 36-1,17-54-15,1 54 16,-1-53-16,18 17 16</inkml:trace>
  <inkml:trace contextRef="#ctx0" brushRef="#br0" timeOffset="35810.109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">28028 3722 0,'35'0'32,"1"0"-32,17 0 15,-36 0 1,1 0-16,17-18 15,-17 18-15</inkml:trace>
  <inkml:trace contextRef="#ctx0" brushRef="#br0" timeOffset="36393.132">28099 3739 0,'0'18'15,"0"53"1,-18-36-16,18 18 16,0-36-1,18 1-15,-18 0 0,17-1 16,1 1-16,0-18 0,17 0 16,-17 18-1,-1-18-15,19 0 16,-36-18-16</inkml:trace>
  <inkml:trace contextRef="#ctx0" brushRef="#br0" timeOffset="36638.17">28416 3828 0,'-17'35'15,"17"-17"-15,0 34 16,0-34-16,0 0 16,17-18-1,-17 17-15,18-17 0</inkml:trace>
  <inkml:trace contextRef="#ctx0" brushRef="#br0" timeOffset="37034.306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2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">30551 3775 0,'17'0'31,"1"-18"-31,35 18 16,0-18 0,-18 18-16,0-17 15,-17 17-15,0 0 16</inkml:trace>
  <inkml:trace contextRef="#ctx0" brushRef="#br0" timeOffset="45191.894">30603 3739 0,'0'18'16,"0"0"0,0-1-1,0 19-15,0-1 0,0 0 16,18 0-16,-18-17 16,18 35-16,17-18 15,-17-17-15,-18 0 16,17-18-16,19 17 15,-19-17-15,1 0 16</inkml:trace>
  <inkml:trace contextRef="#ctx0" brushRef="#br0" timeOffset="45769.7">30868 3845 0,'18'0'15,"-1"0"1,19-17 0,-19 17-16,1 0 15,0 0-15,-18 17 0,0 1 16,17-18-16,-17 35 15,0-17-15,-17 17 16,17-17 0,-18-1-16,18 1 15,18-18 1,-1 0 0,1 0-1,-1 0 1,-17-18-16</inkml:trace>
  <inkml:trace contextRef="#ctx0" brushRef="#br0" timeOffset="46258.826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">31662 4286 0,'0'-17'0,"17"17"15,1 0-15,17-18 16,-17 18-16,35-18 16,-18 18-16,0 0 15,-17 0 1,17 0-16,-17 18 15,-36-18 1</inkml:trace>
  <inkml:trace contextRef="#ctx0" brushRef="#br0" timeOffset="48871.879">31715 4445 0,'17'0'15,"1"0"-15,0 0 0,17 0 0,-17 0 16,17 0-16,0 0 16,-17 0-16,17 0 0,-35-18 15</inkml:trace>
  <inkml:trace contextRef="#ctx0" brushRef="#br0" timeOffset="49346.524">32420 4022 0,'18'17'47,"-18"19"-31,18-1-16,17 53 15,-35-35-15,17 18 16,1-19-16,0 19 0,-18-18 16,35 70-16,0-34 15,-17-54-15,-18 0 16</inkml:trace>
  <inkml:trace contextRef="#ctx0" brushRef="#br0" timeOffset="55623.723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">6121 4692 0,'-18'0'0,"0"0"16,18 18 0,-17 17-1,-1-17-15,18 34 16,18-16-16,-18-1 0,17 36 16,-17-36-16,18 0 15,0 0-15,17 18 16,-17-35-16,35 0 15,-36-18-15,18 0 16</inkml:trace>
  <inkml:trace contextRef="#ctx0" brushRef="#br0" timeOffset="60028.295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">6579 4639 0,'18'0'15,"0"0"-15,-1 0 16,1 0-16,0 0 16,17 0-16,-18-18 15,1 18-15</inkml:trace>
  <inkml:trace contextRef="#ctx0" brushRef="#br0" timeOffset="60511.496">6615 4621 0,'0'18'16,"17"0"-16,-17 17 15,0-17-15,0 17 16,0-17-16,18 17 16,-18-18-16,35 1 15,-35 0-15,18-1 16,-1-17 0,1 0-16,0 0 15</inkml:trace>
  <inkml:trace contextRef="#ctx0" brushRef="#br0" timeOffset="60791.6">6914 4639 0,'0'0'0,"0"18"0,0-1 16,0 1-16,0 17 15,0-17 1,0 0-16,0-1 15</inkml:trace>
  <inkml:trace contextRef="#ctx0" brushRef="#br0" timeOffset="61141.104">6985 4551 0,'18'0'16,"-1"0"-16,1-18 15,0 18 1,-1 0-16,1 0 16,-1 0-16,1 18 15,0 17-15,-1-17 16,-17 17-1,18-17-15,-18 17 16,0-17-16,0-1 16,-18-17-1,1 0 1,17-17 0,-18 34-1</inkml:trace>
  <inkml:trace contextRef="#ctx0" brushRef="#br0" timeOffset="61362.408">7338 5045 0,'-18'35'16,"1"0"-16,-19 1 15,19-36 1,-1 17-16,0 1 0,1-18 16</inkml:trace>
  <inkml:trace contextRef="#ctx0" brushRef="#br0" timeOffset="62075.145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">7885 4568 0,'17'0'15,"1"-17"-15,35 17 16,-36-18-16,19 18 15,-19-17-15,1 17 16</inkml:trace>
  <inkml:trace contextRef="#ctx0" brushRef="#br0" timeOffset="62492.083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8">8378 4551 0,'18'-18'16,"0"18"0,-1 0-1,1 18-15,-18-1 16,18 1 0,-18 17-16,0-17 0,0 17 15,0-17 1,0 0-16,0 17 15,0-17-15,-18-18 63,0 0-63,1 0 16</inkml:trace>
  <inkml:trace contextRef="#ctx0" brushRef="#br0" timeOffset="63564.526">8590 4410 0,'18'0'0,"-18"17"16,17 1-1,1 35-15,0-18 16,17 18 0,-35-18-16,35 54 15,-35-54-15,0 71 16,0-53-16,-17 52 15,-19-52-15,-17 36 16,18-54-16,-53 53 16</inkml:trace>
  <inkml:trace contextRef="#ctx0" brushRef="#br0" timeOffset="80582.685">9560 4621 0,'0'-17'15,"-17"-1"16,-1 36 1,0 17-17,18 0-15,-17 36 16,17-36-16,0 0 16,0 1-16,0-1 15,0 0-15,17 1 0,1-1 16,17 18-16,-17-36 15,17 19-15,-17-19 0,-1 1 16,1 0-16,-18-1 16,18-17-16</inkml:trace>
  <inkml:trace contextRef="#ctx0" brushRef="#br0" timeOffset="81372.795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">10001 4533 0,'18'-17'0,"17"17"16,-17 0-1,-1-18-15,19 18 16</inkml:trace>
  <inkml:trace contextRef="#ctx0" brushRef="#br0" timeOffset="81783.182">10037 4568 0,'17'53'15,"1"-17"1,-1-1-16,1 0 16,0-17-1,-1 0 1</inkml:trace>
  <inkml:trace contextRef="#ctx0" brushRef="#br0" timeOffset="81973.241">10195 4639 0,'0'18'16,"0"-1"0,0 1-16,0 17 15,18-17-15,0-18 16</inkml:trace>
  <inkml:trace contextRef="#ctx0" brushRef="#br0" timeOffset="82312.198">10283 4516 0,'18'-18'16,"0"18"-1,-1 0-15,1 0 16,0 18-1,-18-1 1,0 18 0,0-17-16,0 0 0,0 17 15,17-17-15,-17 17 0,18-17 16,-18-1 0,-18-17 15,1 0-16,17-17-15,-18 17 16,18-18 0</inkml:trace>
  <inkml:trace contextRef="#ctx0" brushRef="#br0" timeOffset="82534.531">10513 5080 0,'-18'18'16,"1"17"0,17-17-16,-18-1 15,0-17-15,1 35 16,-1-35-16</inkml:trace>
  <inkml:trace contextRef="#ctx0" brushRef="#br0" timeOffset="82797.761">10689 4798 0,'0'17'15,"0"1"-15,0 0 16,18 17 0,-18-17-16,0 35 15,17-36-15,1 18 16,0-35 15</inkml:trace>
  <inkml:trace contextRef="#ctx0" brushRef="#br0" timeOffset="83134.953">10830 4568 0,'18'0'47,"0"18"-31,-1 0-16,1-1 15,-18 19-15,17-19 0,1 19 16,0 17-16,-1 35 16,1-53-16,-18 18 0,0 0 15,0-18-15,0 36 16,-18-36-16,1 0 16,-19 36-16,1-54 15,-18 36-15</inkml:trace>
  <inkml:trace contextRef="#ctx0" brushRef="#br0" timeOffset="88757.841">12206 4639 0,'-18'0'0,"-17"18"16,18-1-16,-1 36 15,18-17-15,0 69 16,0-52-16,35 35 16,-17-35-16,35 18 15,-18-36-15,-17-17 16,17 17-16,-17-35 0,17 18 16,-17-18-16,-1 0 15</inkml:trace>
  <inkml:trace contextRef="#ctx0" brushRef="#br0" timeOffset="89604.126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">12912 4604 0,'17'0'0,"-17"-18"16,36 18-16,-19-18 15,19 18 1,-19-17-16,1 17 16</inkml:trace>
  <inkml:trace contextRef="#ctx0" brushRef="#br0" timeOffset="90064.161">12965 4639 0,'17'35'0,"-17"18"16,18-17-1,-18-19-15,35 18 16,-17-35-1,-1 0-15,1 0 16,0-17-16</inkml:trace>
  <inkml:trace contextRef="#ctx0" brushRef="#br0" timeOffset="90321.534">13159 4621 0,'0'18'0,"17"-18"16,-17 18-16,0-1 15,0 1-15,-17 0 16,17-1-16,0 1 16,0 0-16,0-1 31,17-17-16,1 0-15,0 0 16,-1 0-16,-17-17 0,0-1 16,18 18-1</inkml:trace>
  <inkml:trace contextRef="#ctx0" brushRef="#br0" timeOffset="90648.655">13282 4533 0,'18'0'15,"-1"0"1,1 0 0,0 0-16,-18 35 15,17-35 1,-17 18-16,0 0 0,0-1 15,0 1-15,0 0 16,0 17 0,0-17-16,-17-18 31,-1 0-15,0 0-1,1 0-15,17 17 16</inkml:trace>
  <inkml:trace contextRef="#ctx0" brushRef="#br0" timeOffset="90908.966">13529 5045 0,'0'35'16,"-35"0"0,17 1-1,0-19-15,1 1 0,-18 17 16,-1-17-1,19-18-15</inkml:trace>
  <inkml:trace contextRef="#ctx0" brushRef="#br0" timeOffset="91408.737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">13899 4533 0,'18'0'15,"17"-17"-15,-17 17 16,0 0 0,-1 0-16,1 0 0</inkml:trace>
  <inkml:trace contextRef="#ctx0" brushRef="#br0" timeOffset="91849.469">13952 4568 0,'0'36'16,"-17"-1"-1,17-17-15,0-1 16,17 19-1,1-1-15,0-17 16,17-1 0,-17-17-16,-1 0 15,1 0-15,-1 0 16,-17-17-16</inkml:trace>
  <inkml:trace contextRef="#ctx0" brushRef="#br0" timeOffset="92033.329">14164 4657 0,'0'17'16,"0"19"0,0-19-16,18 1 0,-18 0 15,0-1-15,17-17 16</inkml:trace>
  <inkml:trace contextRef="#ctx0" brushRef="#br0" timeOffset="92590.73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7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">15822 4427 0,'-18'18'31,"1"17"-15,17 1-16,-18-1 15,1 53-15,17-35 16,0 35-16,17-53 16,1 54-16,-1-54 15,36 18 1,-35-36-16,17 19 16,-17-19-16,0 1 15</inkml:trace>
  <inkml:trace contextRef="#ctx0" brushRef="#br0" timeOffset="97355.662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">16298 4427 0,'18'0'16,"0"-17"-1,17-1-15,0 18 16,-17 0-16,17 0 16,-17 0-1</inkml:trace>
  <inkml:trace contextRef="#ctx0" brushRef="#br0" timeOffset="97772.633">16387 4445 0,'0'35'16,"0"1"-16,17-19 0,1 36 15,-18-35-15,35 17 16,-17-17 0,-1-1-1,1-17-15,0 0 16</inkml:trace>
  <inkml:trace contextRef="#ctx0" brushRef="#br0" timeOffset="98045.45">16598 4427 0,'18'0'16,"-18"18"-1,17 17 1,-17-17-16,18 0 16,-18 17-1,0-18-15,0 1 0,-18-18 16,36 0 0,-18 18-1,18-18-15,-1 0 16,19 0-1,-19 0-15</inkml:trace>
  <inkml:trace contextRef="#ctx0" brushRef="#br0" timeOffset="98645.913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">17057 5009 0,'0'18'31,"0"0"-16,0-1-15,0 19 16,-18-19-16,1 1 16,-1 0-16,-17 17 15,17-18-15,0-17 16</inkml:trace>
  <inkml:trace contextRef="#ctx0" brushRef="#br0" timeOffset="99696.417">17445 4710 0,'0'17'15,"0"1"1,0 17-16,0 18 16,18-35-1,-18 52-15,0-52 16,0 35-16,17-36 15,-17 1-15,0 0 16</inkml:trace>
  <inkml:trace contextRef="#ctx0" brushRef="#br0" timeOffset="100174.182">17621 4374 0,'18'0'16,"0"0"-1,-1 0 16,1 18-15,-18 0-16,17-1 16,-17 1-16,18 17 0,0 18 15,-1-18-15,19 36 16,-19-36-16,36 54 16,-35-37-1,17 37-15,-35-36 16,0 35-16,0-53 15,-35 53-15,-18-53 16</inkml:trace>
  <inkml:trace contextRef="#ctx0" brushRef="#br0" timeOffset="102365.786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">2769 6826 0,'-35'18'16,"0"0"-16,17-1 15,0 18-15,18-17 16,18 0-16,0-1 0,-1 1 16,1 0-16,35 17 15,-35-17-15,-1-1 0,1-17 16,-18 18-16,0-1 16,-18-34 15,-17 17-31</inkml:trace>
  <inkml:trace contextRef="#ctx0" brushRef="#br0" timeOffset="115551.18">2963 6932 0,'53'18'0,"-17"-18"16,16-18-16,-16 18 15,-1-18-15,-17 1 16,-1-1-16</inkml:trace>
  <inkml:trace contextRef="#ctx0" brushRef="#br0" timeOffset="115713.143">3122 6720 0,'35'124'16,"-17"-54"-16,0 54 16,17-36-1,-17-53-15,-1 1 16</inkml:trace>
  <inkml:trace contextRef="#ctx0" brushRef="#br0" timeOffset="116880.575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">6897 6421 0,'0'35'16,"17"0"-16,-17 0 15,0-17 1</inkml:trace>
  <inkml:trace contextRef="#ctx0" brushRef="#br0" timeOffset="118593.295">7003 6862 0,'0'17'15,"-18"-17"-15</inkml:trace>
  <inkml:trace contextRef="#ctx0" brushRef="#br0" timeOffset="119973.157">7708 6315 0,'0'-18'16,"18"18"-1,-1 0 1,36 0-16,71-18 15,-54 1-15,54-1 16,-71 1-16,53-1 16,-71 0-16,0 1 15,-70-1 1</inkml:trace>
  <inkml:trace contextRef="#ctx0" brushRef="#br0" timeOffset="120210.563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">9013 6279 0,'0'-35'16,"0"0"-16,0 17 15,-17 1 1,-18 34 0,17 19-16,-17 69 15,17-34-15,0-1 16,1 107-16,17-107 15,0 72-15,17-90 16,36 37 0,-17-72-16,-19 19 0,18-19 15,-17-17-15,0 0 0</inkml:trace>
  <inkml:trace contextRef="#ctx0" brushRef="#br0" timeOffset="125956.835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5">10372 6033 0,'-18'35'16,"18"-18"-16,0 19 0,0-1 15,18 0-15,-18 1 16,17-19-16,-17 1 16,36 17-16,-19-35 15,19 0 1,-19 0-16,1 0 15,-1 0-15,1 0 16</inkml:trace>
  <inkml:trace contextRef="#ctx0" brushRef="#br0" timeOffset="128380.051">10742 6068 0,'0'17'32,"0"19"-32,0-19 15,0 1-15,0 0 16,0-1 0,0 19-16,0-19 15</inkml:trace>
  <inkml:trace contextRef="#ctx0" brushRef="#br0" timeOffset="128691.959">10830 6015 0,'18'-18'15,"0"18"1,-1 0-16,1 0 15,-18 18-15,17-18 0,19 35 16,-36 0-16,17-17 16,19 35-1,-19-18 1,-17-17-16,0 0 16,0-1-16,-17-17 15,-1 0 1,-17 0-1,17 0-15,0 18 16,1-18 0</inkml:trace>
  <inkml:trace contextRef="#ctx0" brushRef="#br0" timeOffset="128876.326">11218 6650 0,'-53'106'15,"-35"-18"1,35-53 0,18-17-16,17-1 15</inkml:trace>
  <inkml:trace contextRef="#ctx0" brushRef="#br0" timeOffset="129487.76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">12012 6103 0,'35'-18'16,"-17"1"-16,0-1 0,35 1 15,-18 17-15,-18-18 16,19 18-16,-19 0 16,1 0-16,-36 0 15</inkml:trace>
  <inkml:trace contextRef="#ctx0" brushRef="#br0" timeOffset="129883.189">12065 6068 0,'0'35'15,"0"18"1,35 0 0,-35-35-16,18 17 0,17-18 15,-17 1-15,17 0 16,-17-1-16,-1-17 16,19 0-1,-19 0-15</inkml:trace>
  <inkml:trace contextRef="#ctx0" brushRef="#br0" timeOffset="130065.061">12383 6174 0,'0'35'0,"0"-17"16,0 52-1,17-52-15,1-1 16,-1-17-16,1 0 16</inkml:trace>
  <inkml:trace contextRef="#ctx0" brushRef="#br0" timeOffset="130394.091">12541 6050 0,'18'-17'16,"0"17"-16,-1-18 0,1 18 15,17 0 1,-17 0-16,-1 0 16,1 18-16,-18-1 15,18 36 1,-18-18-16,17 36 15,-17-53-15,0 34 16,0-34-16,0 0 16,-17-18 15,-1 0-15,0 0-1,18 17 1</inkml:trace>
  <inkml:trace contextRef="#ctx0" brushRef="#br0" timeOffset="130573.309">12965 6738 0,'-53'88'0,"-18"-17"15,18-18 1,-17 0 0,34-36-1</inkml:trace>
  <inkml:trace contextRef="#ctx0" brushRef="#br0" timeOffset="131830.34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5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8">14658 6121 0,'18'0'16,"-1"17"-1,1-17-15,-18 18 0,0 0 16,0 17 0,0-17-16,-18-18 15,1 35-15,-1-18 16,18 1-1,18 0-15,-1-1 16,18-17 0,-17 0-16,17 0 0,-17-17 15,0 17-15,-1-18 16</inkml:trace>
  <inkml:trace contextRef="#ctx0" brushRef="#br0" timeOffset="132746.33">14852 6050 0,'18'-17'0,"-1"17"16,19 0-1,-19 0-15,1 17 16,-1-17-16,-17 18 16,0-1-16,18 19 15,-18-1-15,0-17 16,0 35-16,18-18 15,-1 0-15,-17-17 16,18-1-16,-36-17 31,1 0-31,-1 0 16,0 0 0,1 0-16</inkml:trace>
  <inkml:trace contextRef="#ctx0" brushRef="#br0" timeOffset="132924.567">15275 6791 0,'-35'71'0,"0"-1"16,17-52-16,0 17 15,1-17 1,-1-1-16</inkml:trace>
  <inkml:trace contextRef="#ctx0" brushRef="#br0" timeOffset="133747.34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">16051 5944 0,'53'-17'15,"18"-1"1,17-17 0,-53 35-1</inkml:trace>
  <inkml:trace contextRef="#ctx0" brushRef="#br0" timeOffset="134114.962">16140 5909 0,'-18'35'15,"18"36"-15,0-1 16,35 1 0,-35-53-16,18 17 0,17-17 15,0-18 1,-17 0-16,0 0 16</inkml:trace>
  <inkml:trace contextRef="#ctx0" brushRef="#br0" timeOffset="134369.323">16404 5997 0,'53'0'16,"0"18"-1,-35 0 1,-18-1-16,0 1 0,-36 17 15,19 0 1,-1-35-16,18 18 0,0 0 16,18-18-1,-1 0-15,19 17 16,-1-17 0,0-17-16,-17-1 0</inkml:trace>
  <inkml:trace contextRef="#ctx0" brushRef="#br0" timeOffset="134771.142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3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">17886 6403 0,'17'0'15,"19"-18"1,-1 18 0,-17 0-16,17 0 15,-17 18-15</inkml:trace>
  <inkml:trace contextRef="#ctx0" brushRef="#br0" timeOffset="136255.753">17903 6597 0,'53'0'0,"53"-35"16,-18 17-1</inkml:trace>
  <inkml:trace contextRef="#ctx0" brushRef="#br0" timeOffset="136466.9">18627 5697 0,'0'0'0,"0"36"0,0 69 15,0-52-15,35 71 16,-17-71-16,-1 0 16,19 70-1,-36-17-15,0-71 16</inkml:trace>
  <inkml:trace contextRef="#ctx0" brushRef="#br0" timeOffset="136616.998">18556 6421 0,'71'0'16,"-36"0"-16,71 0 16,-36 0-16,1-18 15,88 0-15,-89 1 16,-17-1-16,0 18 16,-53-18-16</inkml:trace>
  <inkml:trace contextRef="#ctx0" brushRef="#br0" timeOffset="137041.22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8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2">20073 7214 0,'18'36'16,"-18"-19"-16,0 36 15,17-18-15,-17-17 0,18 0 16</inkml:trace>
  <inkml:trace contextRef="#ctx0" brushRef="#br0" timeOffset="138430.538">20091 6985 0,'17'-18'16,"1"1"-1,0 17 1,-1 0-16</inkml:trace>
  <inkml:trace contextRef="#ctx0" brushRef="#br0" timeOffset="138604.13">20373 7073 0,'18'0'15,"-1"0"1,1 0 0</inkml:trace>
  <inkml:trace contextRef="#ctx0" brushRef="#br0" timeOffset="138735.514">20373 7214 0,'35'18'15,"36"-18"-15,-36 0 16,0 0-16,1 0 0,-19-18 16</inkml:trace>
  <inkml:trace contextRef="#ctx0" brushRef="#br0" timeOffset="138874.597">20761 7161 0,'18'36'16,"17"-19"-16,-35 1 16,35 0-16,-17-18 15</inkml:trace>
  <inkml:trace contextRef="#ctx0" brushRef="#br0" timeOffset="139465.022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3">22137 5909 0,'0'-18'16,"-18"18"-16,18 53 16,-17-17-16,17 69 15,-18-34-15,18 35 16,0-36 0,18 36-16,-18-53 15,35 53-15,-18-71 16,36 18-16,-35-35 15</inkml:trace>
  <inkml:trace contextRef="#ctx0" brushRef="#br0" timeOffset="141727.773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">22472 6227 0,'-18'0'15,"18"-18"-15,18 0 16,35-35-1,-18 0 1,0 1-16,-17 16 0,-18 1 16,18 0-1,-1 35 17,1 17-17,-18 1-15,35 17 16,1 18-1,-19-18-15,1-17 0,17 35 16</inkml:trace>
  <inkml:trace contextRef="#ctx0" brushRef="#br0" timeOffset="142267.655">23178 6826 0,'-36'53'0,"19"0"16,-19-18-1,19-17 1</inkml:trace>
  <inkml:trace contextRef="#ctx0" brushRef="#br0" timeOffset="142724.498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8">23883 5856 0,'53'53'16,"18"35"0,17 36-1,-53-54-15,71 71 16,-71 0-16,-17-88 16,-36 89-16,-17-72 15,-18 18 1,18-52-16,-36 34 15,36-52-15,-18 17 16,18-17-16</inkml:trace>
  <inkml:trace contextRef="#ctx0" brushRef="#br0" timeOffset="147607.104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7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">24148 7602 0,'17'0'31,"1"-17"-15,0 17-16,17-18 15,-18 18-15,1 0 16,0-18-16,-1 18 16,-34 0-1,-1 0-15</inkml:trace>
  <inkml:trace contextRef="#ctx0" brushRef="#br0" timeOffset="151600.561">24148 7638 0,'0'17'0,"0"36"15,0-35-15,0 52 16,0-52-16,0 17 0,17-17 15,-17 0-15,18-1 16,0 1-16,-1-18 16,1 0-16,-1-18 15,-17 1 1</inkml:trace>
  <inkml:trace contextRef="#ctx0" brushRef="#br0" timeOffset="151899.045">24359 7691 0,'36'0'0,"-19"17"15,1-17-15,17 35 16,-35-17-16,0 0 0,0-1 15,0 1 1,-17 17-16,-1-35 0,0 0 16,1 18-1,34-18 1,1 18 0,0-18-16,17 0 15,-18 0 1,1 0-16</inkml:trace>
  <inkml:trace contextRef="#ctx0" brushRef="#br0" timeOffset="152277.467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5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">4657 9084 0,'35'-18'16,"18"-17"-16,-35 17 16,-1-34-16,1 34 15</inkml:trace>
  <inkml:trace contextRef="#ctx0" brushRef="#br0" timeOffset="181473.546">4692 8943 0,'0'53'0,"18"35"16,-18-53 0,17 1-16,19 17 15,-36-36-15,35 1 16</inkml:trace>
  <inkml:trace contextRef="#ctx0" brushRef="#br0" timeOffset="182098.417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">7426 8784 0,'-35'0'16,"17"35"0,0 1-16,18 17 15,18-36-15,0 1 0,17 35 16,-17-36-16,35 36 15,-36-35-15,1 0 16,-36-1 0,1-17-16,-1 0 15,-35 0 1,35 0-16,1 0 0,-1 0 16,18-17-16</inkml:trace>
  <inkml:trace contextRef="#ctx0" brushRef="#br0" timeOffset="182853.018">7708 8819 0,'-17'18'15,"-19"17"1,36 1-16,-17-1 0,17 18 15,35 0 1,-17-36-16,-1 1 0,54 17 16,-18-35-1,-18 0-15,0 0 0,1-17 16</inkml:trace>
  <inkml:trace contextRef="#ctx0" brushRef="#br0" timeOffset="183609.57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">8608 8872 0,'35'0'16,"0"0"-16,18-17 16,-17 17-16,-1-18 0,35 0 15,-34 1-15,-1-18 16,-17 17-16,-18 0 15</inkml:trace>
  <inkml:trace contextRef="#ctx0" brushRef="#br0" timeOffset="183965.793">8802 8696 0,'0'106'15,"0"0"1,0-18 0,0-53-16,17 36 15,1-36 1</inkml:trace>
  <inkml:trace contextRef="#ctx0" brushRef="#br0" timeOffset="185379.131">9419 8378 0,'18'0'16,"-1"0"-16</inkml:trace>
  <inkml:trace contextRef="#ctx0" brushRef="#br0" timeOffset="185923.379">9525 8908 0,'18'0'16,"-1"0"-1,-34 0 1</inkml:trace>
  <inkml:trace contextRef="#ctx0" brushRef="#br0" timeOffset="189198.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5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">4039 10830 0,'0'0'0,"18"-17"0,35-1 16,-35 18 0,34-18-16,-16 1 15,17 17-15,-36-18 16,19 18-16,-19-18 15,1 18 1</inkml:trace>
  <inkml:trace contextRef="#ctx0" brushRef="#br0" timeOffset="190708.69">4216 10478 0,'17'123'0,"-17"18"16,18-17 0,-18-72-16,18 37 15</inkml:trace>
  <inkml:trace contextRef="#ctx0" brushRef="#br0" timeOffset="192402.7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">7743 12047 0,'36'-17'16,"-1"-19"-16,-17 36 15,35-17-15,-18 17 16,0-18-16,0 18 16,-17 0-16,0-17 15</inkml:trace>
  <inkml:trace contextRef="#ctx0" brushRef="#br0" timeOffset="213130.144">7920 11765 0,'0'88'15,"0"18"-15,0-71 16,0 18-16,0 0 16,18 35-16,-18-52 0,17-1 15</inkml:trace>
  <inkml:trace contextRef="#ctx0" brushRef="#br0" timeOffset="213367.245">8043 12171 0,'18'-18'15,"17"1"1,-35-1 0,0 0 15,-17 18-31,-19 0 15,36 18-15,-17 17 16,34 0-16,19 18 16,-19-35-16,71 0 15,-52-18-15,34 0 16,-34-18-16,-1-17 16</inkml:trace>
  <inkml:trace contextRef="#ctx0" brushRef="#br0" timeOffset="213940.452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5">9596 12241 0,'0'-17'16,"0"-19"-1,0 19-15,17-54 16,-17 36-16,18 0 0,-18-1 16,17 1-1,1 0-15,0 35 16,-1 0-16,-17 18 15,18-1-15,0 1 16,-1 17-16,1-35 16</inkml:trace>
  <inkml:trace contextRef="#ctx0" brushRef="#br0" timeOffset="-214599.116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-214312.229">10619 12083 0,'35'-18'15,"-35"0"-15,0 1 16,0-1-16,0 0 16,18 18-1,-1-17-15,1 17 16,17 0-1,-17-18-15,-1 18 0,1 0 16,0-17-16,-1 17 16</inkml:trace>
  <inkml:trace contextRef="#ctx0" brushRef="#br0" timeOffset="-214137.938">10795 11818 0,'0'88'0,"18"0"16,-1-17-1,-17-36-15,18-17 16,0 17 0</inkml:trace>
  <inkml:trace contextRef="#ctx0" brushRef="#br0" timeOffset="-213920.626">11024 12047 0,'36'36'0,"-36"-19"16,17 1-16,1-18 16,0 18-16,-1-1 0,1-17 0,-1 18 15,-34-18 16,-18 0-31,-1 0 16,1 0-16,17 0 0,-35 0 16,36 0-16</inkml:trace>
  <inkml:trace contextRef="#ctx0" brushRef="#br0" timeOffset="-213449.327">12224 11236 0,'-36'141'15,"19"-53"1,-1 106-16,1-105 0,17-1 16,0-18-16,35 54 15,-18-71-15,36 35 16,-17-53-16,34 0 15,-34-35-15,-19 0 16</inkml:trace>
  <inkml:trace contextRef="#ctx0" brushRef="#br0" timeOffset="-213060.019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-212692.57">12735 11624 0,'0'-35'15,"0"-18"-15,0 18 16,18-36 0,0 36-16,-1-1 0,18-34 15,-35 52-15,18-17 16,0 35-16,-1 18 16,-17 35-1,18-18-15,0 35 16,-1-34-16,1 34 15,0-35-15,17 18 16</inkml:trace>
  <inkml:trace contextRef="#ctx0" brushRef="#br0" timeOffset="-210813.778">13317 11271 0,'-17'18'31,"-19"35"-15,19-18 0,17 0-16,-18 18 15,1-17-15,34 16 16,-17-16-16,18-19 15,-1 1-15,1 0 0,0-18 0,35 0 16,-36 0 0</inkml:trace>
  <inkml:trace contextRef="#ctx0" brushRef="#br0" timeOffset="-210651.201">13476 11536 0,'0'35'16,"0"-17"0,18 17-1,-1-17 1</inkml:trace>
  <inkml:trace contextRef="#ctx0" brushRef="#br0" timeOffset="-210474.187">13529 11342 0,'-18'17'0,"18"1"31</inkml:trace>
  <inkml:trace contextRef="#ctx0" brushRef="#br0" timeOffset="-209978.749">13688 11307 0,'17'0'15,"-17"17"-15,18 1 16,0-1-16,-1 1 0,1 17 16,0 1-16,17 34 15,-17-35-15,-1 18 16,-17-17-16,-17 34 16,-1-52-16,-17 35 15,-1-36-15</inkml:trace>
  <inkml:trace contextRef="#ctx0" brushRef="#br0" timeOffset="-208638.576">14446 12083 0,'0'17'15,"0"19"1,0-1-16,0-18 16,-17 1-16,17 0 15,-18-1-15,0 1 0,-17 0 16,17-18 0</inkml:trace>
  <inkml:trace contextRef="#ctx0" brushRef="#br0" timeOffset="-208109.926">15064 11800 0,'0'36'16,"0"-1"0,17 36-16,-17-36 15,36 35 1,-19-52-16,36 35 16,-35-53-16,35 0 15,-36 0-15,1-18 16</inkml:trace>
  <inkml:trace contextRef="#ctx0" brushRef="#br0" timeOffset="-207971.378">15134 11553 0,'35'0'15,"-17"0"-15,35 0 16,-35 0-16</inkml:trace>
  <inkml:trace contextRef="#ctx0" brushRef="#br0" timeOffset="-207838.257">15416 11712 0,'36'0'15</inkml:trace>
  <inkml:trace contextRef="#ctx0" brushRef="#br0" timeOffset="-207675.711">15416 11906 0,'53'0'15,"36"0"1,-19-17-16,-52 17 16,17-18-16</inkml:trace>
  <inkml:trace contextRef="#ctx0" brushRef="#br0" timeOffset="-207458.738">15857 11642 0,'0'106'16,"0"-54"0,0 1-16,0 36 15,18-37-15,0-16 0,17 17 16,-17-36-16,-18 1 15,17-18-15</inkml:trace>
  <inkml:trace contextRef="#ctx0" brushRef="#br0" timeOffset="-207298.528">16157 11977 0,'0'17'16,"18"-17"0,0 0-16</inkml:trace>
  <inkml:trace contextRef="#ctx0" brushRef="#br0" timeOffset="-207159.126">16334 11924 0,'0'18'16,"17"-18"-16,1 0 16,0 0-1,-1-18-15</inkml:trace>
  <inkml:trace contextRef="#ctx0" brushRef="#br0" timeOffset="-207036.821">16545 11906 0,'18'0'31</inkml:trace>
  <inkml:trace contextRef="#ctx0" brushRef="#br0" timeOffset="-206724.89">16986 11889 0,'18'17'16,"-18"1"-16,0 0 16,-18-1-1,18 1 1</inkml:trace>
  <inkml:trace contextRef="#ctx0" brushRef="#br0" timeOffset="-205985.69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-205701.495">17798 11183 0,'53'53'16,"35"53"0,-35-36-16,0 1 0,17 52 15,1 1 1,-36-18 0,-35-18-16,-18-35 15,-35 35 1,18-35-16,-71 35 0,53-53 15,-70 36 1</inkml:trace>
  <inkml:trace contextRef="#ctx0" brushRef="#br0" timeOffset="-200596.527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-199845.108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-199550.341">7655 13018 0,'36'0'15,"-1"0"-15,35-18 16,-34 0-1,-19 18-15,36-35 16,-35 35-16,-36 0 16</inkml:trace>
  <inkml:trace contextRef="#ctx0" brushRef="#br0" timeOffset="-199301.915">7779 12965 0,'0'17'16,"-18"19"-16,18-19 15,-18 18-15,18 36 16,0-18-16,0-35 0,0 17 16,18 18-1,17-18-15,-17-17 16,17-18-16,-17 0 15,0 0-15,17 0 16,-17 0-16,-1-18 16,1 18-16</inkml:trace>
  <inkml:trace contextRef="#ctx0" brushRef="#br0" timeOffset="-199022.135">8079 13053 0,'0'35'0,"-18"-17"15,18 17-15,0 0 16,0-17-16,18 0 16,-1-1-1,1 1-15,0-18 16,-1 0-16</inkml:trace>
  <inkml:trace contextRef="#ctx0" brushRef="#br0" timeOffset="-198650.904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-197510.997">8996 13511 0,'17'0'16,"19"18"-16,-1-18 15,18 0-15,-18 0 16,-17 18-16,17-18 16</inkml:trace>
  <inkml:trace contextRef="#ctx0" brushRef="#br0" timeOffset="-197388.057">9031 13653 0,'35'17'15,"36"1"1,-18-18-16,-18 0 16</inkml:trace>
  <inkml:trace contextRef="#ctx0" brushRef="#br0" timeOffset="-196515.96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-195847.91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-195113.122">9790 13476 0,'-18'-18'16,"36"18"15,17 0-15,0 0-16,18 0 0,18 0 15,-1 0-15,124-17 16,-88 17-16,0 0 16,88 0-16,-106 0 15,-17 0-15,70 0 16,-88 0-16,0-18 16,-71 18-1,0 18-15</inkml:trace>
  <inkml:trace contextRef="#ctx0" brushRef="#br0" timeOffset="-194500.305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-193994.173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-193750.76">10830 13688 0,'36'0'15,"-1"0"1,-18 0-16,1 0 16,0-18-16</inkml:trace>
  <inkml:trace contextRef="#ctx0" brushRef="#br0" timeOffset="-193545.185">10883 13758 0,'0'71'15,"0"-36"-15,0-17 16,0-1-16,18 19 15,17-36-15,-17 17 16,-1-17-16,19 0 16,-19-17-1</inkml:trace>
  <inkml:trace contextRef="#ctx0" brushRef="#br0" timeOffset="-193360.1">11077 13811 0,'-17'36'15,"17"-19"-15,0 1 0,17 17 16,-17-17 0,18-1-16,-18 1 15,18-18-15,-1 0 0</inkml:trace>
  <inkml:trace contextRef="#ctx0" brushRef="#br0" timeOffset="-193017.216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-192505.784">12241 13529 0,'0'71'15,"-17"-18"1,-19-1-16,19-16 0,-54-1 16</inkml:trace>
  <inkml:trace contextRef="#ctx0" brushRef="#br0" timeOffset="-190503.622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-189028.951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-188762.144">14817 12806 0,'17'0'15,"19"0"1,-19-18-16,19 18 0,34-17 16,-52 17-16,17-18 15,-53 18 1,1 0 0</inkml:trace>
  <inkml:trace contextRef="#ctx0" brushRef="#br0" timeOffset="-188596.399">14870 12859 0,'17'70'16,"1"-17"-1,-18-17 1,18-1-16,-18-18 0,0 1 16,35 0-1,-18-18 1,19-18-16</inkml:trace>
  <inkml:trace contextRef="#ctx0" brushRef="#br0" timeOffset="-188422.845">15134 12947 0,'18'53'16,"-18"-18"-1,17 0-15,1-17 16,0-18 0,-1 0-16</inkml:trace>
  <inkml:trace contextRef="#ctx0" brushRef="#br0" timeOffset="-188112.157">15293 12665 0,'18'17'16,"17"1"-1,0 0 1,-17-1-16,-1 1 16,19 17-16,-36-17 15,17-1-15,1 36 16,-18-35-16,0 53 15,0-54-15,0 36 16,-18-35-16,18-1 16,0-34 15,0-1-31,-17 18 16,17-17-16,-18 17 15</inkml:trace>
  <inkml:trace contextRef="#ctx0" brushRef="#br0" timeOffset="-187894.453">15910 13229 0,'36'0'15,"-19"18"-15,1-18 16,-1 0-16</inkml:trace>
  <inkml:trace contextRef="#ctx0" brushRef="#br0" timeOffset="-187768.594">15928 13406 0,'35'35'16,"-17"-35"-16,35 0 15,-18 0 1,-17 0-16</inkml:trace>
  <inkml:trace contextRef="#ctx0" brushRef="#br0" timeOffset="-187133.244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-186669.961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-186304.721">16545 13335 0,'36'-18'31,"-19"18"-31,36 0 0,106 0 16,-36 0-16,142 0 15,-124 0-15,177 0 16,-177-17-16,70 34 15,-140-17-15,35 36 16,-89-19 0</inkml:trace>
  <inkml:trace contextRef="#ctx0" brushRef="#br0" timeOffset="-183756.4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-183240.659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-183012.841">17833 13600 0,'35'0'15,"0"0"-15,-17 0 16,0 0 0</inkml:trace>
  <inkml:trace contextRef="#ctx0" brushRef="#br0" timeOffset="-182851.588">17851 13670 0,'0'53'0,"0"0"15,35 0 1,-35-35-16,17-1 0,1 1 16,17-1-1,-17-17 1</inkml:trace>
  <inkml:trace contextRef="#ctx0" brushRef="#br0" timeOffset="-182340.046">18062 13653 0,'0'17'0,"0"1"16,0-1-16,0 19 15,0-19 1,18 1-16,-18 0 16,0-1-16,0 1 15,0 0-15,18-18 16,-18 17 0,0-34 15,0-1-16,-18 18 110,18 18-93,-18-18-1,1 0 16</inkml:trace>
  <inkml:trace contextRef="#ctx0" brushRef="#br0" timeOffset="-181555.562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-181193.63">18997 13388 0,'0'70'15,"-18"19"-15,1-54 16,17 0-16,-35 18 15,17-18-15,0 1 16,1-19-16</inkml:trace>
  <inkml:trace contextRef="#ctx0" brushRef="#br0" timeOffset="-180827.257">19720 13476 0,'18'-18'15</inkml:trace>
  <inkml:trace contextRef="#ctx0" brushRef="#br0" timeOffset="-180671.295">20038 13441 0,'17'0'0,"19"0"16,-19 0-16,1 0 15</inkml:trace>
  <inkml:trace contextRef="#ctx0" brushRef="#br0" timeOffset="-180526.346">20496 13458 0,'36'0'16,"-19"0"-16,1 0 15</inkml:trace>
  <inkml:trace contextRef="#ctx0" brushRef="#br0" timeOffset="-178852.45">13811 7408 0,'18'0'15,"52"0"-15,-34 18 16,87-18-16,-52 0 16,105-18-1,-88 18-15,36-17 16,-71-1-16</inkml:trace>
  <inkml:trace contextRef="#ctx0" brushRef="#br0" timeOffset="-178535.528">16016 7320 0,'53'-17'15,"-18"17"-15,1 0 0,69 0 16,1 0 0,-35-18-16,17 18 15,-70-18-15</inkml:trace>
  <inkml:trace contextRef="#ctx0" brushRef="#br0" timeOffset="-175137.476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-173424.253">7056 14764 0,'17'0'16,"18"0"-1,1 0-15,34 17 16,-34-17-16,17 0 15,-18-17 1,-18 17-16,1 0 16,-36 0-16</inkml:trace>
  <inkml:trace contextRef="#ctx0" brushRef="#br0" timeOffset="-173222.121">7144 14728 0,'17'36'15,"-17"-1"1,18 0-16,-18-17 0,0 35 16,0 0-1,18-18 1,-1 0-16,1-35 16,17 0-16,1 18 15,-19-36 1</inkml:trace>
  <inkml:trace contextRef="#ctx0" brushRef="#br0" timeOffset="-172987.492">7479 14852 0,'0'-18'0,"18"36"32,-18 17-32,17 1 15,-17-19-15,18 1 16,-1 17 0,1-35-16,0 0 15</inkml:trace>
  <inkml:trace contextRef="#ctx0" brushRef="#br0" timeOffset="-172684.659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-172188.723">8255 15328 0,'35'18'16,"1"-18"-1,34 0-15,-17 0 16,18-18-1,-36 18-15,18-17 16,-36 17-16</inkml:trace>
  <inkml:trace contextRef="#ctx0" brushRef="#br0" timeOffset="-172057.503">8290 15522 0,'53'0'0,"35"-17"15,-52 17-15,-1-18 16,0 18-16,-17-18 0,0 18 16</inkml:trace>
  <inkml:trace contextRef="#ctx0" brushRef="#br0" timeOffset="-170688.581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-170489.176">10160 14940 0,'35'-17'16,"-17"-1"-16,17 0 16,0 18-16,-17-17 15</inkml:trace>
  <inkml:trace contextRef="#ctx0" brushRef="#br0" timeOffset="-170355.033">10231 14923 0,'-18'70'16,"18"18"-1,18-35 1,-1-35-16,1 17 0,35-17 16,0-1-1,-36-17-15,19 0 16</inkml:trace>
  <inkml:trace contextRef="#ctx0" brushRef="#br0" timeOffset="-170176.931">10513 15011 0,'0'53'16,"0"-36"-16,0 1 15,0 17-15,17-35 16,-17 18-16,18-18 16,0-18-16</inkml:trace>
  <inkml:trace contextRef="#ctx0" brushRef="#br0" timeOffset="-169893.548">10654 14870 0,'0'0'0,"18"0"0,-1 0 0,1 0 16,35 17-1,-36-17-15,-17 18 16,18 0-16,17 34 0,-35-16 16,36 34-1,-36-34-15,17 16 16,-17-34-16,18 17 15,-18-17-15,0 0 16,-18-18-16,1 0 16,-1 0-16,0 0 15,-17-18 1</inkml:trace>
  <inkml:trace contextRef="#ctx0" brushRef="#br0" timeOffset="-169115.164">11218 15558 0,'18'0'32,"0"0"-32,52 0 15,-35 0-15,36 17 16,-36-17-16,36 0 16,-54 0-16,1 18 15</inkml:trace>
  <inkml:trace contextRef="#ctx0" brushRef="#br0" timeOffset="-168484.437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-166951.50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-166006.442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-165767.348">15169 14834 0,'53'0'16,"-17"-35"0,-1 35-16,0-18 15,-17 1 1</inkml:trace>
  <inkml:trace contextRef="#ctx0" brushRef="#br0" timeOffset="-165594.565">15275 14870 0,'0'88'16,"0"-18"-1,18-52 1,0 35-16,-1-35 0,-17-1 16,18 1-16,-1-18 15,19 0-15,-1 0 16,0-18-1</inkml:trace>
  <inkml:trace contextRef="#ctx0" brushRef="#br0" timeOffset="-165394.366">15540 14940 0,'0'35'15,"0"18"-15,0-35 16,18 17-16,-18 1 16,17-36-16,1 17 0,-18 1 15,17-18-15,1 0 16,-18-18-16</inkml:trace>
  <inkml:trace contextRef="#ctx0" brushRef="#br0" timeOffset="-165093.7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-164370.80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-164003.858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-163814.768">7567 16475 0,'0'53'0,"0"0"15,18-18 1,-1-18-16,1 1 15,17-18 1,-17-18-16</inkml:trace>
  <inkml:trace contextRef="#ctx0" brushRef="#br0" timeOffset="-163530.418">7673 16298 0,'18'0'15,"-1"0"-15,36 36 16,-35-19-16,-1 1 16,36 35-1,-35-36-15,0 1 0,-18 0 16,17 35-16,-17-36 16,18 36-16,-36-35 15,18 17-15,-17-17 16,-1-1-1,0-17-15,1-17 16,-1-1 0</inkml:trace>
  <inkml:trace contextRef="#ctx0" brushRef="#br0" timeOffset="-163302.903">8255 16651 0,'18'35'16,"35"-17"-16,35-36 15,0 18 1,-53-17-16,18 17 16,-35 0-16</inkml:trace>
  <inkml:trace contextRef="#ctx0" brushRef="#br0" timeOffset="-163170.281">8414 16880 0,'35'18'0,"36"0"15,-36-18-15,53 0 16,-53 0-16,18-18 16,-35 0-16</inkml:trace>
  <inkml:trace contextRef="#ctx0" brushRef="#br0" timeOffset="-161501.119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-161277.157">10248 16492 0,'53'0'16,"0"-35"-16,-18 35 0,36-35 16,-36 35-1,-35-18-15</inkml:trace>
  <inkml:trace contextRef="#ctx0" brushRef="#br0" timeOffset="-161106.43">10336 16492 0,'0'53'16,"18"0"0,-18-18-16,18 18 0,-18-35 15,17 0-15,-17-1 16,36 1-16,-19-18 16,19 0-1,-36-18-15,17 1 16</inkml:trace>
  <inkml:trace contextRef="#ctx0" brushRef="#br0" timeOffset="-160944.649">10583 16545 0,'-17'18'0,"17"0"16,0-1-16,0 1 0,17-1 15,1 36-15,0-35 16,17-18-1,-17 0 1,-18-18-16</inkml:trace>
  <inkml:trace contextRef="#ctx0" brushRef="#br0" timeOffset="-160639.782">10760 16404 0,'17'18'16,"19"-18"0,-19 17-16,1-17 0,17 36 15,0-1 1,1 36 0,-1-19-16,-17-16 0,-18 17 15,0-18 1,0-17-16,0-1 15,-18-17-15,-17 0 16,17-17-16,0-1 16,-34 0-16,34 1 15,0 17-15,1-18 16</inkml:trace>
  <inkml:trace contextRef="#ctx0" brushRef="#br0" timeOffset="-160323.724">11448 16951 0,'17'0'0,"71"35"15,18-35-15,-53 0 16,18 0-16,52 0 15,-70 0-15,0 0 16,-18 0-16</inkml:trace>
  <inkml:trace contextRef="#ctx0" brushRef="#br0" timeOffset="-159911.453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-159081.236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-158686.935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-158431.676">15117 16528 0,'52'-18'16,"1"18"-1,-17-18-15,-1 18 16,0-17-16,18 17 16,-35-18-16</inkml:trace>
  <inkml:trace contextRef="#ctx0" brushRef="#br0" timeOffset="-158254.044">15205 16704 0,'0'88'16,"17"-35"-16,1 0 16,17-35-1,-17-18-15,0 0 0,17-18 16,-18 18-16,-17-18 16,18 1-16</inkml:trace>
  <inkml:trace contextRef="#ctx0" brushRef="#br0" timeOffset="-158080.239">15469 16616 0,'0'53'16,"0"-18"-16,0 18 15,0-35-15,18 17 16,-18-17-16,18-1 0,-1-17 15,1 0-15</inkml:trace>
  <inkml:trace contextRef="#ctx0" brushRef="#br0" timeOffset="-157763.148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-156441.254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-156263.399">7567 17374 0,'0'-17'15,"35"17"-15,-17 0 16,53-18-16,-54 18 16</inkml:trace>
  <inkml:trace contextRef="#ctx0" brushRef="#br0" timeOffset="-156101.393">7655 17392 0,'0'35'0,"0"18"15,18 35 1,-18-52-16,18 34 16,17-52-1,-18-1-15,1-17 0,0 0 16</inkml:trace>
  <inkml:trace contextRef="#ctx0" brushRef="#br0" timeOffset="-155745.003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-155422.765">8026 17286 0,'17'18'16,"1"-1"-16,0 1 15,-1-18-15,1 18 16,0-18-16,-1 0 0,1 17 16,-1 1-1,-17 0-15,0-1 0,18 19 16,-18-19-16,0 18 16,0 1-16,-18 17 0,18-36 15,-17 1-15,17 0 16,-18-18-1,1 0 1,17-18 0</inkml:trace>
  <inkml:trace contextRef="#ctx0" brushRef="#br0" timeOffset="-154986.994">8590 17780 0,'-17'0'16,"34"18"-1,1-18 1,-1 0-16,19 17 16,-19-17-16,1 0 0,0 0 15</inkml:trace>
  <inkml:trace contextRef="#ctx0" brushRef="#br0" timeOffset="-154870.868">8643 17939 0,'0'35'15,"18"-17"1,-1-18-16,19 0 0,17 0 16,-36 0-1</inkml:trace>
  <inkml:trace contextRef="#ctx0" brushRef="#br0" timeOffset="-154717.437">9155 17939 0,'-18'17'16,"36"-17"-16</inkml:trace>
  <inkml:trace contextRef="#ctx0" brushRef="#br0" timeOffset="-154583.716">9437 17956 0,'17'18'16,"-17"0"-16,36-36 15</inkml:trace>
  <inkml:trace contextRef="#ctx0" brushRef="#br0" timeOffset="-154483.344">9701 17903 0,'0'18'15,"-17"-18"1</inkml:trace>
  <inkml:trace contextRef="#ctx0" brushRef="#br0" timeOffset="-152848.464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-151740.93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-151546.371">12012 17604 0,'18'17'16,"-1"-17"-16,1 0 15,17 0-15,1-17 0,-19 17 16,18 0 0,-17 0-16</inkml:trace>
  <inkml:trace contextRef="#ctx0" brushRef="#br0" timeOffset="-151390.076">12100 17639 0,'0'18'15,"0"-36"-15,0 53 0,0-17 0,0-1 16,18 1-16,-18 0 0,18-1 15,-1 19-15,1-19 16,-1 1 0,-17 0-16,18-18 15,-18-18-15,0 0 16,18 1-16</inkml:trace>
  <inkml:trace contextRef="#ctx0" brushRef="#br0" timeOffset="-151206.824">12241 17692 0,'36'0'15,"-19"0"1,19 17 0,-19 1-1,-17 0-15,0 17 16,-17-17-16,-19 17 16,36-17-16,-17-18 0,17 17 15,17-17 1,19-17-1,-1 17-15,-17-18 0</inkml:trace>
  <inkml:trace contextRef="#ctx0" brushRef="#br0" timeOffset="-150896.402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-150539.97">12841 17956 0,'18'18'16,"17"-18"-1,0 18-15,36-18 16,17 0 0,-53 0-16,-17 17 0,17-17 15</inkml:trace>
  <inkml:trace contextRef="#ctx0" brushRef="#br0" timeOffset="-150412.827">12947 18168 0,'18'35'15,"-1"-35"1,36 18-16,18-18 16,-36 0-16,0-18 15,1 18-15</inkml:trace>
  <inkml:trace contextRef="#ctx0" brushRef="#br0" timeOffset="-150250.068">13476 18062 0,'18'0'15,"-1"18"-15,19-36 16,-19 18-16,54-17 16,-53 17-16</inkml:trace>
  <inkml:trace contextRef="#ctx0" brushRef="#br0" timeOffset="-150127.75">13935 18062 0,'0'18'32,"17"-18"-32</inkml:trace>
  <inkml:trace contextRef="#ctx0" brushRef="#br0" timeOffset="-149994.99">14323 18045 0,'0'17'32,"-18"-17"-32</inkml:trace>
  <inkml:trace contextRef="#ctx0" brushRef="#br0" timeOffset="-148600.455">8026 15275 0,'-18'0'0,"36"0"63,-18 18-48</inkml:trace>
  <inkml:trace contextRef="#ctx0" brushRef="#br0" timeOffset="-148438.58">8026 15487 0,'17'0'31,"1"0"-15</inkml:trace>
  <inkml:trace contextRef="#ctx0" brushRef="#br0" timeOffset="-147569.943">8008 16739 0,'0'-17'16,"18"17"15,-1 0-16,1 0 1</inkml:trace>
  <inkml:trace contextRef="#ctx0" brushRef="#br0" timeOffset="-147442.611">8096 16916 0,'0'17'15,"0"-34"1</inkml:trace>
  <inkml:trace contextRef="#ctx0" brushRef="#br0" timeOffset="-146479.857">8343 17868 0</inkml:trace>
  <inkml:trace contextRef="#ctx0" brushRef="#br0" timeOffset="-146363.382">8414 17974 0</inkml:trace>
  <inkml:trace contextRef="#ctx0" brushRef="#br0" timeOffset="-145584.983">12612 18133 0,'0'17'15</inkml:trace>
  <inkml:trace contextRef="#ctx0" brushRef="#br0" timeOffset="-145440.227">12629 18309 0,'0'18'15,"18"-18"-15,-18-18 16</inkml:trace>
  <inkml:trace contextRef="#ctx0" brushRef="#br0" timeOffset="-139879.885">1393 10830 0,'-35'-17'16,"18"17"-16,-19-18 15,19 18 1,-1 0-16,0-18 0,36 36 15,35 17 1,17 1 0,-17-36-16,0 0 0,18 0 15,35-18-15,-53 18 16,0-18-16,-18 18 0,0-17 16</inkml:trace>
  <inkml:trace contextRef="#ctx0" brushRef="#br0" timeOffset="-139623.954">1570 10707 0,'18'17'16,"17"1"-16,-18 0 15,54-1-15,-36-17 16,36 18-16,-36 0 15,18 35 1,-53-36-16,0 54 16,-18-36-16,-35 53 15,18-52-15,-35 52 16,17-71-16,-18 36 16,54-35-16,-1 0 15</inkml:trace>
  <inkml:trace contextRef="#ctx0" brushRef="#br1" timeOffset="-127525.873">4533 12100 0,'-17'0'15,"-1"0"1,36 18 0,34-18-1,-16 0-15,70 0 16,-53 0-16,70-18 15,-70 18-15,35-17 16,-53 17-16,18 0 16,-35 0-16,-18-18 31</inkml:trace>
  <inkml:trace contextRef="#ctx0" brushRef="#br1" timeOffset="-127261.356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-115515.296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-114786.564">13688 14111 0,'-35'0'15,"52"0"17,71 0-17,1-18 1,-1 18-16,159 0 15,-106-17-15,176-1 16,-176 18-16,142-35 16,-178 35-16,72-18 15,-142 18-15</inkml:trace>
  <inkml:trace contextRef="#ctx0" brushRef="#br1" timeOffset="-112462.761">14217 7796 0,'-18'-17'16,"18"34"0,18 36-1,0-17-15,-1 52 16,1-53-16,0 53 16,-1-35-16,18 18 15,-17-54-15,0 19 16,-1-36-1</inkml:trace>
  <inkml:trace contextRef="#ctx0" brushRef="#br1" timeOffset="-112173.964">14005 8008 0,'18'-35'16,"35"-36"0,-18 18-1,-17 0-15,-1 36 16,1-19 0,0 36-16,-1 0 0,1 0 15,0 0-15,-1 36 16,19-19-16,-1 19 15,-18-36 1,36 17-16,-35 1 16,35-18-16</inkml:trace>
  <inkml:trace contextRef="#ctx0" brushRef="#br1" timeOffset="-111616.937">16193 7691 0,'0'35'15,"0"35"1,17-34-16,1 34 16,-1-17-16,1-18 0,0 1 15,17 17 1,-17-18-16,17 0 16</inkml:trace>
  <inkml:trace contextRef="#ctx0" brushRef="#br1" timeOffset="-111367.278">15998 7849 0,'18'-53'16,"17"18"-1,18-35 1,-35 52-16,17-17 15,-17 35-15,0 0 16,-18 17 0,17 1-16,-17 0 15,35 34-15,-17-34 16,35 35-16,-18-35 0,36-1 16,-36-17-1,-17 0-15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01:45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1076 4075 0,'0'17'15,"18"54"1,-18-36-16,17 89 16,1-54-16,-18 106 15,0-87-15,18 34 16,-1-70-16,1 18 15,-1-54-15,19 1 16,-36-53-16,0-1 16</inkml:trace>
  <inkml:trace contextRef="#ctx0" brushRef="#br0" timeOffset="188.051">1129 4075 0,'18'0'16,"34"0"-16,37-36 15,-19 1 1,-35 17-16,18 18 16,-35 18-1,-18 0-15</inkml:trace>
  <inkml:trace contextRef="#ctx0" brushRef="#br0" timeOffset="322.517">1217 4480 0,'53'0'16,"0"-35"-16,0 0 15,-18 35 1</inkml:trace>
  <inkml:trace contextRef="#ctx0" brushRef="#br0" timeOffset="578.224">1446 4586 0,'18'71'15,"0"-54"-15,17 36 16,-17-17-16,-1-19 0,36 1 15,-18-36-15,-17 18 16,17-17-16,1-36 16,-36 35-16,17-53 15,-34 36-15,-1 0 16,0 0-16,-35-1 16,36 19-16,-1-1 0,1 18 15,-1 0-15</inkml:trace>
  <inkml:trace contextRef="#ctx0" brushRef="#br0" timeOffset="804.276">1923 4745 0,'-18'-18'16,"0"-17"-1,1 0-15,-1-71 16,36 71-16,-18 17 16,17-17-16,1 17 15,17 0-15,-17 18 16,0 0-16,-1 0 16,18 36-16</inkml:trace>
  <inkml:trace contextRef="#ctx0" brushRef="#br0" timeOffset="1228.057">2205 4604 0,'18'35'16,"-1"-17"-1,-17-1-15,35 1 16,-17-18-16,0 0 0,17-18 16,-35 1-1,18-19 1,-18 19-16,0-19 16,0 19-1,0 34 1,17 19-16,1-19 15,17 19 1,-17-19-16,17 1 16,-17 0-16,-1-18 15,1 0-15,-18-18 16,0-17 0,0-1-16,-18-17 15,18 36-15,0-1 16,0-17-16,-17 17 0,17-17 15</inkml:trace>
  <inkml:trace contextRef="#ctx0" brushRef="#br0" timeOffset="1862.08">2752 4604 0,'-18'-18'0,"0"18"16,1 0-16,-1 0 16,0 0-16,18 18 15,0-1-15,0 1 16,0 0-16,36-1 16,-19-17-16,-17 18 15,18-18-15,0 0 0,-1-18 16,1 1-16,-18-1 15,0 0 1,0 1-16,18 34 47,-1 1-31,-17 0-16,18-18 0,0 17 15,17-17-15,-18 18 16,1-18-1,0 0-15,-1 0 16,1 0 0,0 0-1,-1 0 1,1-35 0,0-1-16,-1 1 15,-17-18-15,18-53 16,-18 36-16,-18-71 15,1 70-15,-1 18 0,-17 18 16,17 0-16,-17 17 16,17 18-16,0 35 15,1 54-15,17-37 16,17 19-16,1-18 0,35 70 16,0-87-16,35 34 15,-53-35 1,18-17-16,18 0 15,-36-1-15,-17-17 0,17 0 16</inkml:trace>
  <inkml:trace contextRef="#ctx0" brushRef="#br0" timeOffset="2403.455">4427 4886 0,'18'106'16,"-18"-36"-1,0-52-15,-18-18 0,-17-18 16,0-17-16,0-71 16,-1 36-1,19-1-15,-1-88 0,0 71 16,18 18-16,36-54 16,17 71-1,-18 36-15,18-1 0,17 36 16,-34 35-1,-36-18-15,0 0 0,0 0 16,-36 36-16,19-36 16,-19-17-16,19-1 15,-1-17-15</inkml:trace>
  <inkml:trace contextRef="#ctx0" brushRef="#br0" timeOffset="2774.711">4692 4516 0,'0'17'0,"-18"18"16,18-17-1,-17-18-15,-1 0 16,18-35 0,18-18-1,-1 35-15,1-35 16,0 36-16,-1 17 0,1 0 15,0 0 1,-18 17-16,0 19 16,17-19-16,-17 19 15,18-19 1,-1 1 0,1-18-16,0 0 15,-1-18-15,19 1 16,-36-1-16,0 0 15,0-35-15,-18 36 16,-17-19 0,-18 19-16,35 17 15,1 0-15</inkml:trace>
  <inkml:trace contextRef="#ctx0" brushRef="#br0" timeOffset="3119.801">5203 4763 0,'0'123'16,"18"-70"-16,-18 17 16,0-52-16,0-36 15,0-34 1,-18-1-16,18-53 15,-17 35-15,17-70 16,17 71 0,1-54-16,17 106 15,36-17-15,-53 35 16,35 18-16,-36-1 16,1 19-16,-18-1 15,-35 18 1,17-35-16,-35 17 15,18-35-15,17 17 16,0-17-16</inkml:trace>
  <inkml:trace contextRef="#ctx0" brushRef="#br0" timeOffset="3474.779">5556 4392 0,'-17'35'16,"-1"-17"-16,0 17 0,1 1 16,17-1-16,0-18 15,17-17-15,1 18 16,0-18-16,17-18 16,0-17-1,-17 18-15,-18-1 0,0-17 16,17-1-16,-34 19 15,17-1-15,-18 18 16,1 0 0,17 35-1,0-17-15,35 35 16,-18-35-16,19-1 16,-19 1-16,1-18 0,17 0 15,-17 0-15,0 0 16,-36-18-1</inkml:trace>
  <inkml:trace contextRef="#ctx0" brushRef="#br0" timeOffset="4424.858">5927 4427 0,'0'-17'31,"-18"-1"-31,0 0 16,1 18-16,-1 0 0,0 18 16,1 0-16,-1-1 0,18 19 15,-17 17-15,17-36 16,0 18 0,17-17-16,18-18 15,-17 0-15,17 0 16,-17-18-16,0 1 15,-1-1-15,1 1 16,0 34 0,-1 54-1,-17-18-15,18 35 16,0-35-16,-1 53 16,-17-71-16,0 35 15,-17-52-15,-1 0 16,0-1-16,1 1 0,-36-18 15,35 0 1,-35-53-16,35 35 16,1-52-16,17 35 15,35-36-15,-17 36 16,52-36 0,-34 36-16,34-18 15,-35 35-15,18-17 16,-35 35-16,0-18 0,-18 36 31,-36 0-15,19-1-16,-19 19 15,36-19-15,0 1 16,0 0-16,18-18 16,0 17-16,17-17 15,-17-17-15,17-19 16,-17 19-16,-18-19 15,0 19 1,0-1-16,0 0 16,-18 18-16,36 0 47,-1 0-47,1 0 0,-1-17 15,1 17 1,0 0-16,-1 0 15,-17-18-15,18 18 0,17-17 16,-35-1-16,36 0 16,-19 18-16,1-35 15,-1 17-15,-17-17 16,0 17-16,0-34 16</inkml:trace>
  <inkml:trace contextRef="#ctx0" brushRef="#br0" timeOffset="4591.884">6332 4128 0,'0'-18'0,"-17"36"16,17 52-1,17-35-15,-17 18 16,18 18-16,0 35 16,-1-36-16,1-35 0,35 36 15,-36-36-15,19-17 16,-19-18-1</inkml:trace>
  <inkml:trace contextRef="#ctx0" brushRef="#br0" timeOffset="4748.277">6579 4480 0,'0'53'15,"18"18"1,-18-54-16,18 19 15,-1-36-15,-17 17 16,18-34-16</inkml:trace>
  <inkml:trace contextRef="#ctx0" brushRef="#br0" timeOffset="4854.076">6632 4392 0</inkml:trace>
  <inkml:trace contextRef="#ctx0" brushRef="#br0" timeOffset="5299.162">6773 4639 0,'0'18'16,"18"-1"-1,0-34-15,17-1 16,-17 0-16,-18-17 16,0 17-1,0 1-15,0-1 0,-18-17 16,0 17 0,18 1-16,-17 17 15,17 35 1,0-17-16,17 34 15,-17-34-15,36 35 16,-19-35 0,1-18-16,-1 0 15,1 0-15,-18-18 16,18 18-16,-18-35 16,17 17-16,1-17 15,0 35-15,-1-18 16,1 18-16,-18 18 15,18 35 1,-1-36-16,1 36 16,-18-35-16,17 0 15,1-1-15,0 1 16,-1-18-16,-17 18 16,0-36-16</inkml:trace>
  <inkml:trace contextRef="#ctx0" brushRef="#br0" timeOffset="5472.68">7355 4251 0,'0'35'15,"0"-17"1,0 0-16,0 17 15</inkml:trace>
  <inkml:trace contextRef="#ctx0" brushRef="#br0" timeOffset="5566.325">7426 4516 0,'18'-18'0,"-36"18"15</inkml:trace>
  <inkml:trace contextRef="#ctx0" brushRef="#br0" timeOffset="7618.857">1217 5874 0,'-35'0'15,"52"0"17,54 0-32,-36 17 15,53 1-15,-35 0 16,18 35-16,-36-36 15,-17 54 1,-18-36-16,-18 0 0,-52 54 16,-19 16-1,54-52-15,-35 53 16,52-71-16,18 54 16,18-36-16,52 17 15,-35-52-15,89-1 16,-71-17-16,53-35 15,-71 17-15,18-17 16,-35 0-16</inkml:trace>
  <inkml:trace contextRef="#ctx0" brushRef="#br0" timeOffset="7774.462">1164 6438 0,'35'0'15,"-17"-17"-15,17 17 16,36-18 0,-36 0-16,-17 1 0,35-1 15,-18 18-15</inkml:trace>
  <inkml:trace contextRef="#ctx0" brushRef="#br0" timeOffset="7992.076">1746 5733 0,'53'-36'0,"18"19"16,-1-1-1,-34 0-15,16 18 16</inkml:trace>
  <inkml:trace contextRef="#ctx0" brushRef="#br0" timeOffset="8147.915">1799 5821 0,'0'70'16,"35"-17"-1,1-17-15,17-19 16,-18 1-16,18-18 16,0-18-1,-36 1-15</inkml:trace>
  <inkml:trace contextRef="#ctx0" brushRef="#br0" timeOffset="8319.3">2152 5786 0,'0'52'15,"0"19"1,0-18 0,0-35-16,18-1 0,-1-17 15,1 0-15</inkml:trace>
  <inkml:trace contextRef="#ctx0" brushRef="#br0" timeOffset="8610.804">2311 5627 0,'35'0'15,"-17"-18"1,17 18-1,0 18-15,-17 17 16,-1 0-16,19 36 16,-1-1-16,-17-34 15,-1 52 1,-17-53-16,0-17 16,0 0-16,0-1 0,0 1 0,-17-18 15,-1 0 1,-17-18-1,35 1-15,-18-1 16</inkml:trace>
  <inkml:trace contextRef="#ctx0" brushRef="#br0" timeOffset="8969.184">2981 6138 0,'35'18'16,"1"-18"-16,16 0 15,1 0 1,-35-18-16,0 18 0</inkml:trace>
  <inkml:trace contextRef="#ctx0" brushRef="#br0" timeOffset="9113.587">2910 6332 0,'18'18'15,"35"17"-15,-18-35 16,1 0-16,34 0 15,-52 0-15,17 0 0,-17 0 16</inkml:trace>
  <inkml:trace contextRef="#ctx0" brushRef="#br0" timeOffset="9747.32">3916 6138 0,'17'-35'0,"-17"17"0,0 1 15,0-1 1,0 53-16,0 54 16,0-36-16,0 17 15,0 1-15,-17 52 16,17-52-16,17-36 16,-17 0-16,18 1 0,0-19 15,17 1-15,-17-18 16,17-18-16,-17 1 0,17-54 15,-17 53-15,-1-35 16,-17 36 0,18 17-16,-1 0 0,1 0 15,17 35-15,-17-17 16,17 35-16,-17-36 16,17 19-16,-17-36 15,-1 0 1,-17-18-16,-17-35 0,-1 35 15,-17-52 1,35 34-16,-18-52 16</inkml:trace>
  <inkml:trace contextRef="#ctx0" brushRef="#br0" timeOffset="10048.902">4533 5803 0,'18'-17'16,"35"-1"0,-18 18-16,36-18 0,-36 18 15,0-17-15,0 17 16,-17 0-16</inkml:trace>
  <inkml:trace contextRef="#ctx0" brushRef="#br0" timeOffset="10193.803">4639 5874 0,'-18'70'16,"36"19"-16,17-37 15,-17-34-15,17 0 16,18-18 0,-35 17-16,17-34 0,-17 17 15,-1-18-15</inkml:trace>
  <inkml:trace contextRef="#ctx0" brushRef="#br0" timeOffset="10381.419">4957 5874 0,'0'17'0,"17"19"16,-17-19-16,0 19 15,0-19-15,18-17 0,-18 18 16,17-18-16,1 0 16,0-18-16</inkml:trace>
  <inkml:trace contextRef="#ctx0" brushRef="#br0" timeOffset="10675.882">5098 5733 0,'17'-18'16,"1"18"-16,0 0 15,-1 0-15,18 18 16,-17-18-16,17 53 16,1-18-16,-19 18 15,1-18-15,17 18 16,-35-35-16,18 17 15,-18-17-15,-18-1 16,1-17 0,-19 0-1,19 0-15,-1-17 16,-17-19 0</inkml:trace>
  <inkml:trace contextRef="#ctx0" brushRef="#br0" timeOffset="11678.802">5539 5733 0,'17'17'16,"36"71"-1,-18-35-15,71 71 16,-53-54 0,-18 1-16,18 0 0,-17-19 15,17 1-15,-18 0 0,0-17 0,36 16 16,-54-34-16,1 0 16,0-18-16</inkml:trace>
  <inkml:trace contextRef="#ctx0" brushRef="#br0" timeOffset="11866.878">5874 5874 0,'-53'123'15,"-18"18"1,54-52-16,-19 34 15,36-35-15,36-53 0,-19-17 16,19-18 0</inkml:trace>
  <inkml:trace contextRef="#ctx0" brushRef="#br0" timeOffset="12050.419">6562 6138 0,'70'0'0,"1"-17"15,-54 17 1,36-18-16,-35 0 16</inkml:trace>
  <inkml:trace contextRef="#ctx0" brushRef="#br0" timeOffset="12199.878">6703 6015 0,'17'106'16,"1"-53"-16,17 52 16,1-52-1,-19-17-15,54-1 16</inkml:trace>
  <inkml:trace contextRef="#ctx0" brushRef="#br0" timeOffset="12523.57">7038 5891 0,'35'159'0,"-17"0"16,35-71 0,-18-35-1,-17-35-15,17-18 0,18-36 16,-35 19-16,-1-1 16,18-17-1,-17 17-15,0 18 16,-18 18-16,0-1 0,0 1 15,-18 17-15,0-17 16,-17 0-16,18-18 0,-1 17 16,-35-17-1,53-17-15,-18 17 0</inkml:trace>
  <inkml:trace contextRef="#ctx0" brushRef="#br0" timeOffset="12706.743">7444 5662 0,'35'-18'16,"18"-17"0,0 0-1,-36 17-15,19 1 16,-19 17-16</inkml:trace>
  <inkml:trace contextRef="#ctx0" brushRef="#br0" timeOffset="12867.65">7532 5609 0,'0'53'0,"35"0"16,-17 0 0,-1-35-16,36 17 15,-35-18-15,0 1 0,-1-18 16,18 0-1,-17 0-15,-18-18 16,0 1-16</inkml:trace>
  <inkml:trace contextRef="#ctx0" brushRef="#br0" timeOffset="13029.113">7814 5627 0,'18'35'15,"-18"18"-15,0-35 16,17 17-16,-17-17 16,0-1-16,18-17 0,-18 18 15</inkml:trace>
  <inkml:trace contextRef="#ctx0" brushRef="#br0" timeOffset="13396.401">7955 5433 0,'35'0'15,"-17"0"-15,35 0 16,-35 0-16,-1 0 15,19 0-15,-19 0 16,1 17-16,-18 1 16,0 53-1,0-36-15,17 53 16,1-35-16,-18-18 0,18 1 16,-1-1-16,1 0 15,0 18-15,-18-35 16,-18-1-1,0-17-15,1 0 16,-19-17-16,19 17 16,-1-18-16,-17 18 15,0 0-15</inkml:trace>
  <inkml:trace contextRef="#ctx0" brushRef="#br0" timeOffset="14558.766">1482 7655 0,'17'18'16,"-17"17"-16,36 89 16,-36-36-16,0 71 15,0-71 1,0 71-16,0-107 15,-18-16-15,0-1 0,18-17 16,-17-71 0,17 17-16,0-69 15,17 52 1,1-71-16,0 54 16,-18-1-16,17-35 15,1 53-15,0 0 16,-1 53-16,1 36 15,-1 17-15,19 70 16,-36-52-16,0 105 16,17-105-16,1 52 15,0-88-15,-1 1 16,1-19-16,-18 1 16,0-36-1</inkml:trace>
  <inkml:trace contextRef="#ctx0" brushRef="#br0" timeOffset="14696.922">1552 8132 0,'0'0'0,"18"0"0,0 0 0,-1 0 16,36 0-16,-35-18 15,35 0-15</inkml:trace>
  <inkml:trace contextRef="#ctx0" brushRef="#br0" timeOffset="15054.225">1782 7497 0,'35'0'15,"18"-18"-15,0 18 16,-18-18-16,-17 1 16,17-1-1,-18 18-15,-34 0 16,-1 18 0,1-1-16,-1 19 15,-17 16-15,17-16 16,18-1-16,0 18 15,0-18-15,35 0 16,-17-35-16,17 18 16,-17-18-16,-1 0 15,1 0-15,0 0 16,-1-18-16</inkml:trace>
  <inkml:trace contextRef="#ctx0" brushRef="#br0" timeOffset="15259.314">2258 7514 0,'0'35'15,"0"-17"1,0 17-16,17 18 15,-17-35-15,0 0 0,18 17 16,0-18 0,-1-17-16</inkml:trace>
  <inkml:trace contextRef="#ctx0" brushRef="#br0" timeOffset="15558.612">2417 7391 0,'35'0'0,"0"17"16,0 1 0,-17 0-16,0 17 15,-1 0 1,1 0-16,-18-17 15,0 0-15,-35-18 16,17 17-16,0-17 16,-17 0-16,17 0 15,18-17-15,-17 17 16,-1 0 0,36 0-1</inkml:trace>
  <inkml:trace contextRef="#ctx0" brushRef="#br0" timeOffset="15976.553">2999 7902 0,'17'18'0,"36"-18"16,-18 0-16,36 0 15,-36 18-15,-17-18 16,0 0-16,-1 17 15</inkml:trace>
  <inkml:trace contextRef="#ctx0" brushRef="#br0" timeOffset="16104.797">3034 8149 0,'70'0'16,"-34"0"-16,34 0 15,-52 0-15,0 0 0</inkml:trace>
  <inkml:trace contextRef="#ctx0" brushRef="#br0" timeOffset="17011.593">4339 7849 0,'0'-35'0,"0"17"16,-35-17-1,17 17-15,1 18 0,-36 0 16,17 18-16,1 0 15,-35 70-15,34-35 16,36-18-16,-17 18 0,17 18 16,17-36-16,36 0 15,-35-35-15,70-17 16,-53-1 0,18-17-1,-17-1-15,-19 19 0,-17-36 16,0 35-16,0 1 0,0-1 15,0 36 1,18 52 0,-1-17-16,19 70 15,-19-52-15,19 70 16,-19-88-16,1 71 16,0-89-16,-36 53 15,-17-70-15,-36 17 16,18-17-16,-35-36 15,35 0-15,-17-35 16,34 18-16,-17-35 16,36 17-16</inkml:trace>
  <inkml:trace contextRef="#ctx0" brushRef="#br0" timeOffset="17539.376">4516 7303 0,'17'-18'15,"18"18"-15,18 0 16,-17-18-16,34 1 16,-52 17-16,0 0 15,17-18 1,-35 36-16</inkml:trace>
  <inkml:trace contextRef="#ctx0" brushRef="#br0" timeOffset="17828.439">4533 7303 0,'0'35'0,"0"0"15,0 18 1,18 0 0,17 0-16,-17-18 0,17 18 15,18-35 1,-35-1-16,52-17 16,-52 0-1,-1-17-15</inkml:trace>
  <inkml:trace contextRef="#ctx0" brushRef="#br0" timeOffset="18212.107">4921 7373 0,'18'35'16,"-18"-17"-16,18 17 15,-18-17-15,0 0 16,0-1-16,0 18 16,0-17-16,17 0 15,1-18 1</inkml:trace>
  <inkml:trace contextRef="#ctx0" brushRef="#br0" timeOffset="18768.943">5080 7232 0,'18'-18'31,"-1"1"-31,19 17 16,-19 0-16,18 17 15,-17 1 1,0 0-16,-1-1 15,-17 1-15,18 17 16,-18 0-16,0 18 16,0-35-16,18 35 15,-18-18-15,17 18 16,1-35-16,-18-1 16,0 1-1,-18-18 1,1 0-1,-1 0-15,-17 0 16,35-18-16,-36 18 16,19 18-16,-1 0 15</inkml:trace>
  <inkml:trace contextRef="#ctx0" brushRef="#br0" timeOffset="20096.876">5750 7267 0,'-17'18'16,"-1"17"-16,-17 53 16,17 53-1,18-52-15,0-1 16,0-18-16,18 72 16,-1-90-16,19 54 15,-1-53-15,18 0 16,-36-35-16,54-1 15,-53-34-15</inkml:trace>
  <inkml:trace contextRef="#ctx0" brushRef="#br0" timeOffset="20469.423">6138 7444 0,'0'-18'15,"18"18"-15,0-18 16,-1 18-16,19 0 0,16 18 16,1 0-1,-17-18-15,-36 17 0,17 19 16,-17-1-16,-17 18 15,17-18-15,-36 53 16,19-35-16,-19 35 16,36-35-16,18 18 15,0-36-15,17 36 16,0-54-16,36 1 16,-36-18-16,36 0 15,-54 0-15,1-18 16,-18 1-16,-18-1 15</inkml:trace>
  <inkml:trace contextRef="#ctx0" brushRef="#br0" timeOffset="20604.763">6227 7938 0,'52'0'15,"-16"0"1,-1-18-16,36 0 0,-1 1 15</inkml:trace>
  <inkml:trace contextRef="#ctx0" brushRef="#br0" timeOffset="20848.017">6650 7179 0,'35'-18'16,"36"18"0,-54-17-16,54-1 15,-53 18-15,-1 0 16,1 0-16,-18 18 15,-18-18-15</inkml:trace>
  <inkml:trace contextRef="#ctx0" brushRef="#br0" timeOffset="21019.817">6703 7267 0,'17'53'15,"1"18"1,0-18-1,17-18-15,0-17 16,1-1-16,-1-17 16,-18 0-1,19-17-15</inkml:trace>
  <inkml:trace contextRef="#ctx0" brushRef="#br0" timeOffset="21203.52">7056 7338 0,'0'35'15,"0"18"-15,0-18 16,17 1-16,1-19 16,-1 1-16,1-18 15,17-18 1</inkml:trace>
  <inkml:trace contextRef="#ctx0" brushRef="#br0" timeOffset="21515.526">7197 7161 0,'17'0'0,"1"0"16,17 18-1,-17-18-15,17 0 16,-17 0-16,17 35 16,-17 1-1,-18 17-15,0-18 16,0 0-16,0 36 16,0-36-16,17 0 15,-17 0-15,0-17 0,18-18 16,-36 0 15,-17-18-31,17 18 16,1-17-16,-1 17 15</inkml:trace>
  <inkml:trace contextRef="#ctx0" brushRef="#br0" timeOffset="21872.883">7602 7073 0,'18'18'0,"35"35"16,-35-36-16,17 72 16,0-54-16,-17 18 15,17 70-15,-17-52 16,-18 88 0,0-89-16,-18 89 15,0-89-15,-17 1 0,-18 35 16,36-71-16,-36 36 15,35-54 1,-17 1-16,17 0 0,0-1 16</inkml:trace>
  <inkml:trace contextRef="#ctx0" brushRef="#br0" timeOffset="23221.978">1323 9454 0,'35'0'16,"18"18"0,-18-18-16,36 0 15,-18 18-15,0 17 16,-36-17-16,1 52 15,-18-17-15,-53 71 16,18-54-16,-36 71 16,54-70-16,-36 35 15,53-71-15,0 0 16,53 0 0,-18-17-16,18 0 15,-18-18-15,18 0 16,-18-18-16,-17 18 0,0-18 15,-18 1-15</inkml:trace>
  <inkml:trace contextRef="#ctx0" brushRef="#br0" timeOffset="23366.717">1323 10037 0,'53'0'16,"17"0"-1,-34 0-15,52-18 16,-70 0-16,17 18 16</inkml:trace>
  <inkml:trace contextRef="#ctx0" brushRef="#br0" timeOffset="23589.332">1870 9313 0,'0'0'0,"17"0"0,36 0 15,-35 0-15,35 0 16,-36 0-16,1 0 15</inkml:trace>
  <inkml:trace contextRef="#ctx0" brushRef="#br0" timeOffset="23768.437">1905 9402 0,'0'70'15,"0"-17"1,18 0-1,17 0-15,-17-18 16,17-35 0,-18 0-16,19 0 15</inkml:trace>
  <inkml:trace contextRef="#ctx0" brushRef="#br0" timeOffset="24039.569">2187 9384 0,'36'18'16,"-1"-1"-16,-18 1 16,1-1-16,-18 19 15,0-19-15,-18 1 0,18 0 16,-35 17-16,35-17 15,-17-1-15,34-17 32,18 0-17,-17 0-15,17 0 16,-17 0-16</inkml:trace>
  <inkml:trace contextRef="#ctx0" brushRef="#br0" timeOffset="24379.546">2452 9278 0,'35'-18'15,"0"18"1,-17 0-16,17 18 15,-17 17 1,0-17-16,-1 17 16,-17-17-16,18 35 15,-18-18-15,17 0 16,-17 1-16,18-1 16,-18-17-16,-18-18 31,1 0-31,-18 0 15,17 0-15,0 0 16,1-18-16,-1 18 16</inkml:trace>
  <inkml:trace contextRef="#ctx0" brushRef="#br0" timeOffset="24951.916">3087 9772 0,'17'0'15,"1"0"1,17 0-16,-17 0 0,53 0 16,-54 0-16,18 0 15,-17 0-15</inkml:trace>
  <inkml:trace contextRef="#ctx0" brushRef="#br0" timeOffset="25086.635">3052 10001 0,'52'18'0,"-16"-18"15,-1 0-15,18-18 16,-35 18-16,17-17 0</inkml:trace>
  <inkml:trace contextRef="#ctx0" brushRef="#br0" timeOffset="25758.435">3810 9560 0,'0'88'15,"18"-17"-15,-1 70 16,-17-70-16,18-1 16,0 1-16,17 35 15,-18-71-15,19 0 0,-19-17 16,36-1-16,-35-17 16,0-17-16,-18-1 15,17-52-15,-17 34 16,0 19-16,0-19 0,18 19 15,0 34 1,-1 1 0,1 0-16,-1-1 0,54 1 15,-36 0-15,1-18 16,-1 0-16,0 0 0,18-36 16,-35 19-16,-18-19 15,0 1 1,-18 18-16,-17-54 15,-1 36-15,1-18 16,18 35-16,-1-35 16,36 18-16,-18 17 15</inkml:trace>
  <inkml:trace contextRef="#ctx0" brushRef="#br0" timeOffset="25959.186">4568 9331 0,'18'-18'0,"35"1"16,0-1-1,-18 18 1,-17 0-16</inkml:trace>
  <inkml:trace contextRef="#ctx0" brushRef="#br0" timeOffset="26124.414">4604 9419 0,'17'71'15,"1"-1"-15,17-34 16,-17-1-16,17-18 15,1 1 1,-1-36 0</inkml:trace>
  <inkml:trace contextRef="#ctx0" brushRef="#br0" timeOffset="26408.77">4904 9402 0,'35'0'15,"-17"35"1,-1 0 0,-17 0-16,-17 1 15,17-19-15,-18 1 16,18 17-1,0-17 1,18-1 0,17-17-16,0 0 15,18-35 1</inkml:trace>
  <inkml:trace contextRef="#ctx0" brushRef="#br0" timeOffset="26787.411">5133 9260 0,'0'0'0,"18"-17"16,-1 17-16,18-18 15,1 18-15,-1-17 16,-17 17-16,-1 17 0,1 1 16,0 35-1,-18-18-15,17 36 16,-17-54 0,0 18-16,18 36 0,-18-53 15,18 17-15,-18-17 16,0-1-1,0 1-15,-18-18 16,0 0-16,-17-18 16,17 1-16,1-19 15,-1 36-15,-17-17 16,17 17-16</inkml:trace>
  <inkml:trace contextRef="#ctx0" brushRef="#br0" timeOffset="27555.611">5909 9578 0,'0'70'0,"0"107"16,0-89-16,0 53 15,0-88-15,0 0 16,0-35-16,0-1 0,0 1 16,0-36-16,0-17 15,0 0-15,0-18 0,0 0 16,0-53-16,18 36 16,-18 17-16,17-89 15,1 72-15,35-36 16,-35 71-16,17 17 15,-18 18-15,1 35 16,17 54-16,-35-19 16,18 1-16,0 70 15,-1-53-15,1 53 16,0-88-16,17 18 16,-18-54-16</inkml:trace>
  <inkml:trace contextRef="#ctx0" brushRef="#br0" timeOffset="27699.658">6085 9984 0,'53'-18'16,"18"0"-16,-53 1 15,17 17-15,18-18 16</inkml:trace>
  <inkml:trace contextRef="#ctx0" brushRef="#br0" timeOffset="27893.418">6297 9243 0,'35'0'16,"18"0"-16,0 0 16,-18-18-16,-17 18 15</inkml:trace>
  <inkml:trace contextRef="#ctx0" brushRef="#br0" timeOffset="28061.096">6385 9278 0,'18'71'16,"0"17"0,17-35-16,0 0 15,-17-36-15,-1-17 16,19 0 0,-19 0-16,1-35 15</inkml:trace>
  <inkml:trace contextRef="#ctx0" brushRef="#br0" timeOffset="28233.714">6703 9419 0,'0'35'15,"17"1"-15,-17-19 16,18 1-16,0-18 15,-1 0-15,-17-18 16</inkml:trace>
  <inkml:trace contextRef="#ctx0" brushRef="#br0" timeOffset="28518.029">6844 9208 0,'18'0'15,"-1"0"1,18 0 0,-17 17-1,17 36-15,-35-18 0,18-17 16,0 53-16,-1-36 16,1-18-1,-18 19-15,0-19 0,0 19 16,0-19-16,-18 1 15,1-18-15,-1 0 16,0 0-16,1-18 16,-1 1-16,0-1 15</inkml:trace>
  <inkml:trace contextRef="#ctx0" brushRef="#br0" timeOffset="28800.786">7267 9737 0,'53'0'15,"18"17"1,-54-17-16,36 0 16,-35 0-16</inkml:trace>
  <inkml:trace contextRef="#ctx0" brushRef="#br0" timeOffset="28978.306">7320 9613 0,'0'88'16,"18"-17"-1,17 0 1,-35-36-16,35 0 15,-35-17-15</inkml:trace>
  <inkml:trace contextRef="#ctx0" brushRef="#br0" timeOffset="29579.155">8026 9155 0,'0'105'15,"17"-34"-15,19 105 16,-19-87-16,19 69 16,-19-69-1,-17-37-15,18 19 0,-18-53 16,0-1-16,17-34 16,-17-1-16,18-53 15,17 1 1,-17 52-16,53 1 15,-54 17-15,36 35 16,-35 0-16,-1 36 16,-17-36-16,0 0 15,-17 1-15,-19-19 0,1 1 16,-53 17-16,0-35 16,53-18-16,17 18 15,0-35-15,18 18 0,0-19 16</inkml:trace>
  <inkml:trace contextRef="#ctx0" brushRef="#br0" timeOffset="29825.018">8467 9031 0,'53'0'0,"17"-18"16,-35 1-16,36-1 16,-53 18-16,17 0 15,-35-17 1</inkml:trace>
  <inkml:trace contextRef="#ctx0" brushRef="#br0" timeOffset="30017.984">8608 9119 0,'17'71'15,"-17"-36"-15,18 18 16,-18-18-16,18-17 0,17 17 15,-17-17-15,-1-18 16,1 18-16,17-18 16,-17-18-16,-1 0 15,-17 1-15</inkml:trace>
  <inkml:trace contextRef="#ctx0" brushRef="#br0" timeOffset="30285.593">8855 9084 0,'35'0'16,"-17"0"-1,17 35 1,-35-17-16,35 17 16,-35 1-1,0-19-15,0 18 0,0-17 16,-17 0-16,17-1 15,17-17 1,1 0 0,-1 0-16,1 0 15,0 0-15,-1 0 0,1 0 16</inkml:trace>
  <inkml:trace contextRef="#ctx0" brushRef="#br0" timeOffset="30664.408">9155 8943 0,'17'0'0,"1"0"15,0 0-15,-1 0 0,1 18 16,17-18-16,-17 0 15,-18 17 17,0 18-32,17 18 15,-17-35-15,18 17 16,0 1-16,-1 34 16,-17-35-16,18 1 0,0-19 15,-18 1-15,0 17 16,0-17-1,-18-18-15,0 0 16,-17-18 0,17 18-16,1 0 15,-1 0-15,-17 0 16,35 18-16</inkml:trace>
  <inkml:trace contextRef="#ctx0" brushRef="#br0" timeOffset="32043.406">1535 11236 0,'35'123'16,"-35"-34"-16,18 16 0,-18 90 16,0-90-16,-18 36 15,18-88-15,0 0 16,-18-35-16,18-53 15,-17-54 1,17 37-16,0-90 16,17 72-1,-17-18-15,18-89 16,-18 89-16,18-53 16,-18 88-16,17 18 15,1 35-15,17 53 16,-17 0-16,-1 17 15,1 1-15,0 17 0,17 71 16,-17-71-16,17 71 16,-18-106-16,1-1 15,0 19 1,-1-36-16,1-17 0,-18 0 16</inkml:trace>
  <inkml:trace contextRef="#ctx0" brushRef="#br0" timeOffset="32197.353">1623 11853 0,'35'-17'0,"-17"17"16,17-18-16,-17 18 16,35-18-16,-18 1 15,-18 17-15</inkml:trace>
  <inkml:trace contextRef="#ctx0" brushRef="#br0" timeOffset="32436.106">1834 10936 0,'71'18'15,"0"-1"-15,-36 1 16,35-18 0,-34 0-16,-1-18 0,-17 1 15</inkml:trace>
  <inkml:trace contextRef="#ctx0" brushRef="#br0" timeOffset="32637.301">1958 11042 0,'-18'71'0,"18"17"15,0 0 1,18-35-1,0-18-15,34 0 16,1-17-16,-17 0 16,17-18-16,-36-18 15</inkml:trace>
  <inkml:trace contextRef="#ctx0" brushRef="#br0" timeOffset="33528.644">2293 11042 0,'0'-18'15,"18"18"1,-1 0 0,1 0-16,0 0 0,17 18 15,-17 17-15,-1 1 16,-17-19-16,0 1 16,-17 35-1,17-36-15,-18 19 16,0-19-16,36 36 15,0-35-15,-1-18 16,18 35-16,1-35 0,-19 0 16,19 0-16,-1 0 15,18-18-15,-36 1 16</inkml:trace>
  <inkml:trace contextRef="#ctx0" brushRef="#br0" timeOffset="33851.475">2558 10830 0,'35'18'16,"-17"-18"-16,52 18 16,-35-18-1,1 17-15,-1-17 0,0 35 16,-17-17-16,0 0 15,-1 35-15,-17-18 16,0 0-16,0 53 16,-17-52-16,17-19 15,0 19-15,0-19 0,0 1 16,0 0-16,0-1 0,-18-17 31,0 0-15,1 0-16,-1-17 15,0 17-15</inkml:trace>
  <inkml:trace contextRef="#ctx0" brushRef="#br0" timeOffset="34244.518">3281 11501 0,'35'17'0,"18"-17"16,0 18-1,-18-18-15,18-18 16,-18 18-16</inkml:trace>
  <inkml:trace contextRef="#ctx0" brushRef="#br0" timeOffset="34367.849">3351 11800 0,'71'0'15,"17"0"-15,-53-17 16,-17 17-16,17-18 16</inkml:trace>
  <inkml:trace contextRef="#ctx0" brushRef="#br0" timeOffset="39015.755">4463 11642 0,'0'0'0,"17"0"0,-17-18 15,18 0-15,0 1 16,-18-1-16,17-17 16,-17 17-16,-17 1 15,-1-1-15,0 18 16,-35-18-16,18 36 15,-18 17-15,18 0 16,-18 18-16,35-17 16,18-19-16,18 19 15,-18-19-15,35 36 16,1-35-16,34-18 16,-35 0-16,1 0 15,-19-18-15,19 1 0,-19-1 0,18-35 16,-35 35-16,0 1 15,18 17 1,-18 17 0,0 36-16,0 0 15,18 53-15,-18-53 16,35 35-16,-35-53 16,0 1-16,0-1 0,-18 35 15,-17-52 1,-18 17-16,18-35 15,0 0-15,-1 0 0,1-17 16,-18-19-16,36 1 16,-1-35-1,0 17-15</inkml:trace>
  <inkml:trace contextRef="#ctx0" brushRef="#br0" timeOffset="39272.988">4639 10954 0,'18'0'16,"35"0"-1,-36 0-15,54-18 16,-36 0-16,18 18 16,-53-17-1,18 17-15</inkml:trace>
  <inkml:trace contextRef="#ctx0" brushRef="#br0" timeOffset="39426.898">4727 10989 0,'0'18'15,"18"-1"-15,0 1 0,-1 35 16,1-35-16,17 52 16,-35-52-16,18-1 15,-18 19-15,17-19 0,1 1 16,0-18-16,-1 0 16</inkml:trace>
  <inkml:trace contextRef="#ctx0" brushRef="#br0" timeOffset="39667.037">4974 10989 0,'18'0'16,"17"0"-16,-17 0 16,-18 18-16,17 17 15,-34 0-15,17 1 16,-18-19-16,18 1 15,-18 17-15,18-17 16,0-1 0,36-17-16,-19 0 15,1-17-15,0 17 16,17-18-16</inkml:trace>
  <inkml:trace contextRef="#ctx0" brushRef="#br0" timeOffset="40005.937">5203 10954 0,'18'0'16,"0"0"-16,-1 0 15,1 35 1,0-17-16,-1 17 15,1-17 1,0 35-16,-18-36 16,17 1-16,-17 52 15,0-52 1,0 0 0,-17-18-1,-1 0-15,-17 0 16,17-18-16,0 18 15,-17-18-15,17 18 16,18 18-16,18 0 16</inkml:trace>
  <inkml:trace contextRef="#ctx0" brushRef="#br0" timeOffset="40418.536">5680 10901 0,'-36'53'15,"19"0"1,-18 53-16,17 52 15,0-70-15,18 18 16,0 71-16,0-107 16,53 54-16,-18-89 15,36 53-15,-18-53 16,-35-17-16</inkml:trace>
  <inkml:trace contextRef="#ctx0" brushRef="#br0" timeOffset="40879.261">6015 11165 0,'0'-17'16,"35"34"-1,-17-17 1,17 18-16,0-18 15,18 18-15,0-1 0,-18-17 16,-17 53-16,-18-35 16,0 17-1,-18 18-15,1-18 0,-36 71 16,35-53-16,1 35 16,17-35-16,0-17 15,0 16-15,17-34 0,19 17 0,16 1 16,-34-36-1,35 17-15,-35-17 16,-18-17 0,-18-1-16</inkml:trace>
  <inkml:trace contextRef="#ctx0" brushRef="#br0" timeOffset="41028.659">6103 11712 0,'18'-17'15,"-1"17"-15,1 0 0,17-18 16,1 18 0,-1 0-16,-18-18 0,19 18 15,-19 0-15,1-17 0</inkml:trace>
  <inkml:trace contextRef="#ctx0" brushRef="#br0" timeOffset="41328.959">6456 10918 0,'0'-17'16,"17"17"-1,1 0-15,35 17 16,-18-17-16,36 0 16,-36-17-16,0 17 15,-17 0-15</inkml:trace>
  <inkml:trace contextRef="#ctx0" brushRef="#br0" timeOffset="41501.919">6544 10971 0,'0'71'16,"18"-18"-16,17 0 15,-35-36 1,35 19-16,-17-36 15,0 17-15,-1-17 0,18 0 16,-17-17 0,0 17-16</inkml:trace>
  <inkml:trace contextRef="#ctx0" brushRef="#br0" timeOffset="41769.128">6809 10971 0,'35'0'16,"0"18"0,0 0-1,1-18-15,-36 17 16,0 1-16,-36 17 16,19-17-1,17 17-15,-18-17 16,18-1-16,18 1 15,-1-18-15,1 0 16,17 0 0,-17 0-16,0-18 15</inkml:trace>
  <inkml:trace contextRef="#ctx0" brushRef="#br0" timeOffset="42274.975">7038 10918 0,'18'0'16,"-1"0"-16,18 0 15,-17 0-15,17 0 16,-17 0-1,0 0-15,-18-17 32,0 34 15,17-17-32,-17 18-15,0 0 16,0-1-1,0 1-15,-17 17 16,17-17-16,17 53 16,-17-54-16,0 36 15,18-35 1,-18 17-16,0-17 16,-18-18-1,1 0 1,-1-18-1,0 18-15,-17-18 16,35 1-16,-18 17 16,36 0-1</inkml:trace>
  <inkml:trace contextRef="#ctx0" brushRef="#br0" timeOffset="42658.998">7285 10742 0,'18'0'32,"-1"18"-17,-17-1-15,18 19 16,17 34 0,-35-35-16,18 18 15,-1 0-15,19 71 16,-19-54-16,1-17 0,0 18 15,-18-1-15,17 54 16,-17-54-16,0-17 0,-17 0 16,-19 53-1,19-71-15,-36 36 16,17-53-16</inkml:trace>
  <inkml:trace contextRef="#ctx0" brushRef="#br0" timeOffset="44628.238">7920 11377 0,'18'0'15,"17"0"-15,0 0 16,18 0-1,-18 0-15,1 0 0,34 0 16,-52 0-16,-1 0 16</inkml:trace>
  <inkml:trace contextRef="#ctx0" brushRef="#br0" timeOffset="44749.56">8043 11624 0,'18'0'15,"17"18"-15,18-18 0,-35 0 16,17-18-16,18 0 16</inkml:trace>
  <inkml:trace contextRef="#ctx0" brushRef="#br0" timeOffset="46385.937">9208 11254 0,'0'-18'0,"-18"0"16,0 1 0,-35-1-1,18 18-15,-53-18 16,35 18-16,-35 18 15,52 17-15,-34 36 16,52-36-16,1 18 16,17-18-16,0 1 0,17-1 15,36 18-15,-18-18 16,1-35-16,-1 18 0,0-18 16,1 0-16,-1 0 15,-18-18-15,-17 0 16,-35-34-1,0 34-15,17 0 0,-17 1 16,-18-19-16,35 36 16,1-17-16</inkml:trace>
  <inkml:trace contextRef="#ctx0" brushRef="#br0" timeOffset="46791.517">9507 10583 0,'-17'-17'16,"-1"17"0,0 35-16,1-17 15,-18 140 1,35-87-16,0 17 15,0 18-15,-18-18 0,18 18 16,18-18-16,-18 0 0,35 53 16,0-88-16,36 36 15,-36-54-15,35-17 16,-34-18-16</inkml:trace>
  <inkml:trace contextRef="#ctx0" brushRef="#br0" timeOffset="47179.551">9825 10918 0,'0'-35'0,"35"18"15,18 17 1,-18 0-16,36 35 16,-36-18-16,0 36 15,-17-17-15,0-1 16,-18 0-16,0 36 16,-18-36-16,-35 36 15,53-36-15,-35 35 16,35-17-1,18 18-15,-1-36 16,18 18-16,1-18 16,-1-35-16,0 18 0,1-18 15,-19 0-15,18 0 16,-17 0 0,-18-18-16,-18 1 0,1 17 15</inkml:trace>
  <inkml:trace contextRef="#ctx0" brushRef="#br0" timeOffset="47330.953">9948 11289 0,'53'18'16,"-17"-18"0,34 0-1,-17 0-15,-18 0 16,-17 0-16</inkml:trace>
  <inkml:trace contextRef="#ctx0" brushRef="#br0" timeOffset="48586.794">10283 10566 0,'18'0'15,"35"0"1,-35 0-16,17 0 16,36 0-16,-54 0 15,36 0-15,-35 0 16,-1 0-16</inkml:trace>
  <inkml:trace contextRef="#ctx0" brushRef="#br0" timeOffset="48802.869">10336 10636 0,'0'18'16,"0"17"-1,0-17-15,0-1 0,0 36 16,18-17-16,-18-19 16,18 19-16,-1-19 0,19 1 15,-1-18 1,18 17-16,-36-17 16,19 0-16</inkml:trace>
  <inkml:trace contextRef="#ctx0" brushRef="#br0" timeOffset="49098.156">10566 10707 0,'17'0'0,"1"0"15,35 0 1,-35 17-16,17-17 0,0 18 15,-17 0 1,-36 35-16,0-36 16,-17 36-16,0-35 15,17-1 1,1 1-16,34-18 16,19 18-1,-19-18-15,36-18 16,-35 18-16,-1 0 15,1 0-15</inkml:trace>
  <inkml:trace contextRef="#ctx0" brushRef="#br0" timeOffset="49476.662">10848 10654 0,'18'-18'16,"-1"18"-1,18 0-15,-35-17 16,36 17 0,-19 0-16,1 0 15,-18 35 1,0 18-16,0-18 15,0 0-15,0 1 0,18-1 16,-18 18 0,0-36-16,17 36 15,-17-35 1,-17-18 0,17-18-16,-36 1 15,19 17-15,17-18 16,-36 18-16,36 18 15</inkml:trace>
  <inkml:trace contextRef="#ctx0" brushRef="#br0" timeOffset="50015.596">11113 10495 0,'-36'-17'15,"19"-19"1,-1 19-16,53 52 31,-17 0-31,17 18 16,0-18-16,36 71 16,-36-53-16,1 18 15,-1-1-15,0 1 0,-17 17 16,-18 106-16,-18-106 15,-35 106-15,18-88 16,-18-18-16,0-17 0,-53 52 16,53-70-16,18 0 15</inkml:trace>
  <inkml:trace contextRef="#ctx0" brushRef="#br0" timeOffset="57995.879">12047 3510 0,'-17'0'63,"34"18"-32,-17-1-15,0 1-16,0 35 15,0-35-15,0 35 16,0-18-16,0 35 15,0-34-15,0-1 16,0 0-16,0 0 0,0 1 16,0 34-16,0-34 15,0 17-15,0-18 0,0 53 16,0-35-16,0 53 16,0-53-1,0 52-15,0-52 16,0 53-16,0-70 15,0 16-15,-17 1 0,17-17 16,0 52-16,0-53 16,-18 71-1,18-71-15,0 71 16,0-71-16,-18 54 16,1-37-16,-1 1 15,18 0-15,-17 0 0,17 53 16,0-53-16,0 53 15,0-53-15,0 70 16,0-70-16,0 0 16,17 18-16,-17-19 0,0 19 15,18 52 1,-1-70-16,1 89 16,-18-72-16,18 54 15,-18 17-15,0-71 16,0 54-16,17-54 15,-17-17-15,0 18 0,0-1 16,0 54 0,0-54-16,18 54 15,-18-54-15,18 1 0,-18 52 16,17-52-16,1 52 16,-18-52-16,0 70 15,0-70 1,0 17-16,-18-18 0,18 1 15,0 17-15,-17 53 16,17-70-16,-18-1 0,18 1 16,-18 70-16,18-70 15,0-19-15,0 19 16,0 70-16,0-70 16,0-18-16,0 35 0,-17-18 15,17 1-15,0-18 0,0 17 16,0 54-16,-18-54 15,18 36-15,0-53 16,0 18-16,0-18 16,0 0-16,-18 88 15,18-88-15,0 88 16,0-71-16,0-17 16,0 0-16,0 0 0,0 0 15,0 0-15,0 0 0,0-18 16,0 18-16,0 53 15,0-53-15,-17 17 0,17-17 16,0 53-16,-18 0 16,18-53-16,-17-18 15,17 36 1,0-36-16,0 35 16,0-34-16,0-1 15,0 0-15,17 36 0,-17-54 16,0 19-16,18-1 0,-18-17 15,17 17-15,-17-17 16</inkml:trace>
  <inkml:trace contextRef="#ctx0" brushRef="#br0" timeOffset="92348.476">12929 4022 0,'18'88'15,"17"53"1,-35-70-16,18 34 16,0-52-16,17-17 15,-35-19-15,17-17 16,-17-17-16,0-1 0,0-70 16,-17 35-16,-18-35 15,17 17-15,-17 18 16,17 0-16,0 0 0,18 0 15,0-35-15,18 53 16,17 17-16,1 1 0,-1-1 16,18 0-16,17 18 15,-52 0-15,0 18 16,-1 35 0,-17-35-16,-35 52 0,17-52 15,-17 52-15,35-52 16,0 53-1,0-54-15,0 18 16,18-17-16,-1 17 0,36 1 16,-35-19-16,-1 36 15,-17-35-15,0-1 16,0 1-16,-17 0 0,-18-1 0,-36 19 16,18-19-1,18 1-15,0 0 0,-1-1 16,19 1-16</inkml:trace>
  <inkml:trace contextRef="#ctx0" brushRef="#br0" timeOffset="92698.406">13529 4357 0,'-35'0'16,"-18"17"-1,0 19 1,35-19-16,1 19 16,17-19-16,0 1 15,35-18-15,-17 0 16,34 0 0,-34-18-16,0 1 0,-18-1 15,17 0-15,-17-17 16,0 0-16,0 17 0,-17 18 15,-1 0 1,0 18 0,18 17-16,0-17 15,18-1-15,17 19 16,-17-36-16,35 17 16,-18-34-16,-17 17 15,0 0-15,34-36 16</inkml:trace>
  <inkml:trace contextRef="#ctx0" brushRef="#br0" timeOffset="92897.438">13670 4427 0,'-35'53'16,"35"-17"-16,0-19 15,18-17-15,34 0 16,-16 0-16,17-35 15,-18 0-15,35-18 16,-52 17-16,0-16 16,-18 16-1,0-52-15</inkml:trace>
  <inkml:trace contextRef="#ctx0" brushRef="#br0" timeOffset="93059.869">13811 3810 0,'18'106'16,"0"-36"-16,-1 72 16,1-72-16,17 89 15,-17-106-15,17 35 16,-17-53-16,17-17 16,0-18-1</inkml:trace>
  <inkml:trace contextRef="#ctx0" brushRef="#br0" timeOffset="93254.888">14093 4233 0,'-52'18'16,"-1"35"0,17-18-16,19-17 15,17-1-15,0 19 16,53-1-16,-18-17 15,35 17-15,-34-35 16,34 18-16,-52-18 16,0 0-16</inkml:trace>
  <inkml:trace contextRef="#ctx0" brushRef="#br0" timeOffset="93979.261">14499 4269 0,'-17'-18'16,"-1"18"-1,18 35 1,18 1-16,17 87 0,-18-52 16,1-1-16,0 1 0,17 35 15,-35-71 1,18 18-16,-1-36 16,-17-34-1,-35-71-15,35 35 16,-35-53-16,35 35 15,0 1-15,0-89 16,17 35 0,36 72-1,0 34-15,-35 36 0,-1-1 16,-17 54-16,0-36 16,-17 36-1,17-36-15,-35 0 16,-1-17-16,19-18 15,-1-18-15,18 0 16</inkml:trace>
  <inkml:trace contextRef="#ctx0" brushRef="#br0" timeOffset="94389.068">14834 4357 0,'0'53'16,"18"-18"-16,-36-35 31,18-35-31,0 17 16,0 0-16,0-17 0,18 18 15,0-19-15,-1 1 16,1 17-16,17 1 16,-17 17-16,-1 0 15,1 17 1,-18 1-16,0 17 15,0-17-15,0 0 16,0-1 0,0 1-16,0 17 0,0-17 15,18-1-15,-1 1 16,1-18-16,17-18 16,-17 1-16,-18-36 15,0 35-15,0-35 16,-18 36-1,1-19-15,-1 36 16,-17 0-16,35 18 16,-18 0-16</inkml:trace>
  <inkml:trace contextRef="#ctx0" brushRef="#br0" timeOffset="95267.36">15275 4304 0,'18'88'15,"-18"-53"-15,18 18 16,-1 0-16,1 0 0,17 35 16,-17-52-16,-1-1 15,-17-17-15,0-36 16,0-17-1,-17-54-15,-1 36 16,-17-35-16,17 35 16,18-52-1,0 52-15,18-36 0,-1 72 16,19-18 0,-1 35-16,0 35 15,-17-18-15,-18 36 16,0-17-16,-35 17 15,17-36-15,-17 18 16,17-17-16,-17 0 16,52-18-1</inkml:trace>
  <inkml:trace contextRef="#ctx0" brushRef="#br0" timeOffset="96363.246">15681 4233 0,'-53'53'16,"35"-35"-16,1 17 0,-18 18 15,35-18 1,17-17 0,54-36-1,-54 1-15,19-36 16,-19 35-16,1-35 15,-18 36-15,-18-19 16,18 19-16,-35 17 16,17 17-1,18 36-15,0-17 16,18-19-16,17 36 16,1-53-16,-1 18 0,0-18 15,18 0 1,-18-18-16,-17-17 15,0 17-15,-18 1 16,-18-1-16,0 18 0,18-18 16,-53 18-16,36 18 15,-19 0-15,36-1 16,-17 36 0,17-35-16,17 17 15,1-17-15,35-1 16,-18-17-16,1-17 15,-1-1-15,-18 0 16,-17 1-16,0-19 16,0 54 15,0 35-31,0-18 16,36 53-1,-19 1-15,1-54 16,-18 36-16,0-36 15,0-18-15,0 1 0,-35 0 16,17-18-16,-52-36 16,34 19-1,19-1-15,-36-52 16,35 52-16,0-53 16,18 36-16,53-35 15,-35 34-15,53-17 16,-36 36-16,35-1 15,-34 18-15,17-18 16,-36 18-16,-17 18 31,-35 17-31,17-35 16,18 18-16,-17 0 16,-1-1-16,18 1 15,18-18-15,-18 18 0,17-18 0,1 0 16,17 0-16,-17 0 15,35-18-15,-36 0 16,1-17-16,-18 17 16,0 1-16,-18-1 15,1 18 1,17-18-16,-35 18 16,17-17-16,18-1 15,0 1 1,18-1-16,-1 0 15,1 1-15,-1 17 16,1-18-16,0 18 0,-1 0 16,1 0-16,17 0 15,-17 0-15,17-18 16,-17 18-16,35-35 16,-36 17-16,36-17 15,-35 18 1,0-1-16,-18 0 15,-18 1-15,0-1 16</inkml:trace>
  <inkml:trace contextRef="#ctx0" brushRef="#br0" timeOffset="96525.777">16387 3828 0,'17'88'15,"1"35"1,-1 1-16,1-54 15,0 54-15,17-36 16,-35-53-16,18 1 16,-1-19-16,-17 1 0,18-18 15,-18-18 1</inkml:trace>
  <inkml:trace contextRef="#ctx0" brushRef="#br0" timeOffset="96669.939">16633 4251 0,'18'53'0,"0"17"16,-18 1-1,17-36 1,-17-17-16</inkml:trace>
  <inkml:trace contextRef="#ctx0" brushRef="#br0" timeOffset="96814.068">16686 4110 0,'18'18'16,"-18"-1"-16,0 1 0,35 17 16,-17-17-1,0-1-15</inkml:trace>
  <inkml:trace contextRef="#ctx0" brushRef="#br0" timeOffset="97025.55">16898 4339 0,'0'53'16,"0"-18"-16,18-17 16,-1-18-1,1-18 1,-18 1-16,18-1 0,-18-35 15,0 18-15,0-18 16,-18 18-16,18-1 16,-18 36-16,1 18 15,17 0-15</inkml:trace>
  <inkml:trace contextRef="#ctx0" brushRef="#br0" timeOffset="97264.618">17145 4410 0,'0'0'0,"0"-18"0,0 0 0,-18 1 15,18-1-15,18 1 16,-18-1-16,35 0 16,-17 18-16,17 0 15,-35 18-15,18 0 16,-1-1-16,1 1 0,-18-1 15,0 19-15,18-19 16,-18 1-16,0 17 16,0-17-16</inkml:trace>
  <inkml:trace contextRef="#ctx0" brushRef="#br0" timeOffset="97414.745">17551 3951 0,'0'18'16</inkml:trace>
  <inkml:trace contextRef="#ctx0" brushRef="#br0" timeOffset="97564.579">17639 4286 0,'-18'36'16,"1"-19"-1</inkml:trace>
  <inkml:trace contextRef="#ctx0" brushRef="#br0" timeOffset="99466.27">13212 5838 0,'-36'-35'16,"1"18"-1,0 17-15,-1 0 16,1 17-16,18 18 15,-19 36-15,19-18 0,17-18 16,0 1-16,17-19 0,-17 18 16,53-17-1,-18-18-15,18-35 16,-17 0-16,-1-18 0,-17 0 16,17-53-1,-35 53-15,-18-88 0,1 70 16,-36-52-1,35 70-15,-17-18 16,17 71-16,0 18 16,1 17-16,17 89 15,17-71-15,36 70 16,-17-52-16,34 17 16,-17-35-16,18 17 15,-18-52-15,-18 0 16,0 17-16</inkml:trace>
  <inkml:trace contextRef="#ctx0" brushRef="#br0" timeOffset="99933.515">13635 5433 0,'-18'-18'0,"54"18"32,34 18-17,-17-1-15,35 19 16,-35-1-16,-35-17 0,-1-1 16,1 54-16,-36-36 15,1 0-15,-19 1 0,19 17 16,-36 17-16,35-35 15,1 36 1,17-53-16,35 17 16,-17-17-16,70-18 15,-53 0-15,36-36 16,-54 36-16,1-35 16,-36 35-16,1-18 15</inkml:trace>
  <inkml:trace contextRef="#ctx0" brushRef="#br0" timeOffset="100099.694">13511 5803 0,'53'0'16,"18"0"0,17 0-1,-35 0-15,35-17 16,0 17-16,-70 0 15,17-18-15,-17 18 16</inkml:trace>
  <inkml:trace contextRef="#ctx0" brushRef="#br0" timeOffset="100350.425">14093 5274 0,'18'0'16,"53"-35"-1,-36 35-15,36-18 16,-54 0-16,1 18 0</inkml:trace>
  <inkml:trace contextRef="#ctx0" brushRef="#br0" timeOffset="100534.379">14129 5345 0,'17'53'16,"1"-1"-1,-18-34-15,18 17 16,-1 1-16,1-36 0,0 17 16,-1-17-16,1 0 15,0-17-15,-1 17 16,1-18-16</inkml:trace>
  <inkml:trace contextRef="#ctx0" brushRef="#br0" timeOffset="100785.012">14376 5292 0,'17'0'0,"1"0"16,0 17-16,-1-17 16,1 18-16,0 0 15,-18-1-15,0 19 16,-18-19-1,18 1 1,0-1 0,18-17-16,-1 0 15,18 0-15,-17-17 16</inkml:trace>
  <inkml:trace contextRef="#ctx0" brushRef="#br0" timeOffset="101103.302">14570 5186 0,'17'0'16,"1"-18"0,0 18-16,-1 0 0,1 0 15,0 0-15,-18 18 16,17-1-16,-17 1 0,18 35 15,-1-35-15,1 52 16,0-34-16,-1 34 16,-17-52-1,0 17-15,0-17 16,-17-18-16,-1 0 16,-17 0-1,17-18-15,1 0 16,17 1-1</inkml:trace>
  <inkml:trace contextRef="#ctx0" brushRef="#br0" timeOffset="101757.705">15169 5574 0,'-17'0'0,"34"0"31,1 0-15,0 0-16,17 0 15,-17 0-15,35-18 16,-36 18-16,1-17 15,-18 34 1,-18 1 0,1-18-16</inkml:trace>
  <inkml:trace contextRef="#ctx0" brushRef="#br0" timeOffset="101913.336">15169 5697 0,'18'18'15,"17"-18"-15,18 0 16,-17 0-16,16-18 16,1 18-1,-53-17-15,18 17 16</inkml:trace>
  <inkml:trace contextRef="#ctx0" brushRef="#br0" timeOffset="102824.883">16228 5362 0,'17'106'0,"-17"-35"15,0 70-15,0-71 16,0 54-16,0-89 15,18 0-15,-18 18 16,-18-88 0,1-36-1,17 18-15,-18-17 0,18 17 16,0 0-16,0-88 16,18 70-16,17-70 15,-17 88-15,-1 0 16,36-17-16,-17 70 0,-19 0 15,36 70 1,-35-17-16,17 89 16,-17 16-1,-18-87-15,35 70 16,-17-71-16,-1-34 0,18 52 16,-17-70-16,0 17 15</inkml:trace>
  <inkml:trace contextRef="#ctx0" brushRef="#br0" timeOffset="102981.011">16316 5768 0,'35'0'15,"1"-18"-15,-1 18 16,0-17-16,0 17 15,-17 0-15,0-18 0,-1 18 16</inkml:trace>
  <inkml:trace contextRef="#ctx0" brushRef="#br0" timeOffset="103361.065">16722 5062 0,'35'-17'31,"18"17"-31,-35 0 16,34-18-16,-34 18 15,0 0-15</inkml:trace>
  <inkml:trace contextRef="#ctx0" brushRef="#br0" timeOffset="103564.958">16757 5062 0,'0'53'15,"0"35"1,18-35-16,17 0 16,-17-17-1,17-19-15,-18 1 16,1-18-16,17 18 16,-17-18-16,0-18 15,-18 0-15</inkml:trace>
  <inkml:trace contextRef="#ctx0" brushRef="#br0" timeOffset="103843.856">17039 5115 0,'18'0'0,"17"18"15,-17-18-15,17 18 16,0-1-1,-17 1-15,-18-1 16,-18 1-16,18 0 0,-17-1 16,-36 36-16,35-35 15,0 17 1,18-17-16,18 0 16,17-18-16,-17 0 15,17 0-15,18-18 16,-35 0-16,-1 1 15</inkml:trace>
  <inkml:trace contextRef="#ctx0" brushRef="#br0" timeOffset="104205.883">17286 5009 0,'18'0'16,"17"-17"0,-17 17-16,-1 0 15,1 17-15,0-17 16,-1 0-16,19 18 16,-36 0-16,0 35 15,0 17 1,0-35-16,0 1 0,0 17 15,17 17 1,1-34-16,-1-1 0,-17-18 16,18 1-16,-18 0 15,-18-18 1,18-18-16,-52 0 16,34 18-16,-17 0 15,-1 0-15,19 0 16,-1 18-16</inkml:trace>
  <inkml:trace contextRef="#ctx0" brushRef="#br0" timeOffset="105040.962">17762 5662 0,'18'0'15,"17"-18"1,-17 18-16,17-17 16,0 17-16,1 0 15,-19 0 1,1 0 0</inkml:trace>
  <inkml:trace contextRef="#ctx0" brushRef="#br0" timeOffset="105411.586">18344 5080 0,'0'18'16,"0"-1"-1,36 36 1,-1-18-16,53 18 15,-53-35-15,71 35 16,-35-53-16,-18 18 16,-18-1-16,18 1 0,-18 0 15,1-18-15,-1 17 16,-18-17-16</inkml:trace>
  <inkml:trace contextRef="#ctx0" brushRef="#br0" timeOffset="105695.626">19209 5151 0,'-18'0'16,"-17"0"-1,0 0-15,-18 35 16,17-18-16,-17 19 15,18-1-15,18 18 16,-1-18-16,36 36 16,-1-36-16,18 53 15,1-52-15,17 52 16,-18-53-16,0 53 16,-35-53-1,0 36-15</inkml:trace>
  <inkml:trace contextRef="#ctx0" brushRef="#br0" timeOffset="111211.568">25135 4621 0,'18'0'16,"17"18"-1,1 0-15,-1-1 16,0 19-16,53 17 16,-52-36-16,34 36 15,-35-35-15,1-1 16,-19-17-16,1 0 0</inkml:trace>
  <inkml:trace contextRef="#ctx0" brushRef="#br0" timeOffset="111480.137">25770 4639 0,'-17'0'31,"-1"0"-31,1 0 16,-36 35-16,35 1 16,-35 17-16,35-18 15,1 35-15,-1-52 16,18 53 0,0-36-16,35 53 15,-35-53-15,36 36 16,-19-36-16,1 18 15,-18-35-15</inkml:trace>
  <inkml:trace contextRef="#ctx0" brushRef="#br0" timeOffset="111748.12">25912 4957 0,'17'0'16,"18"0"-16,18 0 15,-35-18-15,0 18 0,35 0 16</inkml:trace>
  <inkml:trace contextRef="#ctx0" brushRef="#br0" timeOffset="111867.94">25964 5133 0,'36'0'15,"34"0"1,-52 0-16,17 0 16</inkml:trace>
  <inkml:trace contextRef="#ctx0" brushRef="#br0" timeOffset="112300.769">26564 4657 0,'18'0'31,"-1"0"-15,19-18-16,17 18 16,-18 0-16,18-18 15,-36 18-15,19 0 16,-19 0-16,-34-17 16</inkml:trace>
  <inkml:trace contextRef="#ctx0" brushRef="#br0" timeOffset="112608.195">26564 4639 0,'0'35'15,"18"1"-15,-18 34 16,17-17-16,-17-18 0,18 71 16,-18-71-16,0 54 15,0-54-15,18-17 16,-18-1-16,17 1 0,1-1 16,0 1-1,17-18 1,0-18-16,-17 18 15,17 18-15</inkml:trace>
  <inkml:trace contextRef="#ctx0" brushRef="#br0" timeOffset="113221.604">27146 5009 0,'0'18'16,"0"17"-1,18 1-15,-18-1 16,18-17-16,-1-1 16,1-17-16,17 0 15,-17 0-15,17-35 16,-17 35-16,-1-35 16,1 17-16,17 18 15,-17 0 1,-1 71-1,-17-36-15,0 18 0,18 35 16,-18-35 0,18-18-16,-18 36 0,0-54 15,-18 19 1,0-36-16,-17 0 16,18-18-16,-19 0 15,-17-17-15,36 17 16,-19-17-1,19 18-15</inkml:trace>
  <inkml:trace contextRef="#ctx0" brushRef="#br0" timeOffset="113736.201">27623 4551 0,'0'17'31,"-18"36"-15,18 0 0,0-17-16,18-19 0,-1 36 15,-17-35-15,35 17 16,-17-17-1,0-18 1,-1 0-16</inkml:trace>
  <inkml:trace contextRef="#ctx0" brushRef="#br0" timeOffset="113904.09">27799 4710 0,'0'35'16,"0"-17"-16,0-1 0,18 1 16,-18-1-1,17-17-15,1 0 16</inkml:trace>
  <inkml:trace contextRef="#ctx0" brushRef="#br0" timeOffset="114126.211">27922 4533 0,'36'35'15,"-19"1"-15,1-19 0,35 54 16,-36-36-1,19 1-15,-19 16 16,-17-16-16,0-19 0,-53 19 16</inkml:trace>
  <inkml:trace contextRef="#ctx0" brushRef="#br0" timeOffset="115867.688">28628 4992 0,'0'17'16,"18"1"-16,-18 0 0,0-1 15,35 19 1,-18-19-16,19 19 0,-19-19 15,1-17 1,17 18-16,-17-18 0,0 0 16,-1 0-16,-17-35 15,18 17-15,-18-17 16,0 17-16,0-17 16,0 17-16,0 0 15,18 18-15,-18 18 16,17 0-16,1 35 15,-18-18-15,35 53 16,-17-35-16,-1 35 16,1-52-16,-18 16 15,0-16 1,-18-1-16,1-35 16,-19 18-16,1-18 15,-18-36-15,18 36 16,-36-53-16,54 36 15,-36-18 1,35 17-16</inkml:trace>
  <inkml:trace contextRef="#ctx0" brushRef="#br0" timeOffset="117662.839">29157 4568 0,'0'-17'16,"-18"17"-1,18 17-15,0 1 0,0 0 16,0-1-16,0 1 15,0 35-15,0-35 16,0-1-16,0 19 0,18-1 16,0-35-16,-1 17 15,19 1 1,-19-18 0</inkml:trace>
  <inkml:trace contextRef="#ctx0" brushRef="#br0" timeOffset="118781.501">29351 4657 0,'18'0'0,"17"0"16,-17 0-16,17 0 16,-17 0-16,-1 17 15,1 1-15,-18 0 0,0-1 16,-18 1-16,1 0 15,17-1 1,17-17 15,19 0-15</inkml:trace>
  <inkml:trace contextRef="#ctx0" brushRef="#br0" timeOffset="118991.836">29580 4533 0,'36'18'15,"-19"17"1,1 0-16,0-17 0,17 35 16,-35-35-16,0 35 15,0-18-15,-35 0 16,17 0-16,0-17 15,1 0-15,-1-1 16,0 19-16</inkml:trace>
  <inkml:trace contextRef="#ctx0" brushRef="#br0" timeOffset="119181.004">29968 5115 0,'18'0'16,"0"0"0,-1 0-16,1-17 0,0 17 15</inkml:trace>
  <inkml:trace contextRef="#ctx0" brushRef="#br0" timeOffset="119337.877">30268 5115 0,'18'0'16,"0"0"-16,-1 0 15,36-17-15,-35 17 16,17 0-16</inkml:trace>
  <inkml:trace contextRef="#ctx0" brushRef="#br0" timeOffset="119456.599">30621 5098 0,'35'0'16,"-17"-18"-1,17 18 1</inkml:trace>
  <inkml:trace contextRef="#ctx0" brushRef="#br0" timeOffset="119565.2">30745 5115 0,'17'0'16,"1"-17"0,0 17-16,-1 0 15,1 0-15</inkml:trace>
  <inkml:trace contextRef="#ctx0" brushRef="#br0" timeOffset="119865.239">31256 5115 0,'-35'53'0,"0"0"16,-18 18-1,17-36 1,19-17-16,-1-1 0</inkml:trace>
  <inkml:trace contextRef="#ctx0" brushRef="#br0" timeOffset="120332.11">31521 5009 0,'0'18'16,"0"17"-16,0-17 15,0 17-15,17 18 16,1-35-16,0-1 0,-1 1 15,1 0-15,35-18 16,-18-18-16,-17 18 16,35-53-16,-36 36 15,1-19-15,-18 19 0,18-1 16,-18 0-16,0 1 16,17 17-16,-17 17 15,0 1-15,18 17 16,-18 53-16,17-35 15,-17 36-15,18-36 16,-18 17-16,0-35 16,0 1-16,-18-19 15,-17-17 1,18 0-16,-19 0 16,19-17-16,-19-1 0,-17-35 15,18 18-15,0-18 16,17 18-16</inkml:trace>
  <inkml:trace contextRef="#ctx0" brushRef="#br0" timeOffset="120570.317">31944 4674 0,'-18'18'16,"18"35"0,0-35-1,0 17-15,0 0 0,18 18 16,0-18 0,-1-17-16,1-18 0,0 0 15</inkml:trace>
  <inkml:trace contextRef="#ctx0" brushRef="#br0" timeOffset="120994.469">32085 4815 0,'-17'53'16,"17"-17"-16,0-1 15,0-17-15,0-36 31,35-17-15,-18-18-16,1 35 16,0 0-16,-1 1 15,1 17-15,0 0 16,-18 17-16,0 19 16,0-1-1,-18-17-15,18-1 16,0 1-16,0 0 0,18-18 31,-1 0-31,1-18 16,0 0-16,-1 18 15,-17-17-15,18 17 16,-1 0-16,1 0 0,0 0 16,-1 0-1,-17 17-15,18 1 16,-18 0-16,0-1 15,18-17-15,-18 18 16</inkml:trace>
  <inkml:trace contextRef="#ctx0" brushRef="#br0" timeOffset="121211.199">32420 4692 0,'36'0'0,"-1"35"16,0 18-1,-17-18-15,-1 54 16,-17-54-16,0-17 0,-17 52 16,-1-52-16,-17-1 15,35 1 1,-18-18-16</inkml:trace>
  <inkml:trace contextRef="#ctx0" brushRef="#br0" timeOffset="121774.076">32579 4604 0,'0'-18'15,"18"18"1,35-18-16,-36 18 16,1 0-16,17 0 0,18 0 15,-18 0-15,-17 0 16,17 0-16,-17 0 16,-18 18-1,0 0-15,0 17 16,0 0-16,0 54 15,-18-54-15,18 88 16,0-70-16,-17 71 16,17-54-16,0 36 15,0-53-15,17 18 16,-17-36-16,18 0 16,0-17-1,-18 17-15,-18-35 31,-17-18-15,-1 18 0,1-17-16,0 17 0,-71-36 15</inkml:trace>
  <inkml:trace contextRef="#ctx0" brushRef="#br0" timeOffset="127577.815">13159 7444 0,'0'-18'16,"-36"0"-16,1 18 16,0 0-1,17 18-15,-35 35 16,36-18-16,-1 0 16,18 18-16,0 18 15,0-36-15,0 0 0,18-17 16,-1 0-16,36-1 15,-18-34-15,1-1 16,34-52-16,-52 17 16,0 0-16,-1-53 15,-17 53-15,-17-53 16,-1 36-16,18 17 16,-18-18-16,-35-35 15,36 53-15,17 18 0,-18 0 16,0 17-16,18 36 15,0 17-15,-17 53 16,34 53 0,1-70-16,0 17 15,17 53-15,0-88 16,36 53-16,-36-71 16,0 1-16,18-1 0,0 0 15,-18-35-15,-17 18 16</inkml:trace>
  <inkml:trace contextRef="#ctx0" brushRef="#br0" timeOffset="128045.291">13688 7144 0,'-18'17'16,"1"19"0,-1 52-16,0-35 15,18 0-15,-17 53 16,34-54-16,1-16 0,0-1 16,-1-17-16,54 17 15,-54-35-15,1 0 16,0-18-16,-1 1 0,1-19 15,-18 19 1,-18-1-16,18 36 16,0-1-1,18 19-15,0-1 0,17-17 16,18 34 0,0-34-16,35 0 15,-53-18-15,53-36 16,-70 19-16,17-36 15,-35 18-15,0-1 16,-17 1-16,-19 0 0,-17-36 16,18 36-16,-18-18 15,36 35-15,17-17 16,0 18-16,17-1 16</inkml:trace>
  <inkml:trace contextRef="#ctx0" brushRef="#br0" timeOffset="128306.93">14288 6862 0,'17'0'32,"18"-18"-17,1 18-15,-1-18 16,18 18-16,-18 0 0,-17 0 16</inkml:trace>
  <inkml:trace contextRef="#ctx0" brushRef="#br0" timeOffset="128487.351">14411 6914 0,'-18'36'16,"18"17"-16,0-18 16,0 18-16,0-18 15,18-17-15,-18-1 16,18 1-16,17 0 0,0-1 15,0 1-15,1-18 16</inkml:trace>
  <inkml:trace contextRef="#ctx0" brushRef="#br0" timeOffset="128741.415">14605 6932 0,'18'0'16,"-1"18"-16,1-1 16,0 19-1,-1-19-15,-17 19 16,-17-19-16,17 18 16,-18-17-16,0 0 15,18-1-15,18-17 16,35 0-1,-36-17-15,36-1 16,-35 18-16</inkml:trace>
  <inkml:trace contextRef="#ctx0" brushRef="#br0" timeOffset="129352.045">14834 6791 0,'0'-18'15,"18"18"1,0 0-16,17 0 16,0 0-1,-17-17-15,-1 17 0,1 0 16,-18 17 31,0 1-32,0 0 1,0-1-16,0 19 16,0-19-16,0 18 15,0-17-15,18 17 0,-18 36 16,17-36-16,-17 36 15,0-54-15,0 19 16,0-19-16,18 1 0,-18 0 16,0-1-16,-18-17 15,18-17 1,-17 17-16,-1 0 16,-17-18-1,17 0-15,1 18 0,-1 0 16,0 0-16,1 0 15</inkml:trace>
  <inkml:trace contextRef="#ctx0" brushRef="#br0" timeOffset="129703.496">15363 7303 0,'18'0'15,"0"17"-15,35-17 16,-36 0-16,54 0 16,-36 0-16,18-17 15,-35 17-15,-18-18 16</inkml:trace>
  <inkml:trace contextRef="#ctx0" brushRef="#br0" timeOffset="129831.163">15505 7444 0,'70'0'16,"-17"0"-1,-18-18-15,1 0 0,-19 18 16</inkml:trace>
  <inkml:trace contextRef="#ctx0" brushRef="#br0" timeOffset="130308.787">16387 6720 0,'-18'18'16,"18"17"-16,0 54 16,0-54-16,18 18 0,-18-18 15,35 53 1,18-17-16,-36-36 0,-17 0 16,18 1-1</inkml:trace>
  <inkml:trace contextRef="#ctx0" brushRef="#br0" timeOffset="130476.053">16263 7303 0,'18'0'0,"35"0"16,0 0-16,70 0 16,-52-18-16,87-17 15,-69 17-15,34-17 16,-88 35-16,1 0 15</inkml:trace>
  <inkml:trace contextRef="#ctx0" brushRef="#br0" timeOffset="131077.783">16528 7567 0,'0'18'16,"0"70"-16,0-18 15,0-52-15,0 35 16,0-71 15,0-17-15,17-18-16,1 18 15,17 0-15,-17 17 16,-1 18 0,1 0-16,-18 35 15,18-17-15,-18 35 16,17-36-16,-17 1 16,18 0-16,0-18 15,-1 0-15,19-18 16,-19 0-16,19-17 15,-19 18-15,36-1 16,-18 18-16,18 0 16,-17 0-16,16 53 15,-52-36-15,18 54 16,-18-53 0,0 17-16,0-17 15,-18-18 1</inkml:trace>
  <inkml:trace contextRef="#ctx0" brushRef="#br0" timeOffset="131716.27">17868 7197 0,'-35'-18'16,"0"36"-16,-1 17 15,1 36 1,0 17-16,35-53 0,0 36 16,17-54-16,1 1 15,0-1-15,17-17 0,36-35 16,-54 0 0,36-53-16,-35 35 15,-1-53-15,-17 53 16,-17-53-16,-1 53 15,-35-35-15,36 53 16,-1 17 0,0 1-16,1 34 0,17 18 15,0 71 1,17 35-16,1-70 0,35 35 16,-18-53-16,18 0 15,-18-36-15,54 36 16,-54-35-16,-18-18 15</inkml:trace>
  <inkml:trace contextRef="#ctx0" brushRef="#br0" timeOffset="132038.003">18292 6897 0,'52'0'16,"54"0"-16,-53 0 15,0 17 1,-18 1-16,-17 17 0,0 36 16,-18-36-16,-18 53 15,0-52-15,-17 52 16,35-53-16,0 18 15,0-35-15,35 35 16,-17-36-16,35 1 16,-35-18-1,-1 0-15,1 0 0,-36-18 16</inkml:trace>
  <inkml:trace contextRef="#ctx0" brushRef="#br0" timeOffset="132166.41">18380 7338 0,'0'-18'16,"17"18"-16,19-17 16,-1 17-16,35-18 15,-34 0-15,34 1 16,-34-1-16,-19 0 16</inkml:trace>
  <inkml:trace contextRef="#ctx0" brushRef="#br0" timeOffset="132361.717">18785 6720 0,'0'-17'0,"18"17"15,17-18-15,18 1 16,-17 17-1,-19-18-15,1 18 16</inkml:trace>
  <inkml:trace contextRef="#ctx0" brushRef="#br0" timeOffset="132527.733">18838 6720 0,'0'71'16,"18"0"-1,0-36-15,-1 18 16,1-36-16,0 1 0,-1-18 16,18 18-1,-35-36-15,18 0 16</inkml:trace>
  <inkml:trace contextRef="#ctx0" brushRef="#br0" timeOffset="132755.15">19032 6720 0,'18'18'0,"0"0"15,-18-1-15,17 1 16,-17 0-16,0-1 16,0 1-16,0 0 0,0-1 15,0 1-15,0-1 16,18-17-16,0 0 15,34 0-15,1 0 16,-35-17-16,0-1 16</inkml:trace>
  <inkml:trace contextRef="#ctx0" brushRef="#br0" timeOffset="133184.835">19279 6615 0,'18'-18'31,"0"18"-31,17 18 15,-17-18-15,-1 17 16,1-17 0,-18 36-1,0-19-15,17 1 0,-17 17 16,18 18-16,-18-18 16,18 18-16,-18-18 15,17 18 1,-17-35-16,0 0 15,0-1-15,-17-17 16,-1 0-16,0-17 16,1 17-1,-1-18-15,1 18 0,-1 0 16</inkml:trace>
  <inkml:trace contextRef="#ctx0" brushRef="#br0" timeOffset="134475.799">19914 6879 0,'18'18'15,"-18"17"-15,0 71 16,0-53-16,0 0 0,0 17 15,-18 36-15,18-71 16,-17 36 0,17-53-16,0-36 31,-18-35-31,18 18 16,0-53-1,18 35-15,-1-53 16,1 53-16,17-53 15,-17 71-15,17-18 16,-17 53-16,-1 0 16,1 53-1,-18-18-15,18 71 16,-18-36-16,17-17 0,-17 18 16,36 35-16,-19-53 15,19 35-15,-36-53 16,17 0-16,1-17 0</inkml:trace>
  <inkml:trace contextRef="#ctx0" brushRef="#br0" timeOffset="134629.943">19985 7267 0,'18'0'15,"17"0"-15,-18 0 16,19 0-16,-19-17 16,1 17-16,17 0 0</inkml:trace>
  <inkml:trace contextRef="#ctx0" brushRef="#br0" timeOffset="134903.807">20267 6685 0,'18'0'31,"17"0"-16,0-17-15,1-1 16,-19 18-16,18-18 16,-52 18 15</inkml:trace>
  <inkml:trace contextRef="#ctx0" brushRef="#br0" timeOffset="135070.15">20338 6720 0,'0'53'16,"0"0"-1,0-17-15,0 16 16,0-34-16,0 17 16,17-17-16,1 0 15,0-18-15,17 0 16,-18 0-16,19-36 16,-19 19-1</inkml:trace>
  <inkml:trace contextRef="#ctx0" brushRef="#br0" timeOffset="135302.898">20620 6738 0,'0'53'16,"0"-18"-16,0 18 15,18-35 1,-1 17-16</inkml:trace>
  <inkml:trace contextRef="#ctx0" brushRef="#br0" timeOffset="135638.762">20708 6668 0,'18'0'0,"-1"-18"16,1 18-16,17 0 15,-17 0 1,0 0 0,-18 18-16,17-1 0,-17 18 15,0 1-15,0 34 16,18-34-16,-18 16 16,0-34-1,17 0-15,-17-1 16,-17-17 15,-1-17-15,18-1-16,-17 0 15</inkml:trace>
  <inkml:trace contextRef="#ctx0" brushRef="#br0" timeOffset="136277.395">21026 6491 0,'17'0'47,"1"0"-47,-1 0 15,1 0-15,17-18 16,-17 18-16,35 0 15,-18-17-15,1 17 16,-1-18-16,-18 18 16,1 0-16,-36 0 15</inkml:trace>
  <inkml:trace contextRef="#ctx0" brushRef="#br0" timeOffset="136432.147">21237 6491 0,'0'53'16,"0"0"-1,18 18 1,0-19-16,-18-16 0,17 17 16,1-36-1</inkml:trace>
  <inkml:trace contextRef="#ctx0" brushRef="#br0" timeOffset="137660.105">13282 9119 0,'0'-17'16,"0"-1"-16,0 0 15,-18 1 1,1 17-16,-18 17 16,-1 19-16,-17 17 15,18 0-15,17-18 16,1 0-16,-1 0 0,18 1 16,0-1-1,18-17-15,35-18 16,17-18-16,-34-17 15,16-36 1,-34 18-16,0-53 16,-18 53-16,0 0 0,-18 1 0,-17-72 15,17 71 1,-35-35-16,18 70 16,17 1-16,1-1 0,-1 53 15,18-17-15,0 35 16,35 88-1,-17-53-15,53 36 16,-19-71-16,-16 0 0,17-18 16,35 35-16,-53-34 15,0-19-15,1 1 0,-1-18 16</inkml:trace>
  <inkml:trace contextRef="#ctx0" brushRef="#br0" timeOffset="138862.908">13794 8767 0,'-18'-53'0,"18"35"15,0 36 1,0 70 0,18-18-16,17 71 15,-35-52-15,18-36 0,-1 17 16,18 36 0,-35-71-16,0-17 0,0 17 15,0-52 1,-17-36-1,17 17-15,17-17 16,19 36-16,-19-1 16,54 18-16,-36 18 15,0-18-15,-17 17 16,17 19-16,-35-19 0,18 36 16,-36-35-16,-17 0 15,17-1-15,-52-17 16,52 0-16,-17-17 15,17-1-15,1 0 0,17-17 16,0 0-16</inkml:trace>
  <inkml:trace contextRef="#ctx0" brushRef="#br0" timeOffset="139051.269">14182 8643 0,'17'-18'0,"1"18"0,17-17 15,18-1-15,18 1 16,-36 17 0,-17 0-16</inkml:trace>
  <inkml:trace contextRef="#ctx0" brushRef="#br0" timeOffset="139207.479">14323 8661 0,'17'70'15,"-17"-34"-15,18-1 0,0 35 16,-1-34 0,1-1-1,17 0 1,-17-35-16</inkml:trace>
  <inkml:trace contextRef="#ctx0" brushRef="#br0" timeOffset="139468.667">14587 8678 0,'18'18'15,"-18"0"-15,18-1 16,-1 1-16,-17 0 0,18-1 16,-18 1-16,-18-1 0,18 1 15,-17 0 1,17-1-16,0 1 16,17-18-16,1 18 15,17-18-15,-17-18 16,17 0-16,-17 18 15</inkml:trace>
  <inkml:trace contextRef="#ctx0" brushRef="#br0" timeOffset="140020.037">14870 8573 0,'17'-18'32,"1"18"-32,17 0 15,-17 0-15,35 0 16,-18 0-16,-17 0 0,-1 0 16,19 18-1,-19-18-15,1 0 0,-18 17 16,0 1-16,0 35 15,0-18-15,0 18 16,0 0-16,0 17 16,0-34-16,17 17 15,-17-36-15,0 18 16,-17-35 15,-18-17-15,-1-1-1,1 1-15,17 17 0,1-18 16,-1 18-16,18 18 16,18-1-1</inkml:trace>
  <inkml:trace contextRef="#ctx0" brushRef="#br0" timeOffset="140597.953">15381 9066 0,'35'0'16,"1"18"0,17-18-1,0 18-15,-18-18 16,-18 17-16</inkml:trace>
  <inkml:trace contextRef="#ctx0" brushRef="#br0" timeOffset="140730.224">15469 9208 0,'36'17'15,"-19"-17"-15,1 0 16,17 0-16,-17 0 15,-1 0 1</inkml:trace>
  <inkml:trace contextRef="#ctx0" brushRef="#br0" timeOffset="141197.449">16281 8537 0,'17'0'16,"-17"18"-16,0 17 0,18 53 15,-18 18 1,18 18 0,-1-89-16,1 18 0,0 17 15,-1-34-15,-17-19 16</inkml:trace>
  <inkml:trace contextRef="#ctx0" brushRef="#br0" timeOffset="141370.307">16157 9155 0,'18'0'16,"0"0"0,17 17-16,18-17 15,0 0-15,0 0 0,17-17 0,1 17 16,-1-18-16,1 0 15,17 18-15,-53 0 16,-17 0-16,0 0 0,-36 18 16</inkml:trace>
  <inkml:trace contextRef="#ctx0" brushRef="#br0" timeOffset="141822.067">16422 9472 0,'0'53'16,"0"0"-1,-18-18 1,18-17 0,0-36-16,18-17 15,-1 0-15,19-18 16,-19 17-16,1 19 0,-18-1 15,18 1-15,-18-1 16,17 18-16,1 0 0,-18 18 16,0 34-1,0 1-15,0-35 16,0 0-16,0-1 16,18-17-1,-1-35 1,1 17-16,35-17 15,-36 17-15,19 1 16,-19 17-16,1 17 16,-18 1-16,18 35 15,-1-35-15,1 17 16,-18-17-16,18-1 0,-1 1 31,-17-36-15</inkml:trace>
  <inkml:trace contextRef="#ctx0" brushRef="#br0" timeOffset="142427.471">17374 9137 0,'0'88'15,"-17"0"1,17-17 0,0-53-16,17-18 15,1-53 1,0 17-16,-1-34 16,-17 17-16,36-18 15,-19 36-15,1 0 16,-1 35-16,1-18 15,-18 36-15,0 52 16,0-34-16,0 17 16,0-18-16,0 18 15,0 17-15,0-34 16,18 16-16,-1-52 16,-17 18-16</inkml:trace>
  <inkml:trace contextRef="#ctx0" brushRef="#br0" timeOffset="142883.695">17745 9296 0,'17'88'16,"-17"18"-1,0-36 1,36 89-16,-19-106 16,1 0-1,0-35-15,-18-36 16,-18-53-1,18 36-15,-18-71 16,1 53-16,17-70 16,-18 52-16,36-70 15,-18 88-15,35 0 16,0 36-16,0 34 16,-17 1-16,-18 53 15,0-36-15,-18 35 16,18-52-16,-35 35 15,18-35 1,-19-1-16</inkml:trace>
  <inkml:trace contextRef="#ctx0" brushRef="#br0" timeOffset="143016.49">18150 9349 0,'-17'0'16,"-1"0"0</inkml:trace>
  <inkml:trace contextRef="#ctx0" brushRef="#br0" timeOffset="144896.827">18538 9031 0,'0'-53'15,"-17"0"1,17 36-16,-53 17 15,35 0-15,-35 35 16,36 0-16,-1 0 16,0-17-16,18 17 0,0 1 15,36 34-15,-19-52 16,36 35-16,-17-36 16,16 19-1,-34-19-15,0-17 0,-18 18 16,0 0-1,-18-18-15,-52 17 16,52-17-16,-53 18 16,36-18-1,17 0-15</inkml:trace>
  <inkml:trace contextRef="#ctx0" brushRef="#br0" timeOffset="145252.452">18733 9102 0,'-18'0'0,"18"35"16,0-17-16,0 52 16,0-35-16,18 18 15,-1-17 1,18-1-16,1-35 15,-1 0-15,-17 0 16,17-35-16,-35-1 16,18-17-1,-18 18-15,-18-18 16,18 36-16,0-1 16,-18 0-16,18 1 0,-17 17 15,17 35-15,0-17 16,0 35-16,17-18 15,1-18-15,17 36 16,-17-35-16,35 0 16</inkml:trace>
  <inkml:trace contextRef="#ctx0" brushRef="#br0" timeOffset="145680.282">19068 9172 0,'0'71'16,"0"-18"0,0-36-1,17 1 1,-17-36 0,0-17-16,0 17 15,0 1-15,0-18 0,0 17 16,0 0-16,18 1 15,0 34 1,-18 1-16,17 17 16,-17-17-16,0-1 15,18 1-15,-18 0 16,17-18 0,1 0-1,0-36-15,-1 19 16,1-1-16,0 18 0,-1-17 15,19-1 1,-19 18-16,1 18 0,0-1 16,-18 36-1,17-18-15,-17 18 16,18-35-16,-18 17 16,17-35-16</inkml:trace>
  <inkml:trace contextRef="#ctx0" brushRef="#br0" timeOffset="150147.007">19791 8537 0,'-35'18'16,"17"35"-16,0 0 15,1 17-15,-1 1 16,0 17-16,18 0 0,-17 71 15,17-36 1,17-70-16,19 0 0,34 18 16,1-36-1,-18-35-15</inkml:trace>
  <inkml:trace contextRef="#ctx0" brushRef="#br0" timeOffset="150535.161">20055 9137 0,'-70'35'0,"17"36"16,35 35 0,54-53-1,34-36 1,-35-17-16,54-35 15,-54 17-15,35-52 16,-52 34-16,0-52 16,-18 35-16,-18-53 15,0 36-15,-17-54 16,0 72-16,0-19 16,-1 71-16,19 18 15,17 70 1,0-35-16,0 17 15,35 54-15,-17-54 0,17-17 16,0 0-16,53 35 16,-35-52-16,18-1 15,-36-35 1,0 0-16</inkml:trace>
  <inkml:trace contextRef="#ctx0" brushRef="#br0" timeOffset="150852.37">20532 8784 0,'53'0'16,"-36"0"-16,54 0 15,-36 18-15,36-1 16,-36 1-16,-17 35 15,-18-18-15,-36 36 16,19-18 0,-36 35-16,17-35 15,19 17 1,17-34-16,35 17 0,-17-36 16,52 19-1,-34-36-15,16 17 16,-16-17-16,-19-17 15,-17-1-15,0 0 0</inkml:trace>
  <inkml:trace contextRef="#ctx0" brushRef="#br0" timeOffset="150976.16">20655 9225 0,'53'0'0,"18"-17"16,-1-1-1,-52 0-15</inkml:trace>
  <inkml:trace contextRef="#ctx0" brushRef="#br0" timeOffset="151213.819">21026 8537 0,'17'0'16,"36"0"-16,0 0 16,-18-17-16,18 17 15,-35-18-15,0 18 16</inkml:trace>
  <inkml:trace contextRef="#ctx0" brushRef="#br0" timeOffset="151391.504">21096 8590 0,'18'53'15,"-18"-18"-15,17-17 16,-17 17-16,18 1 15,0-1-15,-18-18 0,35 19 16,-17-36-16,17 17 16,-17-34-1</inkml:trace>
  <inkml:trace contextRef="#ctx0" brushRef="#br0" timeOffset="151625.978">21325 8590 0,'36'0'16,"-19"0"-16,19 35 15,-19-35 1,-17 18-16,0 35 16,-17-18-16,-1-17 15,0 17-15,18-17 16,0-1-16,18-17 0,17 0 15,-17 0-15,0 0 16,17 0-16,-18-17 16,1 17-16</inkml:trace>
  <inkml:trace contextRef="#ctx0" brushRef="#br0" timeOffset="151999.053">21572 8484 0,'36'18'16,"-19"-18"-16,36 18 16,-35-18-1,35 17-15,-36-17 16,1 18-1,-18 0-15,0-1 0,0 36 16,0 18 0,0-54-16,18 19 15,-18-19-15,0 18 16,17-17-16,-17 0 0,0-1 16,0-34-1,-35 17 1,35-18-16,-18 18 0,-17-18 15,17 18 1,1 18-16,-1 0 16</inkml:trace>
  <inkml:trace contextRef="#ctx0" brushRef="#br0" timeOffset="152405.495">22102 9331 0,'0'35'0,"17"-17"16,-17 0-16,-17 17 15,-1 18 1,0-36-16,-17 1 0,17 0 16,-17-1-16,17-17 15,-34 18-15,34-18 16</inkml:trace>
  <inkml:trace contextRef="#ctx0" brushRef="#br0" timeOffset="153493.703">22719 9102 0,'-18'-36'16,"1"19"-16,-1-1 15,-17 0-15,-1 18 16,1 18-16,0 17 16,0 18-16,17-17 15,18-1-15,0 0 16,18 0-16,35 18 16,-36-53-16,54 18 15,-36-18-15,18-18 16,-35 1-16,-1-19 15,-17 1-15,-17-18 16,-1 36-16,-17-19 16,17 19-16,0 17 15,18 17-15,0 19 16,18-19-16,35 19 16,-18-19-16,36 18 15,-36-35-15,0 0 16,-17 0-1,-36-35 1,1 18-16,-1-19 16,18 19-1,18 17 1,17 17 0,0 1-16,36 0 15,-18-1-15,17 1 16,-34-1-16,34-17 15,-52 0-15,-36-17 32,0-1-32,1 1 15,-1-1-15,1-17 16,17 17-16,-18 0 0,0 18 16,1 0-1,-1 18-15,-17 35 16,17-18-16,18-17 15,-18 35-15,18-36 16,18 1-16,0-18 16</inkml:trace>
  <inkml:trace contextRef="#ctx0" brushRef="#br0" timeOffset="153640.952">23336 9208 0,'0'52'16,"36"1"-16,-36-17 16,35-1-16,-18-35 15</inkml:trace>
  <inkml:trace contextRef="#ctx0" brushRef="#br0" timeOffset="153804.631">23354 8978 0,'-18'-17'15,"18"-1"-15,0 36 16,36 17 0,-19-18-16</inkml:trace>
  <inkml:trace contextRef="#ctx0" brushRef="#br0" timeOffset="154032.818">23566 9102 0,'-18'17'15,"18"19"1,-18-19-16,36 19 16,0-19-16,17 18 15,-18-17-15,19 0 16,-36-1-16,17 1 15,-34-18 1,-19 18-16,1-18 16,-18 0-1,18 0-15,0 0 16,35-18-16</inkml:trace>
  <inkml:trace contextRef="#ctx0" brushRef="#br0" timeOffset="154194.602">23813 9119 0,'88'-17'16,"-18"17"0,-34 0-16,-1 0 0,-18 0 15</inkml:trace>
  <inkml:trace contextRef="#ctx0" brushRef="#br0" timeOffset="154328.448">23813 9260 0,'17'18'16,"1"-18"-16,-1 0 16,54 0-16,-53 0 15,52-18-15,-52 18 16</inkml:trace>
  <inkml:trace contextRef="#ctx0" brushRef="#br0" timeOffset="154784.653">24483 8625 0,'0'71'16,"0"52"-1,17-52-15,19 52 16,-19-70-16,1 0 16,17 0-16,18 18 15,-35-36-15,-1-17 0,1-1 16</inkml:trace>
  <inkml:trace contextRef="#ctx0" brushRef="#br0" timeOffset="155334.419">25224 9349 0,'-18'35'16,"18"-17"-16,-35 17 16,35 0-16,-36-17 15,36-1-15,-35 1 16,0-18-16</inkml:trace>
  <inkml:trace contextRef="#ctx0" brushRef="#br0" timeOffset="156491.266">25735 8467 0,'0'35'15,"0"0"-15,0 36 16,0-1-16,18 19 16,-18-1-16,17 70 0,1-69 15,0 34-15,-18-70 16,17 0-16,1-35 15,0-18 1,-1 0-16</inkml:trace>
  <inkml:trace contextRef="#ctx0" brushRef="#br0" timeOffset="156680.272">25929 8996 0,'-53'17'15,"0"1"1,18 0-16,35-1 0,0 1 16,35 35-1,36-18 1,17 1-16,-53-19 16,36 1-1</inkml:trace>
  <inkml:trace contextRef="#ctx0" brushRef="#br0" timeOffset="156993.259">26106 9172 0,'17'18'16,"1"-18"-1,-1 0-15,36 0 16,-35-18-16,35-17 15,-53 17-15,18 1 0,-18-1 16,0 0-16,-18-17 16,0 17-16,-17 18 15,17 0-15,-17 0 0,0 18 16,0 17-16,35-17 16,-18 35-16,36-18 15,34 1-15,-16-19 16,52 18-1,-35-35-15,-18 0 0,0 0 16,1 0-16,-19 0 16</inkml:trace>
  <inkml:trace contextRef="#ctx0" brushRef="#br0" timeOffset="157364.532">26441 9225 0,'35'0'16,"-17"0"0,35-17-16,-36-1 15,18-17-15,-35 17 16,0 0-1,-17 1-15,-18-1 16,17 0-16,-35 18 16,35 0-16,-17 18 15,17-18-15,18 53 16,18-35-16,17 35 16,1-36-16,34 18 15,-35-17-15,36 0 16,-53-18-16,-1 0 15,1 0-15,-18-18 16,0 0-16</inkml:trace>
  <inkml:trace contextRef="#ctx0" brushRef="#br0" timeOffset="157681.52">26688 9243 0,'0'35'16,"0"0"-16,17 71 15,19 0-15,-19-53 0,18 17 16,-35-52-1,18 17-15,-18-52 16,-18-36 0,18 18-16,-35-54 15,35 36-15,-17-52 16,17 52-16,0-53 16,17 71-16,18-36 15,1 53-15,17 18 16,-36 18-16,1 35 15,-18-35-15,0 17 16,-18 0-16,1-17 0,-1-1 16,-17 1-1,17 0-15,0-18 0,1 0 16,34 0 0</inkml:trace>
  <inkml:trace contextRef="#ctx0" brushRef="#br0" timeOffset="158259.383">27129 9137 0,'-18'0'0,"-17"53"15,17-35-15,18 52 16,0-52-16,18 35 15,-1-36-15,36 1 16,-17-18-16,-1-18 16,-18 1-16,19-19 15,-19 1-15,19-35 16,-36 17-16,0 0 16,0 0-16,-36-53 15,19 53-15,-19-70 16,19 87-16,-36-17 15,35 53-15,1 18 0,-1 0 16,18 35-16,0 52 16,0-52-16,35 71 15,1-71-15,16 53 16,-16-71-16,34 35 16,-34-52-16,-1-18 15,-35-18 1,17 1-16,-17-1 0,0 0 15,-17-34 1,17 16-16,-18 19 16,36 17-1,-1 17-15,1 1 16,17 17 0,-17-17-16,17 17 0,-17-35 15,-18-18 1,-18-17-1,1-18 1,-1 36-16,-17-36 16,35 17-16,0 19 15</inkml:trace>
  <inkml:trace contextRef="#ctx0" brushRef="#br0" timeOffset="158622.471">27640 9313 0,'0'-17'16,"0"-1"-1,0 0-15,0 1 16,18-1 0,-1 1-16,19 17 0,-36-18 15,17 18 1,-17 18-1,0-1 1,0 1 0,18-18-1,0 17 1,-1-17-16,1 0 16,0 0-16,-18 18 31,17-18-31,-17 18 15,18-1 1,-18 1-16,17-18 16</inkml:trace>
  <inkml:trace contextRef="#ctx0" brushRef="#br0" timeOffset="158905.163">28063 9172 0,'-17'0'0,"-1"18"16,18 0-16,-17 17 16,34 0-16,1 0 15,-18-17-15,35 17 16,-17-17-1,-36-18 17,0 0-32,-17 18 15,18-18-15,-1 0 16</inkml:trace>
  <inkml:trace contextRef="#ctx0" brushRef="#br0" timeOffset="159116.441">28363 9049 0,'53'-18'15,"-17"18"-15,16 0 16,-34 0-16</inkml:trace>
  <inkml:trace contextRef="#ctx0" brushRef="#br0" timeOffset="159244.115">28434 9155 0,'0'35'16,"18"-35"-16,34 0 15,-34 0 1,35 0-16,-35-18 0,17 1 16</inkml:trace>
  <inkml:trace contextRef="#ctx0" brushRef="#br0" timeOffset="159478.666">28769 8696 0,'53'0'16,"53"0"0,-53 0-16,88 0 15,-88 0-15,17 0 0,-34 0 16,-1-18-16,-18 18 15,-34 0-15</inkml:trace>
  <inkml:trace contextRef="#ctx0" brushRef="#br0" timeOffset="159627.736">29069 8855 0,'0'88'15,"18"-35"-15,-18 35 16,17-53-1,1 36-15,-18-53 0,0-1 16,0 1-16,17-1 16</inkml:trace>
  <inkml:trace contextRef="#ctx0" brushRef="#br0" timeOffset="160340.566">29298 9172 0,'-17'0'16,"17"-17"-1,0-1 1,0 0-16,0 1 0,0-1 16,17 0-16,-17-17 15,18 17-15,-18 1 0,17 17 16,1 0-16,17-18 15,-17 36 1,17-18 0,-17 0-1,-18 17 1,0 1 0,0 0-1,0-1-15,0 19 16,0-19-16,0 19 15,0-19-15,-18-17 16,18 18 0,18-18-16,0 0 15,-1 0-15,1-35 16,0 35-16,-1-18 16,-17 0-16,0 1 15,0-1 1,0 36 15,0-1-15,35 1-1,-35 0-15,18-18 16,0 0-16,17 0 16,-17 0-16,-1 0 15,1-18-15,-18 0 16,0 1-16,-18-1 31,1 0-31,-1 18 0,0 18 16,1 0-16,34 35 15,1-18-15,53 0 16,-19 0-16,37-17 16,-54-18-16,35 0 15,-52 0-15,0-18 16,-1 1-16</inkml:trace>
  <inkml:trace contextRef="#ctx0" brushRef="#br0" timeOffset="160729.254">29951 8502 0,'35'-35'16,"-35"17"-16,18 0 0,-1 18 15,19 18-15,-1 0 0,0 17 16,1 18-16,16 0 16,1 35-16,36 53 0,-37-53 15,1 0-15,0 71 16,-53-88-16,-17 52 16,-1-70-16,-70 18 15,53-36-15,-18-17 16,-53 17-16,53-17 15,18-18-15,-1 17 16</inkml:trace>
  <inkml:trace contextRef="#ctx0" brushRef="#br1" timeOffset="169404.063">25682 9719 0,'0'-18'0,"18"18"16,0 0-1,-1 0 1,-17-17 0,18 17 109,-1 0-110,1 0 17,0 0-17,-1 0 1,1 0-1,0 0 1,-1 0-16,1 0 16,0 17-1,-1-17-15,1 0 16,-1 0-16,19 0 16,-19 0-16,1 0 15,0 0-15,-1 0 0,36-17 16,-35 17-1,-1 0-15,1 0 16,35 0-16,-35 0 16,35 0-16,-36 0 15,36 0-15,-18 0 16,18 0 0,-35 0-16,35 0 15,-18 17-15,18-17 16,-18 0-16,36 0 15,-18 0-15,35 0 16,-53 0-16,71 0 16,-53 0-16,53 0 15,-53 0-15,53 18 16,-53-18-16,52 0 16,-52 0-16,71 0 15,-71 0-15,53 18 16,-36-18-1,71 0-15,18 0 16,35 0 0,18 0-1,-107 0-15,90 0 16,-19 0-16,-17 17 16,35 1-1,-53 0 1,-88-18-16,0 0 0,0 17 15,-18-17-15,18 0 0,17-17 16,-52 17-16,35-18 16,-53 0-1,-18 1 1</inkml:trace>
  <inkml:trace contextRef="#ctx0" brushRef="#br1" timeOffset="170989.269">17410 9772 0,'17'0'62,"19"0"-46,-19 0-16,1-18 15,17 18-15,53 0 16,-35 0-16,88 0 16,-53 0-16,1-17 15,-1 17-15,35 0 0,-17 0 0,141 0 16,-123 0-16,105-18 16,-123 18-1,0 0-15,35-18 16,-71 18-1,-34 0-15,16 0 0</inkml:trace>
  <inkml:trace contextRef="#ctx0" brushRef="#br1" timeOffset="178320.02">22595 9772 0,'-17'0'0,"34"0"47,1 0-47,17 0 16,-17-18-16,70 18 15,-17 0-15,-1 0 16,18 0-16,18 0 0,124-17 16,-107 17-16,142 0 15,-124 0-15,-18 0 16,-17 17-16,-18-17 0,53 18 16,-105 0-1,34-1-15</inkml:trace>
  <inkml:trace contextRef="#ctx0" brushRef="#br1" timeOffset="182107.219">26970 8290 0,'0'0'0,"18"0"0,-36 0 62,0 0-46,18-17 46,36-36-46,-36 35-16,17-17 15,18-36 1,-17 18-16,0 0 0,-1 1 16,19-1-16,-19 0 0,1-18 15,0 18-15,-1 0 0,-17 18 16,35-36-16,-17 36 16,-18 18-16,18-1 15,-18 0-15,0 36 16,-18 17-1</inkml:trace>
  <inkml:trace contextRef="#ctx0" brushRef="#br1" timeOffset="182517.803">26776 8079 0,'0'17'0,"17"1"16,-17 0-1,0-1-15,0 54 16,0-36-16,0 18 16,18-18-16,17-17 15,-17-1-15,35-17 16,-35 0-16,35-17 15,-36 17-15,36-18 16,-35 18-16,17-17 16</inkml:trace>
  <inkml:trace contextRef="#ctx0" brushRef="#br1" timeOffset="186499.15">27869 6279 0,'-17'-17'0,"-1"17"16,-35 35-16,36-17 15,-1 17-15,0 0 0,-17 53 16,17-35-16,18 36 16,0-36-16,36 35 15,-1-53 1,18 18-16,-18-35 15,36 17 1,-54-18-16,19 1 0</inkml:trace>
  <inkml:trace contextRef="#ctx0" brushRef="#br1" timeOffset="190859.793">28169 6526 0,'0'0'0,"0"18"31,0 17-31,0 18 16,0-17-16,0 34 16,0-35-1,-17 18-15,17-35 16,-18 0 0,18-36-1,35-53-15,-17 36 16,17-35-1,1 17-15,-19 17 0,1 19 16,17-36-16,-17 35 16,-1 18-16,19 0 15,-36 18-15,0-1 16,17 19-16,-17-19 0,0 54 16,0-53-16,-17 34 15,17-16-15,0-19 16,0 19-16,0-1 15,0-17-15</inkml:trace>
  <inkml:trace contextRef="#ctx0" brushRef="#br1" timeOffset="192589.308">28716 6773 0,'18'0'0,"-1"0"31,1 18-15,-18 0-1,0-1-15,0 1 16,0 0-16,-35 17 16,17-18-16,0 1 15,-34 0 1,16-1-16</inkml:trace>
  <inkml:trace contextRef="#ctx0" brushRef="#br1" timeOffset="193272.955">29016 6156 0,'0'-18'16,"0"36"-16,18-18 15,-18 18 1,35 17-16,-17-17 16,17 34-16,-18-16 15,1-1-15,-18 0 0,18 18 16,-1 0-16,-17 0 0,18 0 15,-18 53 1,0-53-16,-18-18 0,1 36 16,-1-36-16,-17 35 15,0-34-15</inkml:trace>
  <inkml:trace contextRef="#ctx0" brushRef="#br1" timeOffset="-210960.354">28046 7391 0,'0'-18'16,"-18"18"15,1 18-15,-1-1-16,-17 54 16,17-18-16,-17 53 15,35-53-15,-18 70 16,18-88-1,18 71-15,-1-71 16,72 18-16,-54-17 16,35-19-16,-34 1 15,17-18 1,-36 0-16</inkml:trace>
  <inkml:trace contextRef="#ctx0" brushRef="#br1" timeOffset="-199747.458">28628 7549 0,'18'0'16,"-18"18"-16,0 0 31,0 17-31,0 18 15,0-18-15,0 0 16,0 1-16,0 52 16,0-53-16,0 1 15,0-19-15,0 1 16,-18-18-16,18-18 16,-18-17-1,18 0-15,18-1 16,0-34-16,-1 34 15,18-52-15,1 53 16,-1-18 0,0 53-16,1-18 15,-36 36-15,17-18 0,1 53 16,-18 35 0,18-53-16,-18 1 0,0 17 15,0-18 1,17-17-16,-17 35 15,0-36-15,0 1 0,18-1 16,-1-17 0</inkml:trace>
  <inkml:trace contextRef="#ctx0" brushRef="#br1" timeOffset="-199017.692">29492 7938 0,'0'-18'16,"18"18"-16,0 0 31,-1 35-31,1-35 16,-18 53 0,-18-35-16,18-1 0,-17 1 15,-1 0-15,0 17 0,-17 0 16,17-35-16,1 18 15</inkml:trace>
  <inkml:trace contextRef="#ctx0" brushRef="#br1" timeOffset="-198240.133">30215 7461 0,'0'-17'0,"0"34"15,18 1-15,-18 17 16,0 36 0,0-36-16,18 18 0,-18-18 15,0 36-15,0-36 16,0 0-16,17 1 15,-17-19-15,0 1 0,0 0 0,18-1 16</inkml:trace>
  <inkml:trace contextRef="#ctx0" brushRef="#br1" timeOffset="-197762.354">30568 7197 0,'18'0'15,"-1"0"-15,1 35 16,17-17-16,1 35 0,17 35 16,-18-18-16,0 54 15,-17-71-15,17 70 16,-35-70-16,-18 71 16,1-72-16,-18 19 15,-1-18-15,-34 0 16,52-18-16,-53 0 15,36-17-15</inkml:trace>
  <inkml:trace contextRef="#ctx0" brushRef="#br1" timeOffset="-186031.865">29034 7232 0,'17'0'78,"1"0"-62,0-18-1,-1 18-15,1 0 16,-1 0 0,1-17-16,0 17 15,-36 0 1</inkml:trace>
  <inkml:trace contextRef="#ctx0" brushRef="#br1" timeOffset="-185744.38">29016 7250 0,'0'17'16,"0"1"-1,0 0-15,0-1 16,0 1-16,0 17 16,0 0-16,18 1 15,-1-36-15,1 17 16,0-17-16,-1 0 15,1 0-15,-1 0 16,1 0 0,-18-17-16</inkml:trace>
  <inkml:trace contextRef="#ctx0" brushRef="#br1" timeOffset="-185433.919">29245 7285 0,'18'0'15,"17"18"1,-35 17-1,0-18 1,-17 19-16,-1-1 16,18-17-16,0-1 15,18 1 1,-1-18-16,1 0 16,-1 0-16,1 0 15,0 0-15</inkml:trace>
  <inkml:trace contextRef="#ctx0" brushRef="#br1" timeOffset="-184854.443">29422 7161 0,'17'0'32,"1"0"-1,-18 18-16,18-18-15,-1 0 16,1 0-16,0 0 16,-1 0-1,1 0 1,-1 0 15,-17 18-31,0-1 16,0 1-1,0 0-15,0 17 16,0-17-16,18-1 0,-18 36 16,0-35-16,18 17 15,-18 0-15,0-17 16,17 0-16,-17-1 16,0 1-1,-17-18 1,17 17-1,-18-17-15,0 0 16,1 0-16,-1 0 16,-17 0-1,17 0-15</inkml:trace>
  <inkml:trace contextRef="#ctx0" brushRef="#br1" timeOffset="-183975.827">28434 5997 0,'18'0'31,"17"0"-31,-18-17 15,1 17-15,17 0 16,-17 0-16,-18-18 0,18 18 16</inkml:trace>
  <inkml:trace contextRef="#ctx0" brushRef="#br1" timeOffset="-183776.032">28434 6068 0,'0'53'16,"0"0"-1,0-18-15,0 0 16,0-17-16,0-1 16,18 1-1,17-18 1,-18 0-16,19-18 15</inkml:trace>
  <inkml:trace contextRef="#ctx0" brushRef="#br1" timeOffset="-183342.48">28593 6068 0,'0'17'16,"17"-17"0,-17 18-16,18 0 15,0-18-15,-18 17 16,0 1 0,0 0-1,-18-18-15,18 17 16,-18-17-16,18 36 15,0-19-15,0 1 16,18-18 15</inkml:trace>
  <inkml:trace contextRef="#ctx0" brushRef="#br1" timeOffset="-182980.387">28734 5962 0,'17'-18'15,"1"18"1,0 0-1,-1 18 1,-17 0 0,0 17-1,0-17-15,0-1 0,0 54 16,18-54-16,0 36 16,-18-17-16,17-1 15,-17-18 1,0 1-16,-17-18 15,-1 0 1,0 0 0,-17 0-16</inkml:trace>
  <inkml:trace contextRef="#ctx0" brushRef="#br0" timeOffset="-143817.846">13212 11518 0,'0'0'0,"-36"0"0,-17 0 16,36 18-16,-19-1 16,1 1-16,0 0 0,17 17 15,-17 36-15,17-36 16,18 0-16,0 0 0,18 18 16,17-35-16,36 0 15,-36-36 1,53-17-16,-52-1 15,34-105 1,-52 88-16,-1-70 16,-34 70-16,-19-106 15,19 71-15,-1-18 16,-52-53-16,52 107 16,-17 16-16,17 19 0,0-1 15,18 53 1,0 71-1,18-18-15,17 89 16,1-89-16,-19 0 0,19-17 16,34 34-16,1-34 15,-36-36-15,0-17 16,18 17 0,-35-17-16</inkml:trace>
  <inkml:trace contextRef="#ctx0" brushRef="#br0" timeOffset="-143339.983">13441 10989 0,'0'-18'0,"-18"1"15,36 17-15,35 0 16,0-18-16,17 18 15,-17 18-15,71 17 16,-89-17-16,35 35 16,-34-18-16,-1 18 15,-35-18-15,-18-17 0,-17 70 16,-18 0 0,18-53-16,17 18 0,1 35 15,17-52 1,17-19-16,1 19 0,17-1 15,0-17-15,36-1 16,-36-17-16,1 0 0,-1 0 16,18 0-16,-53-17 15,17 17-15,-17-18 0,-17 0 16</inkml:trace>
  <inkml:trace contextRef="#ctx0" brushRef="#br0" timeOffset="-143168.508">13670 11412 0,'18'-17'15,"17"17"-15,-17 0 16,35 0 0,0 0-16,-18 0 0,53 0 15,-53 0-15,36 0 16</inkml:trace>
  <inkml:trace contextRef="#ctx0" brushRef="#br0" timeOffset="-141321.562">14270 10636 0,'18'0'15,"-1"0"-15,36 0 16,-35 0-16,-1-17 16,1 17-16,0 0 15,-36 0 17,0 0-32</inkml:trace>
  <inkml:trace contextRef="#ctx0" brushRef="#br0" timeOffset="-141165.208">14305 10689 0,'0'53'0,"0"0"16,0 18-1,0-36-15,18 0 0,-1 0 16,1-17-16,0 0 0,-1-1 16,1 1-16,17-18 15,-17-18 1,0 1-16</inkml:trace>
  <inkml:trace contextRef="#ctx0" brushRef="#br0" timeOffset="-140987.916">14605 10777 0,'0'53'16,"-18"0"-1,18-18-15,18-17 16,0 0 0,-1-1-16,1-17 0,0-17 15</inkml:trace>
  <inkml:trace contextRef="#ctx0" brushRef="#br0" timeOffset="-140704.111">14728 10672 0,'18'-18'16,"0"18"-16,-1 0 0,19-18 15,-19 18 1,19 36-16,-36-19 16,35 54-16,-35-36 15,18 53-15,-1-35 16,-17 18-16,18-36 15,-18 0 1,17-17-16,-34-18 16,17-18-1,-35-17 1,17 17 0</inkml:trace>
  <inkml:trace contextRef="#ctx0" brushRef="#br0" timeOffset="-140175.399">15363 11148 0,'18'0'15,"17"0"-15,-17 0 16,17 0-16,1-18 16,17 1-16,-18 17 15,-18-18-15</inkml:trace>
  <inkml:trace contextRef="#ctx0" brushRef="#br0" timeOffset="-140009.569">15434 11324 0,'35'18'15,"1"-18"-15,-19 0 16,54-18-16,-54 18 15,36 0 1</inkml:trace>
  <inkml:trace contextRef="#ctx0" brushRef="#br0" timeOffset="-138917.341">16457 10918 0,'-18'18'15,"1"0"-15,17 88 16,0-53-16,0 105 16,17-70-16,-17 71 15,18-88-15,17 52 16,-17-87-16,35 16 15,-18-34-15,18-18 16,-18-18 0,1-17-16,-19 0 0,1 0 15,0-36-15,-1 53 16,-17 1-16,18 17 16,0 35-1,-1 0-15,18 18 16,-17-17-16,35 16 15,-18-34-15,1-18 0,16 0 16,-16 0-16,-19-18 16,1-52-16,-18 35 15,0-18-15,-18 0 16,-17-35-16,0-18 16,17 53-16,18 0 15,0 18-15,0-1 16</inkml:trace>
  <inkml:trace contextRef="#ctx0" brushRef="#br0" timeOffset="-138724.348">17286 10760 0,'18'0'16,"35"0"0,-18 0-16,18-18 15,-35 18-15</inkml:trace>
  <inkml:trace contextRef="#ctx0" brushRef="#br0" timeOffset="-138540.872">17357 10954 0,'0'70'15,"17"-17"1,1-35-16,-18 0 0,18-1 0,-1-17 16,1 0-16,17 18 15,-17-18-15,-1-18 16,1 1-16</inkml:trace>
  <inkml:trace contextRef="#ctx0" brushRef="#br0" timeOffset="-138235.095">17604 10866 0,'35'0'16,"-17"0"-16,17 0 15,-35 17 1,35 18-16,-35-17 16,0 17-16,0-17 15,0 0-15,-18-1 16,18 1 0,-17-18-16,17 18 31,17-18-31,1 0 15,0 17 1,-1-17-16,19 0 16,-19 0-16</inkml:trace>
  <inkml:trace contextRef="#ctx0" brushRef="#br0" timeOffset="-137828.59">17851 10760 0,'17'0'16,"18"0"-1,1 0 1,-1 0-1,-17 0-15,-1 0 16,1 17-16,0 1 0,-18 17 16,17-17-1,-17 0-15,0 17 0,0-18 16,18 19-16,0 17 16,-18-18-16,17-17 0,-17 17 15,18 0-15,-18-17 16,0-1-16,0 1 15,-18-18-15,1 0 16,-1 0-16,0 0 16,1 0-16,-1-18 0,18 1 15,-18-1 1,36 18-16,-18-17 16</inkml:trace>
  <inkml:trace contextRef="#ctx0" brushRef="#br0" timeOffset="-137532.306">18292 10672 0,'17'0'16,"1"0"-1,17 0 1,0 0-16,-17 0 0,35 0 16,0-18-16,-18 18 15,-17 0-15,-36 0 16</inkml:trace>
  <inkml:trace contextRef="#ctx0" brushRef="#br0" timeOffset="-137365.985">18486 10724 0,'17'36'15,"-17"17"1,18-18-16,-18-17 15,17 34 1,-17-34-16,0 0 0,0-1 16</inkml:trace>
  <inkml:trace contextRef="#ctx0" brushRef="#br0" timeOffset="-136100.255">19473 11430 0,'0'-18'15,"-17"18"-15,-19 0 16,19 0 0,-1 0-16,-35 53 15,18-17-15,0 34 16,17-35-16,18 36 16,0-36-16,35 18 15,-17-53-15,53 0 16,-36-17-16,35-54 15,-52 36-15,17-71 16,-17 53-16,-18-71 16,0 72-16,-18-72 15,18 71-15,-17 18 16,-1 0-16,0 17 0,1 18 16,-1 53-1,18 70-15,0-52 16,18 70-16,17-70 15,-17-1-15,52 36 16,-35-71-16,1 1 0,17-1 16,-18-18-1,-17-17-15</inkml:trace>
  <inkml:trace contextRef="#ctx0" brushRef="#br0" timeOffset="-135810.594">19826 11042 0,'53'-18'15,"0"36"1,18 17 0,17 1-16,-53-1 15,0 18-15,-35-36 16,-17 72-1,-1-54-15,-17 53 0,17-35 16,18 0 0,0-18-16,0-17 0,35-1 15,1 1 1,-19-18-16,19-18 16,-19 18-16,-34-17 15</inkml:trace>
  <inkml:trace contextRef="#ctx0" brushRef="#br0" timeOffset="-135682.263">19879 11483 0,'35'0'0,"1"0"15,-1 0-15,0 0 0,71-18 16,-53 1-16,53-1 16,-71 0-1,0 1-15</inkml:trace>
  <inkml:trace contextRef="#ctx0" brushRef="#br0" timeOffset="-135292.804">20355 10636 0,'0'0'0,"18"0"0,0 0 15,17 0 1,0 0-16,18 0 16,-18 0-16,1 0 15,-19 0-15</inkml:trace>
  <inkml:trace contextRef="#ctx0" brushRef="#br0" timeOffset="-135143.529">20443 10724 0,'0'89'16,"0"-19"0,18 1-1,17-36 1,-35-17-16,36-1 15,-1-17-15,-17-17 16</inkml:trace>
  <inkml:trace contextRef="#ctx0" brushRef="#br0" timeOffset="-134626.051">20638 10742 0,'0'18'0,"17"-18"15,1 0-15,17 0 16,-17 0-16,17 0 16,-17 0-1,-1-18-15,-17 36 78,18-18-62,-18 17 31,0 1-31,0 0-16,-18-1 15,1 19 1,17-19-16,-18 1 15,0-1-15,18 1 0,-17-18 16,17 18-16,-18-18 16,36 0 15,-1 17-15,1-17-16,-18 18 15,35-18 1,-17 0-16,0 0 15,-1 0-15,1 0 16,-18-18 0</inkml:trace>
  <inkml:trace contextRef="#ctx0" brushRef="#br0" timeOffset="-134041.888">20937 10707 0,'18'-18'16,"-18"1"-16,18 17 15,-1 0 1,1 0 15,-18 17-15,18-17-16,-18 53 16,0-35-16,0 17 15,17 0-15,-17 1 0,0 16 16,0-16-1,0-1-15,18-17 0,-18 17 16,0-17 0,-18-18-16,1 0 31,-19 0-31,19 0 16,-19 0-1,19 0-15,-1 0 16,0 0-16</inkml:trace>
  <inkml:trace contextRef="#ctx0" brushRef="#br0" timeOffset="-133380.28">21449 11377 0,'18'0'16,"-18"-18"-16,70 1 16,-35 17-16,18-18 0,18 18 15,52-35-15,-52 35 16,-18-18-16,0 1 0,35-1 16,-70 18-1,-1-18-15,-17 1 16,-17-1-1,-1 18-15,0-18 0,1 18 16,17-17 0,-18 17-16,18-18 0,0 36 15,0-1-15,-18 19 16,1 34-16,-1-17 16,-35 53-16,36-71 15,-36 36-15,35-36 16,-17 0-16,17-35 15,-17 0 1,17-17-16</inkml:trace>
  <inkml:trace contextRef="#ctx0" brushRef="#br0" timeOffset="-133195.081">21678 11148 0,'35'53'0,"-17"-18"15,0 18-15,52 35 16,-17-35-16,-17-18 0,16 1 16,19 34-1,-36-52-15,1 35 16,-19-53-16,-17 17 0,-17-17 16</inkml:trace>
  <inkml:trace contextRef="#ctx0" brushRef="#br0" timeOffset="-132284.579">23389 11377 0,'0'-35'16,"-17"35"-16,17-18 15,-18 18-15,0 0 0,1 0 16,-19 0 0,19 0-16,-19 18 0,1-1 0,-35 19 15,34-1-15,1 18 16,17-18-16,18 0 15,0-17-15,53-18 16,-17 0-16,17-18 16,-18 18-1,0-35-15,-17 18 16,-1-19-16,1 19 16,0 17-1,-1 70 1,-17-17-16,18 18 0,0-18 0,17 70 15,-18-70 1,1 0-16,-18 0 0,0 17 16,-18-17-1,1-53-15,-18 18 16,17-18-16,-35-18 16,35 1-16,-17-1 0,17-35 15,1 18-15,17-36 16,0 36-16</inkml:trace>
  <inkml:trace contextRef="#ctx0" brushRef="#br0" timeOffset="-131884.311">23495 10901 0,'0'0'0,"18"0"16,-1-18-16,1 18 16,17 0-16,-17 0 15,-1 0-15,19-17 16,-1 17-16,0-18 15,-17 18-15,0-18 16</inkml:trace>
  <inkml:trace contextRef="#ctx0" brushRef="#br0" timeOffset="-131711.68">23618 10936 0,'0'53'15,"0"18"1,18-36-16,0 18 15,-1-36-15,1 1 0,35 0 16,-35-1 0,17-17-16,-17 0 15,17-17-15,-35-1 16</inkml:trace>
  <inkml:trace contextRef="#ctx0" brushRef="#br0" timeOffset="-131538.706">23883 10954 0,'0'53'15,"18"-18"1,-18 18-16,17-35 16,-17-1-16,18 1 15,0-18-15,-1 0 16,1 0-16</inkml:trace>
  <inkml:trace contextRef="#ctx0" brushRef="#br0" timeOffset="-131159.405">24024 10795 0,'18'0'15,"35"-18"1,0 18 0,-18 0-16,18 0 15,-36 0-15,1 18 0,-18 17 16,18-17 0,-18 17-16,0 0 0,0 54 15,0-54-15,0 36 16,0-36-16,17 18 15,-17-36-15,18 19 16,-18-19 0,0-34-1,-18 17 1,-17-18-16,17 0 0,-17 18 16,18 0-16,-19-17 15,19 17 1,17 17-16</inkml:trace>
  <inkml:trace contextRef="#ctx0" brushRef="#br0" timeOffset="-130956.369">24571 10636 0,'0'53'16,"-18"18"-1,36-18 1,-18-18-16,0 18 16</inkml:trace>
  <inkml:trace contextRef="#ctx0" brushRef="#br0" timeOffset="-130205.149">25294 10830 0,'18'-35'15,"-18"17"1,-53 71 0,35 0-1,-17 71 1,0 17-16,17-53 15,0 35-15,18-52 0,18-18 16,0 0-16,17 0 16,36 0-16,-36-36 15,53 19 1,-53-36-16,18-18 16</inkml:trace>
  <inkml:trace contextRef="#ctx0" brushRef="#br0" timeOffset="-129738.13">25788 10989 0,'-18'0'16,"54"0"15,-1 18-31,-17-18 0,35 0 16,-18 0-16,18 17 0,35-17 15,-35 0-15,-18 18 16,36 0 0,-71-1-16,0 36 15,-18-18-15,0 18 0,1-17 16,-54 69-16,54-52 16,-1 0-16,18 0 0,0-18 15,18 18-15,-1-35 16,18 17-16,1-17 0,34 17 15,-34-35-15,-1 0 16,18-17-16,-53-1 16,-18 0-1</inkml:trace>
  <inkml:trace contextRef="#ctx0" brushRef="#br0" timeOffset="-129581.777">25859 11430 0,'53'0'16,"-18"-18"-16,18 18 16,0-17-16,0-1 0,35 18 15,-18-18-15,36-17 16,-53 35-16,-18-17 0</inkml:trace>
  <inkml:trace contextRef="#ctx0" brushRef="#br0" timeOffset="-129324.646">26564 10724 0,'18'-17'16,"17"17"0,0-18-16,18 18 15,-17 0-15,-19-17 0,36-1 16</inkml:trace>
  <inkml:trace contextRef="#ctx0" brushRef="#br0" timeOffset="-129148.064">26617 10777 0,'0'71'15,"0"-18"1,18 17-16,-1-34 16,1-19-16,35 19 15,-35-19-15,34 1 16,-34-18-16,17 0 15</inkml:trace>
  <inkml:trace contextRef="#ctx0" brushRef="#br0" timeOffset="-128957.23">26952 10848 0,'0'53'0,"0"0"16,36 0 0,-19-18-1,1-17-15,-1-1 16,1-17-16</inkml:trace>
  <inkml:trace contextRef="#ctx0" brushRef="#br0" timeOffset="-128535.644">27146 10760 0,'-17'0'15,"34"-18"16,1 18-31,0 0 16,-1-18 0,18 18-16,-17 0 15,-18 18 17,0 0-32,18 35 15,-18-18-15,17 18 16,-17-18-16,0 18 15,18 35 1,-18-35 0,0-35-16,0-1 0,0 1 15,-18-36 1,1 1 0,-19-1-1,19 18-15,-1-17 16,1 17-16</inkml:trace>
  <inkml:trace contextRef="#ctx0" brushRef="#br0" timeOffset="-127874.467">27411 10583 0,'0'-17'16,"17"17"-16,1 35 16,0 0-1,17 1 1,-17-19-16,-1 18 0,36 54 15,-35-36 1,0-1 0,-18-16-16,0-1 15,0 0-15,0-17 0,0 53 16,-18-54 0,18 18-16,0 1 15,0-19-15,0 19 0,0-1 16,0-17-16,0-1 15,0 1 79,0-1-78,0 1-16,0 17 15,0-17-15,0 35 16,-18-35 0,18 17-16,-35 35 15,17-34-15,1-1 0,-19 36 16,19-54-16,-1 18 16,0-17-16,1 17 0,-1-17 15,-17 35-15,17-35 16,1-1-16,-1 1 15,0-18-15</inkml:trace>
  <inkml:trace contextRef="#ctx0" brushRef="#br0" timeOffset="-124065.211">8520 7726 0,'35'0'16,"35"0"-1,-17 0-15,71-18 16,-54 18-16,71-17 16,-70 17-16,0 0 15,34-18-15,-69 18 16,-19 0-16,19 0 16,-36-18-16,-18 18 15</inkml:trace>
  <inkml:trace contextRef="#ctx0" brushRef="#br0" timeOffset="-123773.727">8767 7355 0,'17'-17'15,"-34"34"16,-1 1-31,0 17 0,-35 18 16,18-17-16,0-1 16,-18 35-16,53-34 15,-18-1-15,18 0 16,18-17-16,0-1 0,17 36 16,18-35-1,-18 0-15,71 17 16,-53-35-16,17 35 15,-34-17-15</inkml:trace>
  <inkml:trace contextRef="#ctx0" brushRef="#br0" timeOffset="-119950.69">17815 5609 0,'-17'0'16,"-1"0"15,0 0-16,1 0 1,-19 0-16,19 0 16,-1 18-16,1-18 0,-1 17 15,18-34 1,53-1 0,-36 18-16,36-17 15,-17 17 1,-1 0-16,18 17 15,-18-17-15,53 0 16,-52 0-16,34 0 16,-52 0-16,17 0 15,-53 0 1,1 0 0</inkml:trace>
  <inkml:trace contextRef="#ctx0" brushRef="#br0" timeOffset="-119176.747">19879 5098 0,'18'-18'15,"-1"18"-15,72-71 16,-37 36-16,90-35 16,-72 17-16,1 0 15,52-35-15,-35-1 16,-70 54-16,0 0 16,-36 0-1,-35 35-15</inkml:trace>
  <inkml:trace contextRef="#ctx0" brushRef="#br0" timeOffset="-118898.69">19932 4692 0,'-35'71'16,"-1"34"0,19 1-1,17-35-15,0-36 0,17-17 16,19-1-16,34 1 16,-17-18-16,0 0 15,0-18-15,0 1 0,35-1 16,-70 0-1,-1 18-15</inkml:trace>
  <inkml:trace contextRef="#ctx0" brushRef="#br0" timeOffset="-116723.57">8767 12188 0,'35'-17'15,"-18"-1"-15,54 1 16,-36 17-16,18-18 0,0 0 16,0 18-16,53-17 15,-71 34-15</inkml:trace>
  <inkml:trace contextRef="#ctx0" brushRef="#br0" timeOffset="-111078.923">21943 12259 0,'17'-18'15,"-17"1"1,18 17-16,0 17 16,-18 36-1,0-17-15,17 69 16,1-34-16,0-18 15,70 106 1,0-106 0,-53-36-16,1-17 0,52 0 15,-35 0 1,-36-17-16,1-1 16</inkml:trace>
  <inkml:trace contextRef="#ctx0" brushRef="#br0" timeOffset="-110707.125">21643 12594 0,'0'-17'15,"35"-19"-15,18-34 16,-18 34-16,36-52 16,-53 53-1,17-36-15,-17 54 16,-18-19-16,0 54 31,17 17-15,1 1-16,35-1 15,-36-17-15,36-1 16,-17-17-16,-19 18 16</inkml:trace>
  <inkml:trace contextRef="#ctx0" brushRef="#br0" timeOffset="-109973.396">22878 12894 0,'17'0'31,"19"0"-15,-19 0-16,18-18 15,1 1-15,-19-19 16,-17 1-16,0 0 16,-17 17-16,-19-17 15,19 35-15,-18 0 16,-1 18 0,1 17-16,35 0 15,0 18-15,18-18 16,17 18-16,0-35 15,36 0 1,-36-18-16,0 0 0,18 0 16,-35 0-16,17-18 15,-35 0-15</inkml:trace>
  <inkml:trace contextRef="#ctx0" brushRef="#br0" timeOffset="-109760.501">23178 12400 0,'17'88'16,"1"36"-1,-18-18 1,17-1-16,1-52 15,17 36-15,-35-72 16</inkml:trace>
  <inkml:trace contextRef="#ctx0" brushRef="#br0" timeOffset="-108804.914">23319 12859 0,'17'0'16,"19"0"0,-19-18-16,36-17 15,-18 17-15,-17 1 0,0-1 16,-18 0-16,0 1 16,-18 17-16,0 0 15,-17 17-15,17-17 16,1 36-16,-1-1 15,18 0-15,0-17 16,35-1 0,-17 1-16,35-18 15,-18 0-15,1-18 16,-19 18-16,1-17 16,-18-1-16,0 36 31,0 17-16,0-17-15,17-1 16,-17 1-16,18 17 16,0-35-16,-1-17 15,1-19 1,-18 19-16,18-19 16,-18 19-16,0-1 15,17 0-15,1 18 16,0 0-1,-18 18-15,17 0 16,-17-1 0,18-17 15,0-17-31,-1 17 16,1 0-1,-1 0 1,-17 17-16,18-17 15,0 18-15,-1-18 16,1 0-16,17-18 16,-35 1-16,18 17 15,-18-18 1,0 36 15,-18-1-15,18 1-16,18 0 15,0-1 1,17-34 0,-18 17-16,1-18 15,0 0-15,17-17 16,-17 17-16,-1-17 16,1 18-16,-18-19 0,18 1 0,-1-53 15,-17-18 1,0 53-16,0 0 15,-17 18-15,-1-36 16,0 71-16,1 0 16,17 71-1,0 35-15,17-53 16,1-18-16,17 71 16,-35-53-16,18-18 0,17 18 15</inkml:trace>
  <inkml:trace contextRef="#ctx0" brushRef="#br0" timeOffset="-108665.952">24095 12647 0,'35'-18'16,"53"18"0,0 0-16,1 0 15,-54 0-15,0 0 16</inkml:trace>
  <inkml:trace contextRef="#ctx0" brushRef="#br0" timeOffset="-108037.448">24589 12718 0,'17'0'16,"19"0"0,-1 0-16,18 17 15,0-17 1,-18 0-16</inkml:trace>
  <inkml:trace contextRef="#ctx0" brushRef="#br0" timeOffset="-107687.401">24871 12718 0,'0'35'15,"0"-17"1,0 17-16,0-18 15,17 1 1,1 0-16,0-18 16,-18-18 15,17 18-15,1 0-1,0 18-15,17-18 16,-17 17-16,17-17 15,-17 0-15,-1 0 16,1 0-16,17-17 16,-35-1-16,0-17 15,0 17-15,-18 18 0,18-17 16,-17-1 0,-1 18-16</inkml:trace>
  <inkml:trace contextRef="#ctx0" brushRef="#br0" timeOffset="-107535.825">25312 12806 0,'0'35'16,"0"-17"-16,17-1 0,1 1 0,-18 0 15,35-1-15,-17-17 16,0 0-1</inkml:trace>
  <inkml:trace contextRef="#ctx0" brushRef="#br0" timeOffset="-107429.856">25329 12665 0</inkml:trace>
  <inkml:trace contextRef="#ctx0" brushRef="#br0" timeOffset="-107184.744">25453 12788 0,'0'35'15,"0"-17"1,35 17-1,0 1 1,-17-36-16,0 17 0,-36-17 31,-17 0-15,17 0-16,1 0 0,-1-17 16,0 17-16</inkml:trace>
  <inkml:trace contextRef="#ctx0" brushRef="#br0" timeOffset="-106884.21">25647 12894 0,'18'0'16,"-1"0"31,-17-18-47,0 1 15,0-1-15,-17 0 16,-1 1 0,0 17-16,1 0 0,-1 0 0,0 0 15,18 35 1,18-17-16,17 35 16,-17-36-16,53 19 15,-54-36-15,36 17 16,-18-17-16,-17 0 15,-36-17 1</inkml:trace>
  <inkml:trace contextRef="#ctx0" brushRef="#br0" timeOffset="-106307.861">26547 13106 0,'17'88'15,"1"18"1,-18-18 0,17-70-1,-34-54 1,17-17-16,-18-35 16,18 18-16,-17 17 15,17 0-15,0 0 0,17-71 16,1 71-16,17 18 0,0 18 15,18-19 1,-17 36-16,-19 18 0,18 17 16,-35-17-16,-17 35 15,-1-18 1,1-17-16,-19-1 0,36 1 16,-17-36-1</inkml:trace>
  <inkml:trace contextRef="#ctx0" brushRef="#br0" timeOffset="-105896.445">26882 12929 0,'-18'0'16,"0"0"-16,18-17 15,0-1-15,18 0 16,17 1-1,1-1-15,-19 18 16,36 0-16,-35 0 16,-1 0-16,1 18 15,0-18 1,-18 17 31,0 1-47,0 0 15,17 17-15,1-35 16,17 18-16,-17-18 16,17-18-1,-17 0-15,-1-35 16,-17 36-16,-17-1 16,-18-17-16,17 17 15,0 18-15,1 0 16,17 35-1,0-17-15,35-18 16</inkml:trace>
  <inkml:trace contextRef="#ctx0" brushRef="#br0" timeOffset="-105061.299">27428 12823 0,'-35'18'16,"35"17"-16,-17 1 15,17-19-15,17 1 16,18 17-16,-17-35 16,0 0-16,17-17 0,-17-1 15,17-17-15,-35 17 16,18-17-16,-18-1 16,0 1-16,0 0 0,0-18 15,-36-18-15,19 36 0,-1 0 16,0 0-1,1 17-15,17 53 16,0 1-16,0 52 16,0-35-1,17-18-15,19 53 0,-19-53 16,1 1-16,17-19 16,-17 1-16,17 0 0,-17-1 15,-1-17-15,1 0 16,-18-17-16,18-19 15,-18 19-15,0-1 16,0 0-16,17 18 31,1 18-15,0 0-16,17 17 16,-17-17-16,17-1 15,-18-17 1,1 0-1,-18-17-15,0-1 16,0 0-16,0 1 16,0 34 15,18-17-31,-18 18 16,35-18-1,-17 18-15,-1-18 16,1 0-16,0 0 15,-18-18 1,0 0 15,17 18-31,-17-17 16,18 17 0,-18-18-1,17 0-15,-17 1 16,36 17-1,-36-18-15,17 18 16,1-18-16,0 18 16,-1 0-16,1 0 0,0-17 0,35 17 15,-18 0-15,18 0 16,-36 0 0,-17-18-16,18 18 0,-18-17 15</inkml:trace>
  <inkml:trace contextRef="#ctx0" brushRef="#br0" timeOffset="-104928.393">28328 12541 0,'18'88'0,"-18"-35"16,17 18-16,1 52 16,0-70-16,-1 36 15,-17-54-15</inkml:trace>
  <inkml:trace contextRef="#ctx0" brushRef="#br0" timeOffset="-77952.001">16334 12030 0,'17'-18'0,"-17"0"46,0 36 1,18 0-47,-18-1 16,18 19 0,-18-19-16,0 1 0,17 0 15,-17 17-15,0-18 0,18 1 16,-1 0-1,19-18 1,-19 17-16,36-17 16,-35 18-16,0-18 0,17 18 15,0-18-15,18 17 16,-18-17-16,1 0 16,52-17-16,-53 17 15,18 0-15,0 0 0,53 0 16,-53-18-16,52 18 15,-52 0 1,0 0-16,53-18 16,-53 18-16,18 0 0,-18-17 15,-1-1-15,19 18 0,52-18 16,-70 1-16,36-1 16,-36 18-16,-1 0 15,-16 0 1,17 18-16,-36-1 15,36 1-15,-18-18 16,18 18-16,-35-18 16,17 17-1,-17 1-15,0 0 32,-36-18 14,18-18-14,18 0-17,-1 18-15,18-17 16,-17 17-16,17-18 16,-17 0-1,35 18-15,-35-17 16,35 17-16,-36 0 15,36-18-15,-35 18 16,52-17-16,-34 17 16,34-18-1,-35 18-15,36-18 16,-36 18-16,18 0 16,-18 0-16,36 0 15,-36 0-15,53 0 16,-52 0-16,34 0 15,-17 0-15,18 18 16,-36-18-16,36 18 16,-36-18-16,53 17 15,-53 1-15,71-1 16,-53-17-16,18 18 16,-18-18-16,17 0 15,-35 0 1,36-18-16,-18 1 15,17-1-15,-34 1 16,17-19 0,-53 19-16,0-1 15,-18 0-15,0 1 16,1 17-16,-1-18 16,0 18-16</inkml:trace>
  <inkml:trace contextRef="#ctx0" brushRef="#br0" timeOffset="-75882.858">17410 12753 0,'17'53'16,"-17"35"-1,0-53-15,-17 36 16,17-36-16,-18 0 0,18-17 16,0 0-16,-18-18 15,18-18 1,0 0-16,0-52 15,0 17-15,36-53 16,-19 71-16,19-53 16,-1 70-16,0 0 15,-17 18-15,17 53 16,-35-17-16,18 52 16,-1-35-16,-17 17 15,0-34-15,0-1 16,0-18-16,0-34 31,18-1-31</inkml:trace>
  <inkml:trace contextRef="#ctx0" brushRef="#br0" timeOffset="-75643.484">17727 12524 0,'18'0'16,"17"-18"0,-17 18-16,17-18 15,-17 1 1,-36 17-1,0 0-15</inkml:trace>
  <inkml:trace contextRef="#ctx0" brushRef="#br0" timeOffset="-75515.418">17727 12524 0,'-18'-36'15,"18"54"-15,18 0 0,-36-1 16,36 19-16,0-1 16,17 18-16,-17-36 15,17 36-15,-17-53 16,17 18-1,-18-18-15,1 0 16</inkml:trace>
  <inkml:trace contextRef="#ctx0" brushRef="#br0" timeOffset="-75320.466">17939 12577 0,'0'52'16,"0"-16"-16,0-1 15,17-17-15,1-1 16,0 1-16,-1-36 16</inkml:trace>
  <inkml:trace contextRef="#ctx0" brushRef="#br0" timeOffset="-75021.72">18062 12453 0,'18'0'16,"0"0"-16,-1 18 15,1-18-15,-1 17 16,19 1-1,-36 0-15,17-1 16,-17 1-16,0 0 0,0 17 16,-17-18-1,17 1-15,-18 0 16,0-1 0,1-34 15,-1 17-16,1 0 1</inkml:trace>
  <inkml:trace contextRef="#ctx0" brushRef="#br0" timeOffset="-74826.356">18327 12929 0,'-18'53'16,"-17"-17"-1,17-1-15,1-18 16,-1-17 0</inkml:trace>
  <inkml:trace contextRef="#ctx0" brushRef="#br0" timeOffset="-74352.163">18556 12771 0,'18'52'16,"-18"1"-1,0 0-15,0-35 0,0 0 16,17-18 0,1-36-1,-18-17 1,18 0 0,-18 18-16,17 0 15,1 17-15,0 18 16,-1 0-1,1 18-15,-18 0 0,0 34 16,0-34-16,18 17 16,-18-17-16,17-18 15,1 0-15,17-18 16,-17 18 0,-1-17-16,1-19 15,0 36-15,-1-17 16,1 17-16,-18 17 0,18 1 15,17 17-15,-18 1 16,19-1 0,-36-17-16,17-1 0,-17 19 15</inkml:trace>
  <inkml:trace contextRef="#ctx0" brushRef="#br0" timeOffset="-74019.152">16969 12718 0,'-36'88'16,"54"0"-1,17 36 1,-17-72-16,52 54 15,19-35 1</inkml:trace>
  <inkml:trace contextRef="#ctx0" brushRef="#br0" timeOffset="-73735.702">19209 12612 0,'53'88'15,"-18"-35"1,0-18-16,1 71 15,-1 0 1,-53 17-16,-70 1 16,35-71-16</inkml:trace>
  <inkml:trace contextRef="#ctx0" brushRef="#br0" timeOffset="-70750.726">22789 11853 0,'0'18'16,"0"0"-1,18-18 1,0 17-1,-1 1-15,19-18 0,-1 18 16,0-18-16,0 0 16,1 0-16,52 0 15,-35 17-15,88-17 16,-70 0-16,-1 18 0,18-18 16,71 0-1,0-18-15,-71 18 16,0-17-16,89-19 15,17 1 1,-106 17-16,88-17 16,-105 35-16,-18-18 0,52 18 15,-69 18-15,-1-18 16,0 18-16,18 17 16,-35 0-16,17 1 15,-35-19-15,18 18 16,-18-17-1,0 0-15,0-1 16,17-17-16,19 0 16,-19-17-16,1 17 15,17-36-15,-35 19 16,36-18-16,-19 17 16,18 0-1,-17 18-15,35 18 16,-18 0-16,18-18 15,53 35-15,-53-18 16,106 1-16,-71 0 16,88-1-16,-70-17 15,88 0 1,-88 0-16,123 0 16,-123 0-16,88 0 15,-123 0-15,52 0 16,-70-17-16,18 17 15,-54-18-15,1 18 16,-18-18-16</inkml:trace>
  <inkml:trace contextRef="#ctx0" brushRef="#br0" timeOffset="-70004.027">25471 12171 0,'17'0'31,"1"17"-31,17 19 16,0-19-16,1 19 0,17-19 16,0 1-16,-1 0 0,125 17 15,-71-17 1,123-1-16,-106-17 15,19 18-15,140-36 16,-106 18-16,1-17 0,-1-19 16,194 1-1,-193 0-15,193-1 16,-193 19-16,-36-1 0,88-35 16,-141 36-16,-17 17 15,-18-18-15,17 0 16,-87 1 15,-54 17-31</inkml:trace>
  <inkml:trace contextRef="#ctx0" brushRef="#br0" timeOffset="-69420.465">27217 12118 0,'17'0'31,"19"-18"-15,-1 18-16,-17 0 0,52-17 15,1 17 1,-36 0-16,53 0 15,-70-18-15,17 18 16,-17 0-16,-1-18 0,1 1 16,0-1-16,-18-35 15,0 36-15,-18-19 16,0 19 0,1-1-1,-1 18-15</inkml:trace>
  <inkml:trace contextRef="#ctx0" brushRef="#br0" timeOffset="-67068.224">29757 11765 0,'17'35'15,"-17"18"-15,0 18 16,0-36-16,-17 36 15,17-54-15,0 19 0,-18-36 16,18-18 0,0-35-1,0 0-15,35-17 16,-17 34-16,35-52 16,-35 71-1,35-1-15,-53 36 16,35 17-1,-35 0-15,0 53 16,0-52-16,0 16 16,0-34-16,-18 0 0,18-1 15,0-34 1,18-19 0,-1 1-16</inkml:trace>
  <inkml:trace contextRef="#ctx0" brushRef="#br0" timeOffset="-66888.416">30039 11465 0,'35'0'16,"1"0"-1,-1 0 1,-17 0-16,17 0 15,-18-17-15</inkml:trace>
  <inkml:trace contextRef="#ctx0" brushRef="#br0" timeOffset="-66722.47">30127 11501 0,'0'0'0,"0"17"16,0 1-16,0 17 0,0-17 15,0-1-15,18 19 0,-18-19 16,18 1-16,-1 0 15,-17-1-15,18-17 16,-1 0 0,1 0-1,-18-17-15</inkml:trace>
  <inkml:trace contextRef="#ctx0" brushRef="#br0" timeOffset="-66509.374">30304 11553 0,'0'18'16,"0"0"0,17-1-16,-17 36 15,18-35 1,0 0-16,-18-1 15,17-17-15</inkml:trace>
  <inkml:trace contextRef="#ctx0" brushRef="#br0" timeOffset="-66228.435">30462 11465 0,'18'0'16,"17"-17"-16,-17 17 16,0 17-16,-1-17 0,1 53 15,-18-35 1,0 35-16,0 0 16,0-36-16,0 1 15,-18 0-15,18-1 16,-17-17-1,-1-17 1,0-1 15</inkml:trace>
  <inkml:trace contextRef="#ctx0" brushRef="#br0" timeOffset="-66032.776">30745 12065 0,'-53'53'16,"17"0"-1,1-18 1,17-35-16</inkml:trace>
  <inkml:trace contextRef="#ctx0" brushRef="#br0" timeOffset="-65588.522">30974 11959 0,'-18'71'0,"1"-18"16,17-36 0,17 1-16,1-18 15,0 0-15,-1-18 16,1-17-16,17 0 16,-17-1-16,17 1 15,-35 18-15,18-1 16,-1 18-1,-17 35 1,0-17-16,0 17 16,0-17-16,18-1 15,0-17-15,-1 0 16,18-17-16,-17-1 16,35 0-1,-35 18-15,17 0 16,-17 0-16,17 0 15,-17 18-15,-1 35 16,-17-18-16,0 18 16,0-35-16,0 17 15,0-17-15,-35 17 16</inkml:trace>
  <inkml:trace contextRef="#ctx0" brushRef="#br0" timeOffset="-65193.964">29598 11465 0,'-18'-17'16,"1"17"-1,-1 17-15,1 19 16,-19 52-16,19-35 16,17 17-16,-18 71 15,18-70-15,18-1 0,17 72 16,0-90 0,18-16-16</inkml:trace>
  <inkml:trace contextRef="#ctx0" brushRef="#br0" timeOffset="-64824.61">31944 11589 0,'18'53'0,"-1"35"15,19-35 1,-1 17-16,0-17 0,36 177 16,-54-160-16,-17 1 15,-88 123 1,-18-88 0</inkml:trace>
  <inkml:trace contextRef="#ctx0" brushRef="#br0" timeOffset="-57858.663">13476 14111 0,'0'-53'15,"-18"18"1,-17 0-1,0 35-15,0 0 16,-18 70-16,17 18 16,19-35-16,17 18 15,17 35-15,19-36 16,-1-52-16,36-18 16,-19-18-16,-16-17 15,34-36 1,-52 19-16,35-72 15,-53 71-15,18-17 0,-18-54 16,-18 54-16,0-1 16,-35-52-16,36 70 15,-36-18 1,17 53-16,19 18 0,17 53 16,0 0-16,0 106 15,17-71-15,72 194 16,-54-211-1,53 35 1,0-36-16,-52-52 16,-1 0-16,35-18 15</inkml:trace>
  <inkml:trace contextRef="#ctx0" brushRef="#br0" timeOffset="-57431.027">13988 13723 0,'35'141'16,"-35"18"0,18 0-16,-1-18 15,1-71-15,17 1 16,0-53-1,1-18-15,-19-18 0,19-53 16,-19-17 0,-17 35-16,0-35 15,0 70 1,36 36-16,-19 17 16,18 36-16,-17-36 15,35 53 1,-18-70-16,36 35 15,-18-53-15,17-18 16,-52 1-16,17-36 16,-17 17-16,-36-52 15,1 53-15,-36-53 16,35 52-16,-35-34 16,53 52-16,-18-17 15</inkml:trace>
  <inkml:trace contextRef="#ctx0" brushRef="#br0" timeOffset="-57196.721">14728 13494 0,'36'0'16,"-1"0"0,-17 0-16,52-18 15,-34 18-15,-19 0 16,1 0-16,-36 0 16</inkml:trace>
  <inkml:trace contextRef="#ctx0" brushRef="#br0" timeOffset="-57052.652">14799 13547 0,'0'0'0,"0"70"16,0-34-16,18 16 0,17 1 15,-17-17 1,-1-19-16,19 1 0,-36 0 0,35-1 16,-18-17-1</inkml:trace>
  <inkml:trace contextRef="#ctx0" brushRef="#br0" timeOffset="-56878.983">15064 13670 0,'0'71'15,"17"-36"-15,1 0 16,0-17-16,17 0 15,-18-18-15,1-18 16</inkml:trace>
  <inkml:trace contextRef="#ctx0" brushRef="#br0" timeOffset="-56601.258">15205 13511 0,'35'0'15,"-17"0"-15,-1 18 16,1-18-16,17 18 16,-17-18-16,-1 35 15,1 0-15,0 18 16,-18-18-16,17 36 16,1-36-16,-18-17 15,0 0-15,0-1 0,0 1 16,-18-18-1,1 0-15,-1 0 16,0-18-16,18 1 16,-17-1-1,17 0-15</inkml:trace>
  <inkml:trace contextRef="#ctx0" brushRef="#br0" timeOffset="-55764.242">15840 13847 0,'17'17'16,"1"1"-1,35-18-15,-35 0 16,34 17-1,-34-17-15,0-17 0</inkml:trace>
  <inkml:trace contextRef="#ctx0" brushRef="#br0" timeOffset="-55623.978">15840 14005 0,'53'36'16,"0"-19"-1,-18-17-15,18 0 16,-36 0-16</inkml:trace>
  <inkml:trace contextRef="#ctx0" brushRef="#br0" timeOffset="-54988.961">16845 13723 0,'0'18'16,"-17"52"-1,17-17-15,17 18 16,1-18-16,-1-18 16,-17-17-16,18 17 0</inkml:trace>
  <inkml:trace contextRef="#ctx0" brushRef="#br0" timeOffset="-54822.008">16792 14111 0,'71'18'0,"17"-18"16,35 0-1,1 0 1,-71 0-16,17 0 16,-52 0-16</inkml:trace>
  <inkml:trace contextRef="#ctx0" brushRef="#br0" timeOffset="-54382.212">16916 14517 0,'-18'53'16,"18"-36"-1,35-52 1,-35 17 0,18-17-16,0 0 0,-1 17 15,19-35 1,-19 36-16,1 17 0,17 0 16,-17 35-1,-18-17-15,0-1 0,0 19 16,0-19-1,17-34 17,1-19-17,17 36-15,1 0 16,-19 0-16,36 36 16,-18-19-16,-17 1 15,0-1-15,-1 36 16,1-17-16,-18-19 15,-18-34 1</inkml:trace>
  <inkml:trace contextRef="#ctx0" brushRef="#br0" timeOffset="-53693.721">18627 14305 0,'0'-17'0,"0"-1"0,-18 0 15,0 1 1,1 34 0,-19 19-16,19-1 15,-1 0-15,-17 71 16,35-53-16,-18-18 15,18 0-15,18 18 16,0-35-16,17-18 0,18-35 16,-18-1-16,0-17 0,-17 1 15,35-72 1,-35 71-16,-1-88 16,-17 70-16,18 19 0,-36-54 15,18 70 1,-17 1-16,17 18 0,-18 34 15,18 54 1,0-18-16,0 0 0,0 70 16,18-52-16,17 34 15,-18-52-15,19-17 16,34 34 0,-34-52-16,-1-18 0</inkml:trace>
  <inkml:trace contextRef="#ctx0" brushRef="#br0" timeOffset="-53386.839">19173 13970 0,'53'18'16,"-17"-18"-1,70 17-15,-54-17 0,19 0 16,-18 18-16,35 0 15,-88-1-15,18 1 16,-18 17-16,-53 36 16,35-18-16,-17-18 15,0 18-15,17-18 0,0 18 16,18 0-16,0-18 16,36-17-16,17-1 15,-18 1-15,0-18 0,18-18 16,-35 18-16,-18-17 15,0-1 1,-36 1-16</inkml:trace>
  <inkml:trace contextRef="#ctx0" brushRef="#br0" timeOffset="-53265.677">19350 14376 0,'53'0'15,"-36"0"-15,54-18 16,-18 18-16,0-35 15,-36 35-15</inkml:trace>
  <inkml:trace contextRef="#ctx0" brushRef="#br0" timeOffset="-53063.39">19738 13776 0,'35'-18'16,"36"18"-16,-36-17 15,0 17-15,18-18 16,-35 18 0,-18-18-16</inkml:trace>
  <inkml:trace contextRef="#ctx0" brushRef="#br0" timeOffset="-52898.656">19791 13758 0,'17'36'16,"-17"-19"-16,-17-70 0,34 142 0,19-19 15,-36-52-15,35 52 16,-17-52-16,17 17 16,-17-35-1,17 18-15,-17-18 16,-1-18-1</inkml:trace>
  <inkml:trace contextRef="#ctx0" brushRef="#br0" timeOffset="-52736.512">20091 13847 0,'17'70'16,"-17"-17"-1,18-18-15,0 1 16,-1-36-16,1 17 0,0-17 16,-1-17-16</inkml:trace>
  <inkml:trace contextRef="#ctx0" brushRef="#br0" timeOffset="-52447.614">20232 13688 0,'17'0'32,"1"17"-32,17 1 15,1 0-15,-19-1 16,1-17-16,-18 18 0,18 35 16,-18-18-1,17 0-15,-17-17 16,0 35-16,0-35 15,0-1-15,0 19 16,0-19-16,-17-17 16,17-17-1,-18 17-15,0-18 16,-17 0-16,17 18 16,1 0-16</inkml:trace>
  <inkml:trace contextRef="#ctx0" brushRef="#br0" timeOffset="-52002.054">20708 13899 0,'18'36'16,"17"52"0,0-18-16,53 36 15,-35-53-15,71 35 16,-71-35-16,-18-17 0,36 34 15,-36-35-15,-17 1 16</inkml:trace>
  <inkml:trace contextRef="#ctx0" brushRef="#br0" timeOffset="-51774.537">21167 13864 0,'-18'71'16,"-17"-1"-1,-18 18 1,18-35-16,-36 53 16,36-35-16,-1-18 0,19 0 0,-18 0 15,17-18-15,18 18 16,0-36-16</inkml:trace>
  <inkml:trace contextRef="#ctx0" brushRef="#br0" timeOffset="-51328.592">21467 13600 0,'17'0'15,"1"0"1,52 0-16,-34 0 16,52 0-16,-53-18 15,18 18-15,-35 0 0,-1-18 16,1 18-16</inkml:trace>
  <inkml:trace contextRef="#ctx0" brushRef="#br0" timeOffset="-51202.518">21678 13653 0,'18'88'16,"-1"0"-1,1-53-15,0-17 16,-1 35-16,-17-36 16</inkml:trace>
  <inkml:trace contextRef="#ctx0" brushRef="#br0" timeOffset="-50223.2">13335 16104 0,'-71'36'16,"19"17"-1,34-1-15,0 54 16,18-53-16,18 0 16,0 0-16,17-18 0,53 18 15,-53-53-15,89-35 16,-71 0-16,35-71 15,-18-18 1,-52 71-16,-18-17 0,0-71 16,-35 70-16,17 18 15,-17-17-15,-36-36 16,36 88-16,-18 18 16,35 36-16,1 69 15,17-34-15,0 17 16,17 0-16,19 18 0,34 88 15,-17-106-15,88 18 16,-70-71-16,52-17 16,-70-36-1,35-52-15</inkml:trace>
  <inkml:trace contextRef="#ctx0" brushRef="#br0" timeOffset="-49893.199">13952 15752 0,'36'158'15,"-1"19"1,0-36-16,-17-88 16,-1-18-16,1 0 15,-18-17-15,18-18 0,-18-18 16,17-35-1,1 18-15,0 0 0,35 17 16,-18 18-16,35 18 16,-52-1-1,17 19-15,-17-19 16,0 19-16,-1 17 0,-52-36 16,17-17-16,-52 0 15,35 0 1,-1 0-16,1-17 0,-18-36 15,53 35 1</inkml:trace>
  <inkml:trace contextRef="#ctx0" brushRef="#br0" timeOffset="-49610.357">14534 15522 0,'18'-17'15,"0"-1"1,35-17-16,-18 17 15,0 0-15,0 1 0,1 17 16,17-18-16</inkml:trace>
  <inkml:trace contextRef="#ctx0" brushRef="#br0" timeOffset="-49426.206">14605 15558 0,'18'52'15,"-1"19"1,1 0 0,0-36-16,-1 18 15,-17-36-15,18 1 16,-1 0-16,1-1 16,17-17-16,-17-17 0,17-1 15,-17-17-15</inkml:trace>
  <inkml:trace contextRef="#ctx0" brushRef="#br0" timeOffset="-49261.557">14940 15575 0,'0'71'15,"0"-36"-15,18 18 16,-1-35-16,1-1 0,0 1 0,-1-18 15,1 0-15,0 0 16</inkml:trace>
  <inkml:trace contextRef="#ctx0" brushRef="#br0" timeOffset="-48961.22">15117 15399 0,'17'0'0,"1"0"16,-1 0-16,36 17 16,-17-17-16,-1 36 15,-17-19-15,-1 1 16,-17 17-16,18-17 0,-18 17 16,17 53-16,-17-17 15,0-36-15,18-17 16,-18 17-16,-18-35 15,1 0 1,-1-18-16,1 18 16,-19-35-16,19 18 15,-1-1-15,18 0 16</inkml:trace>
  <inkml:trace contextRef="#ctx0" brushRef="#br0" timeOffset="-48505.453">15681 15893 0,'18'17'0,"-1"-17"15,1 0-15,17 0 0,18 0 16,-35 0-1,35 0-15,-36-17 16,1 17-16</inkml:trace>
  <inkml:trace contextRef="#ctx0" brushRef="#br0" timeOffset="-48371.892">15681 16122 0,'53'18'0,"-35"-18"15,52-18-15,-35 18 16,18-18 0,-35 1-16</inkml:trace>
  <inkml:trace contextRef="#ctx0" brushRef="#br0" timeOffset="-47891.162">16651 15311 0,'-18'70'32,"18"-17"-32,0 88 15,18-70-15,-18-1 0,18 1 16,-1-18-16,1-18 0,-18 18 15,18-35-15,-18-1 0</inkml:trace>
  <inkml:trace contextRef="#ctx0" brushRef="#br0" timeOffset="-47737.71">16545 15998 0,'88'18'0,"-35"-18"0,18 0 15,52-18 1,-70 1-16,36 17 16,-54 0-16</inkml:trace>
  <inkml:trace contextRef="#ctx0" brushRef="#br0" timeOffset="-47313.949">16775 16387 0,'0'70'15,"0"-35"1,17-52 0,1-19-1,17-16-15,-35 16 0,18-17 16,17 18-1,-17 35 1,-18 18 0,17-18-16,-17 35 15,0-17-15,-17-1 0,17 1 16,17-36 15,19 1-15,-19-1-16,36 0 15,-35 18-15,35 0 16,-36 18-16,19 35 16,-19-18-16,-17-17 15,18-1-15,-18 1 0,0 0 16,18-1-16,-1 1 16</inkml:trace>
  <inkml:trace contextRef="#ctx0" brushRef="#br0" timeOffset="-46491.732">17780 15857 0,'0'0'0,"0"18"0,0 17 0,0 71 15,0-71-15,0 18 16,0 0-16,18-35 15,-18 0-15,0-36 16,0-17 0,17-1-16,-17 1 0,0-18 15,0 0-15,18 0 16,0 36-16,-1-1 16,1 18-16,-1 0 15,36 18-15,-35 17 16,0 0-16,17 36 15,-35-36-15,18 0 0,17 18 16,-35-35 0,18 0-16,-1-1 0</inkml:trace>
  <inkml:trace contextRef="#ctx0" brushRef="#br0" timeOffset="-46163.268">18256 16228 0,'36'123'16,"-19"1"0,1-36-1,-18-53-15,17 0 16,-34-52 0,-1-54-1,18 18-15,-17-70 16,-1-1-16,18 36 15,18-53-15,-1 71 16,18-1-16,18 36 16,-17 35-16,-1 35 15,-17 0-15,-18 53 16,0-52-16,-18-1 16,0 0-16,-17 18 15,17-53-15,1 18 16,17-36-16</inkml:trace>
  <inkml:trace contextRef="#ctx0" brushRef="#br0" timeOffset="-46029.622">18680 16122 0,'0'18'15,"17"-18"1,1 0-16,0 0 15</inkml:trace>
  <inkml:trace contextRef="#ctx0" brushRef="#br0" timeOffset="-45772.951">18944 15893 0,'-53'0'16,"0"17"-1,36 19 1,17-19-16,0 18 0,17 18 16,36 0-1,-35-35-15,17 0 0,0 17 16,-35-17 0,-35-1-1,0-17 1,-18 0-1,35 0-15,1 0 0</inkml:trace>
  <inkml:trace contextRef="#ctx0" brushRef="#br0" timeOffset="-45162.528">19050 16016 0,'0'18'15,"-18"-1"-15,18 1 0,18 53 16,-18-36-16,35 18 16,-17-36-16,52 19 15,-52-36-15,53 0 16,-54-18-16,1-17 16,0 17-1,-1-35-15,-17 36 16,18-36-16,-18 35 15,0 0 1,0 36 0,18 17-1,-1-17-15,1 17 16,-1-17-16,1 0 16,0-1-16,-1 1 15,-17-36 32,0 1-31,18-1-1,17 0-15,-35 1 0,18 17 16,0 0-16,-1 17 47,-17 1-32,18-18-15,-1 0 16,-17 18-16,18-18 16,0 0-1,-1 0-15,1 0 0,0 0 16,-1 35 0,-17 0-1,0-17-15,18-1 0</inkml:trace>
  <inkml:trace contextRef="#ctx0" brushRef="#br0" timeOffset="-43889.274">19632 16210 0,'18'0'0,"-18"-17"15,17-1 1,-17 36 15,0 17-31,0 0 16,0 36-16,0-54 16,0 36-16,0-18 15,0-17 1,0-36-16,18 1 15,-18-1-15,18-17 16</inkml:trace>
  <inkml:trace contextRef="#ctx0" brushRef="#br0" timeOffset="-43020.945">19720 16281 0,'-17'0'16,"17"-18"-1,0 0-15,0 1 16,17-1-1,-17 1-15,18 17 0,17-18 16,-17 18-16,17 0 16,-17 0-16,-1 18 15,-17-1-15,0 36 16,0-18 0,0 36-16,0-36 15,0 0-15,0-17 16,18-18-16,0 0 15,-1-18 1</inkml:trace>
  <inkml:trace contextRef="#ctx0" brushRef="#br0" timeOffset="-42653.028">20302 15399 0,'0'-18'16,"-35"36"0,35-1-16,-35 72 15,35-19-15,-18 71 16,18-53-16,-17 71 16,34-106-16,1 53 15,-1-53-15,36 0 16,-35-36-16,0-17 15</inkml:trace>
  <inkml:trace contextRef="#ctx0" brushRef="#br0" timeOffset="-42087.313">20761 15910 0,'0'-35'15,"-18"35"-15,1-35 16,-1 35-16,0 0 0,1 17 16,-18 19-1,-1 34-15,19-35 16,-1 36-16,18-36 16,18 18-16,17-35 15,18-18 1,0-35-1,-18-1-15,0-34 16,-17 34-16,0-52 16,-1 53-16,-17-71 15,0 36-15,-17-89 16,-1 106 0,0 35-16,1 18 15,-1 89 1,18-37-16,0 1 15,0 88-15,18-70 0,-1-18 16,36 53 0,18-36-16,-36-52 15,18 17-15,-18-35 16</inkml:trace>
  <inkml:trace contextRef="#ctx0" brushRef="#br0" timeOffset="-40969.086">21149 15558 0,'0'-18'15,"18"18"-15,17 0 16,18-18-1,0 18-15,-18 18 16,0-18-16,1 18 0,17 34 16,-36-16-16,1-1 15,-36 53-15,18-53 16,-53 54-16,36-36 16,-1 17-1,18-35-15,18 36 16,-1-53-16,36 17 15,-18-17-15,1-18 0,17 0 16,-18 0-16,0-18 16,-17-17-1,-36 35-15</inkml:trace>
  <inkml:trace contextRef="#ctx0" brushRef="#br0" timeOffset="-40814.041">21255 16016 0,'18'-18'16,"34"-17"-16,19 18 15,-18-1 1,17 0-16,-34 1 0,-19 17 16,19-18-1</inkml:trace>
  <inkml:trace contextRef="#ctx0" brushRef="#br0" timeOffset="-40591.227">21661 15416 0,'17'-17'15,"1"17"-15,17-18 0,36 0 16,-18 1-16,-18 17 16,18-18-1</inkml:trace>
  <inkml:trace contextRef="#ctx0" brushRef="#br0" timeOffset="-40446.688">21784 15381 0,'-18'0'16,"36"0"-16,-53 18 0,35 17 0,0 36 15,17-1 1,1-35-16,17 36 16,-17-36-16,17-17 0,18 0 15,-35-18 1,35 0-16,-53-18 16,17 18-16</inkml:trace>
  <inkml:trace contextRef="#ctx0" brushRef="#br0" timeOffset="-40251.853">22066 15487 0,'0'35'0,"0"-17"0,0 35 15,0-18-15,36 0 16,-19-17-16,1 0 15,-1-18-15,1 17 16,0-17-16,-18-17 16</inkml:trace>
  <inkml:trace contextRef="#ctx0" brushRef="#br0" timeOffset="-39902.86">22243 15328 0,'17'-17'31,"1"17"-31,0 0 16,17 35-16,0 0 16,-17-17-1,-18 17-15,35 18 16,-17 18-16,-18-1 15,17-17 1,-17-35-16,0 35 16,0-36-1,0 1-15,-17-36 16,-1 1 0,0-1-1,1 18 1,-1 18-1</inkml:trace>
  <inkml:trace contextRef="#ctx0" brushRef="#br0" timeOffset="-39116.643">22842 16087 0,'18'0'15,"0"0"1,-1 0 0,1 0-1,-18 17-15,0 19 16,0-19 0,-18 1-16,1 17 15,-19-17-15,36-1 0,-17-17 16,-19 18-1,19 0-15,-1-18 0,1 17 16,-1-17 0</inkml:trace>
  <inkml:trace contextRef="#ctx0" brushRef="#br0" timeOffset="-38188.672">23654 15928 0,'-36'-35'0,"19"17"16,-36 0-16,18 18 15,17 0-15,-17 18 0,17 0 16,-35 70-16,36-53 15,-1 18-15,36 18 16,-1-36-16,36 0 16,-18-35-16,1 0 15,-1 0-15,0-17 0,18-19 16,-35 1-16,-1-18 16,-17 18-16,-17-18 15,-1 35-15,-17-17 16,17 35-1,18 18 1,0-1-16,18 1 16,35 17-1,-36-17-15,36-1 16,-35 1-16,35-18 16,-35 0-16,-1 0 15,-17-18-15,18 18 16,-1 0-1,-17 18 1,36-18-16,-19 18 16,36 17-16,-17-35 0,16 35 15,-34-35-15,0 18 16,-1-18-16,1 0 16</inkml:trace>
  <inkml:trace contextRef="#ctx0" brushRef="#br0" timeOffset="-38050.351">23989 16034 0,'-35'53'16,"35"-36"-16,-18 19 16,18-19-16,0 1 15,18 0-15,-1-18 0</inkml:trace>
  <inkml:trace contextRef="#ctx0" brushRef="#br0" timeOffset="-37914.017">24165 16034 0,'18'35'16,"-18"0"-1,18-17-15,17 17 16</inkml:trace>
  <inkml:trace contextRef="#ctx0" brushRef="#br0" timeOffset="-37770.675">24289 15857 0,'0'18'0</inkml:trace>
  <inkml:trace contextRef="#ctx0" brushRef="#br0" timeOffset="-37733.58">24289 15857 0,'35'71'15</inkml:trace>
  <inkml:trace contextRef="#ctx0" brushRef="#br0" timeOffset="-37582.944">24324 15963 0,'0'106'47,"0"-88"-47,18-1 0,-71-264 0,88 353 0,0 53 16,-17-124-16,0-35 15,-18 18-15,17 0 16,-17-1-16,0 1 0,-17-18 16,-1 0-16,0 0 15</inkml:trace>
  <inkml:trace contextRef="#ctx0" brushRef="#br0" timeOffset="-37399.705">24571 15981 0,'53'0'0,"17"0"15,-17 0-15,18-18 16,-53 18-16,-1 0 15</inkml:trace>
  <inkml:trace contextRef="#ctx0" brushRef="#br0" timeOffset="-37246.512">24730 16104 0,'53'18'0,"-36"-18"16,19 0-16,16 0 15,-16-18 1,-1 1-16</inkml:trace>
  <inkml:trace contextRef="#ctx0" brushRef="#br0" timeOffset="-36765.67">25277 15593 0,'0'70'16,"0"-17"0,17 53-16,1-35 0,-1-18 15,19 52 1,-1-52-16,0 18 15,-17-53-15,0 17 0</inkml:trace>
  <inkml:trace contextRef="#ctx0" brushRef="#br0" timeOffset="-36602.949">25629 16316 0,'-17'53'16,"-36"0"0,35-18-16,0-35 15</inkml:trace>
  <inkml:trace contextRef="#ctx0" brushRef="#br0" timeOffset="-35979.315">26264 15505 0,'0'17'16,"18"71"-16,0-17 15,-18 17-15,17 71 16,1-71-16,0 53 15,-18-88-15,0 0 16,17-18-16,1 18 16,-1-53-16,1 0 15</inkml:trace>
  <inkml:trace contextRef="#ctx0" brushRef="#br0" timeOffset="-35784.591">26529 15981 0,'-71'17'16,"18"1"-16,18 17 15,18 1 1,17-19-16,35 36 16,35-17-1,19-19-15,-19 1 16,-52-18-16</inkml:trace>
  <inkml:trace contextRef="#ctx0" brushRef="#br0" timeOffset="-35302.168">26635 16210 0,'17'0'0,"1"0"16,35 0-16,-35-17 15,52-19 1,-35 36-16,-17-35 16,-18 17-16,0 1 15,-18-1-15,-35 18 16,18 0-16,-18 18 16,18-18-16,0 35 15,35-17-15,0 35 16,17-36-16,19 36 15,-1-35-15,35-1 16,-17 1-16,18-18 16,-36-18-16,18-17 15,-18 17-15,-35-17 16,0 18 0,-17-36-1,-1 35-15,-17 0 16,0 18-16,17 18 0,0 17 15,18-17 1,0 17-16,0-17 0,18 17 16,35 0-16,-18-17 15,0 0-15,1-1 0,52-17 16,-35 0-16,-36 0 16,19-17-16,-1-19 15</inkml:trace>
  <inkml:trace contextRef="#ctx0" brushRef="#br0" timeOffset="-34952.521">27217 16175 0,'0'18'15,"17"-1"1,1 54-16,0-36 16,17 71-16,-17-53 15,-1 70-15,-17-88 16,18 54-16,-18-72 15,0 1 1,18-36-16,-18-35 16,-18 18-16,0-18 0,1-53 15,-1 53-15,18-70 16,0 70-16,0-70 16,53 52-1,-35 71-15,17 0 16,-18 18-16,54 17 15,-53 0-15,-18 18 16,0-18-16,0-17 0,-36 35 16,19-53-1,-36 18-15,18-18 16,-1 0-16</inkml:trace>
  <inkml:trace contextRef="#ctx0" brushRef="#br0" timeOffset="-34427.753">27623 16140 0,'-36'35'16,"1"0"-1,35 18 1,18-35-16,17 35 15,0-36-15,-17 1 0,52-18 16,-34 0-16,-1-18 16,0 1-16,-17-1 15,17-35-15,-35 18 16,0 0-16,0-54 16,0 36-16,-18 0 0,-34-70 15,34 70 1,0 0-16,-35 0 15,36 36-15,-19 17 0,1 17 16,18 19-16,17-1 16,0 18-16,0 70 15,17-52-15,18-18 16,1 0-16,-1-18 0,0 18 0,53 17 16,-52-52-1,17 17-15,-18-17 16,-17-18-16,-1-18 15,-17 1 1,0-19-16,0 19 16,-17-19-1,34 54 1,1 0 0,-1-18-16,19 17 15,-19-17-15</inkml:trace>
  <inkml:trace contextRef="#ctx0" brushRef="#br0" timeOffset="-34340.516">28099 16069 0,'17'-18'0</inkml:trace>
  <inkml:trace contextRef="#ctx0" brushRef="#br0" timeOffset="-33990.595">28187 16351 0,'0'18'16,"18"-18"-16,-1-18 15,-17 1-15,0-1 0,18 0 16,-18 1-16,18-1 0,-18 0 16,17 1-16,-17-1 0,0 1 15,18-1 1,-1 18-16,1 0 15,-18 35 1,0-17-16,0-1 16,18 1-16,-1 0 15,1-18 1,0 0-16,-1 0 0,1-18 16,0 18-16,-18-18 15,17 18-15,1 0 16,-1 18-1,1 17 1,0-17-16,-1 0 16,-17-1-16</inkml:trace>
  <inkml:trace contextRef="#ctx0" brushRef="#br0" timeOffset="-33706.809">28734 16193 0,'-18'0'16,"0"-18"-1,18 36 1,0 17-16,18-18 16,17 19-16,-17-1 15,0-17-15,-1-1 0,1 19 16,-18-19-16,-18 1 15,-17-1 1,0-17-16,-18 0 16,35 0-16,1 0 15,-36-17-15,35-1 16</inkml:trace>
  <inkml:trace contextRef="#ctx0" brushRef="#br0" timeOffset="-33278.303">29139 16069 0,'18'-18'0,"0"18"16,17 0-16,0 0 0,36 0 15,-36 0-15,18 0 16,-35 0-1</inkml:trace>
  <inkml:trace contextRef="#ctx0" brushRef="#br0" timeOffset="-33172.979">29192 16245 0,'18'18'16,"53"-18"-1,-36 0-15,71-18 16</inkml:trace>
  <inkml:trace contextRef="#ctx0" brushRef="#br0" timeOffset="-32956.273">29704 15787 0,'70'0'0,"-34"0"0,87-18 16,-35 18 0,54-17-16,-90-1 15,54 0-15,-88 1 16,0-1 0</inkml:trace>
  <inkml:trace contextRef="#ctx0" brushRef="#br0" timeOffset="-32799.489">30039 15804 0,'35'89'15,"-17"-36"-15,0-1 0,-1 54 16,1-17 0,-18-54-16,0 71 15,0-89-15</inkml:trace>
  <inkml:trace contextRef="#ctx0" brushRef="#br0" timeOffset="-32099.109">30357 16316 0,'0'18'16,"17"-36"-1,-17 0-15,0 1 16,35-19-16,-35 1 16,18 18-16,0-1 0,35-35 15,-18 35 1,0 1-16,-17 17 16,-1 0-16,1 0 15,0 0-15,-18 17 16,0 1-16,0 0 15,0-1 1,0 36 0,0-35-16,0 35 15,0-36-15,17 19 16,-17-19-16,36 1 16,-36 0-16,17-18 0,1 0 15,0-18-15,-1 0 16,1-35-1,-18 36-15,35-19 16,-35 19-16,0-1 16,18 36 15,-18 17-31,17 0 16,-17-17-16,18 0 15,17 17-15,-17-17 16,0-18-16,35 0 15,-36-36 1,1 1 0,-18 17-1,0 1-15,-18-1 16,1 18-16,-1 0 0,0 0 16,1 0-16,17 18 0,0-1 15,0 1-15,17 0 16,-17-1-16,53 36 15,-35-35-15,35-1 16,-18-17-16,18 0 16,-35 0-16,-1-17 15,1-1-15</inkml:trace>
  <inkml:trace contextRef="#ctx0" brushRef="#br0" timeOffset="-31825.571">31150 15346 0,'53'53'16,"18"88"-1,17 35 1,18 18-1,-53-106-15,0 1 0,0-1 16,-1 0-16,-16-17 0,-19-1 0,1 54 16,-18-36-1,-35-53-15,17-17 16,-52 17-16</inkml:trace>
  <inkml:trace contextRef="#ctx0" brushRef="#br1" timeOffset="-19970.253">29792 6509 0,'-18'0'16,"36"-18"0,0 18-1,-1-18 1,19 18-16,17-17 16,-1 17-16,37-18 15,-36 18-15,70-17 16,-70-1-16,53 0 15,-71 18-15,18-17 16,-35 17-16,-36 0 31,-35 0-31</inkml:trace>
  <inkml:trace contextRef="#ctx0" brushRef="#br1" timeOffset="-19609.63">29951 6174 0,'0'-18'16,"0"36"15,-18-1-31,1 1 16,-36 35-16,17-36 15,1 19-15,-18-1 16,18-17-16,17 17 16,-17 0-16,35-17 15,18 17-15,17-17 16,18 17-16,-18-17 15,53 17-15,-52-17 16,16 17 0,-34-35-16,17 18 15,-17-18-15</inkml:trace>
  <inkml:trace contextRef="#ctx0" brushRef="#br1" timeOffset="-18998.201">31344 7655 0,'18'0'31,"0"0"-16,17 0 1,-17 0 0,17 0-16,35 0 15,-17 0-15,71 0 16,-71-17-16,70 17 16,-70 0-16,35 17 15,-52-17-15,34 0 16,-35 0-16,1 0 15,-19 0 1,-34 0-16</inkml:trace>
  <inkml:trace contextRef="#ctx0" brushRef="#br1" timeOffset="-18658.582">31697 7355 0,'-18'18'16,"1"0"-16,-1-1 15,1 1-15,-19 0 0,-34 35 16,52-36-16,-35 36 15,53-18-15,-17 1 16,17-19-16,0 1 16,0 0-16,17 17 15,1-18 1,35 19-16,-18-19 16,53 1-16,-53 0 15,36 17-15,-36-35 16,-17 18-16,17-18 15</inkml:trace>
  <inkml:trace contextRef="#ctx0" brushRef="#br1" timeOffset="-15921.209">26264 16810 0,'-17'0'31,"34"0"0,19 0-31,-19 0 16,54 0-16,-36 0 16,18 18-16,0-18 0,88-18 15,35 0 1,-70 1-16,18-1 16,17 18-16,123-18 15,-105 18-15,-18 18 0,18 0 16,0-1-16,211 19 15,-176-36-15,230 17 16,-213 1-16,1-18 16,229 0-16,-229 0 15,158 0-15,-211 0 16,70-18 0,-141 18-16,-35-17 0,-18-1 15,1 18-15,-36-35 16</inkml:trace>
  <inkml:trace contextRef="#ctx0" brushRef="#br1" timeOffset="-4581.89">15540 16951 0,'0'-18'0,"-18"18"15,1 0-15,-19 0 16,1 36 0,17-1-16,1 35 15,-1-17 1,18 0-16,-18 53 15,36-53-15,0 0 0,-1 18 0,36 34 16,-17-52 0,-1-17-16,0-19 0,0 1 0,18-18 15,-17 0-15,-1 0 16,0 0-16,-17-18 0</inkml:trace>
  <inkml:trace contextRef="#ctx0" brushRef="#br1" timeOffset="-4182.334">15804 17410 0,'18'35'0,"0"18"15,-18 35 1,0-35 0,0-18-16,0-17 15,0-53 1,0-18-16,0 17 16,0-17-16,17 18 0,1-53 15,-18 70-15,35-35 16,1 36-1,-1 17-15,0 17 16,-17 19-16,-18-1 16,35 53-16,-35-53 15,18 54-15,-1-54 16,-17-17-16,18-18 0,0 17 16,-1-34-1</inkml:trace>
  <inkml:trace contextRef="#ctx0" brushRef="#br1" timeOffset="-3893.409">16193 17022 0,'17'0'16,"1"-18"0,35 0-1,-18 1-15,0-1 16,-17 18-16,0 0 15,-18 18-15</inkml:trace>
  <inkml:trace contextRef="#ctx0" brushRef="#br1" timeOffset="-3669.48">16263 17022 0,'0'17'15,"0"1"-15,-18 35 16,18-18-16,-17-17 0,17 35 16,0-18-16,17 0 15,1-17-15,17-18 16,1 0-16,17 0 16,-18-18-1,0 0-15,-17 1 16</inkml:trace>
  <inkml:trace contextRef="#ctx0" brushRef="#br1" timeOffset="-3437.558">16528 17092 0,'0'18'0,"17"17"16,-17-17-16,18 17 15,0-17-15,-18-1 16,17 1 0</inkml:trace>
  <inkml:trace contextRef="#ctx0" brushRef="#br1" timeOffset="-3108.529">16616 16951 0,'17'18'15,"1"-18"1,0 0-1,-1 0-15,36-18 16,-35 18-16,17 18 16,-17-1-1,0 36-15,-1-18 0,-17-17 16,18 35 0,-18-35-16,0-1 0,0 19 15,0-19 1,-18-17-1,1-17 1,17-1-16,-36 0 16,19 18-1</inkml:trace>
  <inkml:trace contextRef="#ctx0" brushRef="#br1" timeOffset="-2891.054">17039 17551 0,'0'35'16,"-17"0"-16,-1 1 15,0-19 1,1-17-16,-1 18 0,-17-1 15,17-17-15,0 18 16</inkml:trace>
  <inkml:trace contextRef="#ctx0" brushRef="#br1" timeOffset="-2384.034">17374 17268 0,'0'18'31,"18"35"-15,-18 18-1,0-54-15,18 19 16,-18-1-16,0-18 0,17 1 0,1 17 15,0-35 1</inkml:trace>
  <inkml:trace contextRef="#ctx0" brushRef="#br1" timeOffset="-2102.277">17498 16986 0,'35'0'0,"36"36"16,-36-19-16,53 18 15,-35 1-15,18 34 16,-54-17-1,1 0-15,-1 0 0,-17 71 16,-17 17 0,-1-88-16,-70 52 15,35-69-15</inkml:trace>
  <inkml:trace contextRef="#ctx0" brushRef="#br1" timeOffset="3742.887">15875 18186 0,'-18'0'0,"1"0"32,-1 0-1,36 0 16,52-18-32,-17 0-15,88 18 16,-70 0-16,105 18 16,-70 0-16,0-1 15,0 1-15,105 0 16,-87-18-16,-18 0 0,52 0 15,-87-18 1,-36 18-16</inkml:trace>
  <inkml:trace contextRef="#ctx0" brushRef="#br1" timeOffset="4804.208">21043 17022 0,'-35'-18'15,"17"18"-15,1 18 0,-19 34 16,36 1-16,-17 88 15,17-52 1,0 17-16,17-18 0,19 70 16,-19-105-16,19-17 15,34 52-15,-35-71 16,18 1-16,0-18 16,-17-18-16</inkml:trace>
  <inkml:trace contextRef="#ctx0" brushRef="#br1" timeOffset="5127.956">21414 17639 0,'0'70'16,"-18"1"-1,18-36-15,0-17 16,-18-18-16,18-18 15,0-35 1,18 18-16,0-35 16,-1 17-16,-17 0 0,53-35 15,0 35 1,-35 53-16,35 35 16,-36 0-16,1 18 15,-18 0-15,18 0 0,-1 35 16,-17-53-16,0-17 15,18 0-15,-18 17 16,17-35-16,-17-18 16</inkml:trace>
  <inkml:trace contextRef="#ctx0" brushRef="#br1" timeOffset="5372.015">21696 17074 0,'17'0'16,"19"0"-1,-1 0-15,0 0 0,1 0 16,34 0-16,-52 0 15,17-17-15,-17 17 0,-1-18 16</inkml:trace>
  <inkml:trace contextRef="#ctx0" brushRef="#br1" timeOffset="5579.084">21819 17110 0,'0'35'15,"0"18"-15,0-35 16,18-1-16,-18 36 16,0 0-1,18-35-15,-1 17 16,1-17-16,0-1 0,17-17 16,-18 0-16,1 0 15,-18-17-15,18 17 16</inkml:trace>
  <inkml:trace contextRef="#ctx0" brushRef="#br1" timeOffset="5780.201">22137 17233 0,'0'35'16,"0"1"-16,0-1 16,0-17-16,17-1 15</inkml:trace>
  <inkml:trace contextRef="#ctx0" brushRef="#br1" timeOffset="6406.936">22243 17092 0,'0'-18'32,"35"18"-17,-17 0-15,17-17 16,0 17-1,-17 0-15,-1 17 16,1 1 0,-18 17-16,0 18 15,18-17-15,-18-1 16,0-18-16,0 19 0,17-1 16,-17 0-16,18-17 15,-18 0-15,-18-18 31,1-36-15,-1 19-16,0-19 16,1 19-16,-1 17 15</inkml:trace>
  <inkml:trace contextRef="#ctx0" brushRef="#br1" timeOffset="6891.028">22631 17798 0,'0'-18'16,"17"36"0,1-1-16,0 19 15,-18-19-15,0 18 0,0 18 16,-18-17-16,0-1 15,1 0-15,-19-17 0,1 17 16,0-17-16,-36 17 16,54-35-16,-1 0 15</inkml:trace>
  <inkml:trace contextRef="#ctx0" brushRef="#br1" timeOffset="7381.532">22966 16951 0,'0'-18'16,"0"1"0,35 17-1,-35 17-15,35 1 16,-17 0-16,35 70 16,-18-35-16,1 17 15,16 89-15,-16-53 16,-19 123-16,-17-17 15,-17-106-15,-19-18 16,-34 53 0,17-88-16</inkml:trace>
  <inkml:trace contextRef="#ctx0" brushRef="#br1" timeOffset="21477.437">27887 17145 0,'0'18'31,"18"35"-15,-1-1-16,-17-16 0,0 17 15,0 0-15,18 35 16,-18-35-16,18 0 16,-18-18-16,35 18 15,-17-18 1,-1-35-16,1-18 15,-18 1-15</inkml:trace>
  <inkml:trace contextRef="#ctx0" brushRef="#br1" timeOffset="21794.937">27728 17374 0,'0'-17'32,"18"-1"-17,-18 0-15,0 1 16,18-1-16,-1-17 16,19-18-16,-19 35 15,18-17-15,-17 0 16,0 17-1,-18 36 1,17 35 0,1-36-16,17 36 15,1-18-15,34 18 16,-35-35-16,1 0 16</inkml:trace>
  <inkml:trace contextRef="#ctx0" brushRef="#br1" timeOffset="23195.688">25770 17956 0,'0'18'0,"0"35"15,-17 18 1,17-36-16,0 0 16,0-17-1,0-36-15,0-35 16,0 18-16,0 0 15,0-18-15,0-36 16,0 37-16,17 16 16,-17 1-16,18 0 15,0 35-15,-1 0 16,1 17-16,0 1 16,17 17-16,-17-17 15,-1 0-15</inkml:trace>
  <inkml:trace contextRef="#ctx0" brushRef="#br1" timeOffset="23517.06">26088 17921 0,'53'-35'0,"-18"0"15,-17 17 1,-18 0-16,-18 18 31,0 0-31,1 0 16,-1 18-16,-35 17 16,36 18-16,-1-35 15,18 17 1,0-17-16,53 17 15,-35-35-15,34 0 16,-16 0-16,-1 0 16,-17 0-16,17-35 15</inkml:trace>
  <inkml:trace contextRef="#ctx0" brushRef="#br1" timeOffset="23758.383">26370 17851 0,'0'17'16,"0"18"0,0-17-16,0 53 15,0-36-15,0-17 16,0 35-16,18-36 16,-1 1-16,-34-18 31,-1-18-16,1 18-15,-19-17 16,19 17-16,-1-18 16,0 0-16</inkml:trace>
  <inkml:trace contextRef="#ctx0" brushRef="#br1" timeOffset="24079.905">26582 17304 0,'17'141'16,"-17"-53"-16,0 0 15,0 71-15,0-36 16,0-70 0,18-17-16,0-1 15,-18-70 1,17 17-16,-17 0 15,0-17-15,0 17 0,0-17 16,18 0-16,0 53 16,-1 17-1,-17 18 1,0-18-16,18 18 16,-18-18-16,18 1 15,-1-19-15,1 1 16</inkml:trace>
  <inkml:trace contextRef="#ctx0" brushRef="#br1" timeOffset="24650.128">26899 17868 0,'-35'53'16,"0"0"-1,17-18-15,36 18 16,-1-17-16,1-36 0,35 17 16,-18-17-1,1 0-15,-1-17 16,-18-1-16,-17 0 0,0-17 16,0 17-16,0 1 15,-17 17-15,17-18 0,-18 0 16,18 36-1,0 17 1,0-17-16,18 35 16,-1-35-16,1-1 15,0 1-15,-1-1 16,-17 19-16,0-19 16,0 36-1,0-17-15,0 16 16,-17-34-16,17-36 31,0-52-31,0 35 16,17-54-16,-17 37 15,0 16-15,18-34 16,0 34-16,-1 19 16,1 17-16,0 17 15,-18 19-15,0-1 16,0 0-16,-18 1 15,0-19 1,1-17-16,-1 0 16,18-17-1</inkml:trace>
  <inkml:trace contextRef="#ctx0" brushRef="#br1" timeOffset="24936.249">27305 17992 0,'18'0'16,"-1"17"0,1-17-16,17 0 0,-17 0 15,-1-17 1,-17-1-16,-17 0 16,-1 1-1,-17 17-15,17 0 16,-17 17-16,35 19 15,0 17 1,0-18-16,53 18 16,-18-36-16,18 1 0,-18 0 15,54 17-15,-54-35 16,-17 0-16,-54-18 31</inkml:trace>
  <inkml:trace contextRef="#ctx0" brushRef="#br1" timeOffset="30481.441">15752 18239 0,'0'17'16,"17"-17"15,-17-17-15,-17 17 0,-1 0-1,0 0 1,-17 0-16,17 0 15,1 0-15,-19 0 16,19 0 0,-1 0-16,18-18 31,18 18-15,-1 0-1,1 0-15,17 0 16,1 0-16,17 18 15,-18-18-15,35 0 16,-17 0-16,124-18 16,-89 18-16,0-18 0,106 18 15,18-17 1,-106-1-16,17 18 0,106 0 16,-105-18-1,-18 18-15,105-35 16,-122 35-16,-19-17 0,71-1 15,-88 18-15,18-18 16,-36 18-16,-17 0 16,-1 0-16,-34 0 15,-1 0 1,0 0-16,-17 18 0,17-18 16,-52 18-16,52-18 15,-52 0 1,52 17-16,-35-17 0,35 0 15,-34 0 1,16 0-16,-34 0 16,17 0-16,-71 0 15,54 18-15,-89-18 16,53 17-16,-70 1 16,70-18-16,-70 0 15,87 0-15,-69 0 16,69-18-16,-87 18 15,105 0-15,-87-17 16,87 17-16,-52 0 16,87 0-16,-52 17 15,71-17 1,-1 0-16,36 0 16,17 0-1,53 0 1,-35 18-16,70-18 0,-52 0 15,123 0 1,-88-18-16,17 18 0,1-17 16,17 17-16,176-35 15,36-1 1,-194 36-16,141 0 0,-177 0 16,-17 18-16,71 0 15,-125-18-15,19 17 16,-106-17-1</inkml:trace>
  <inkml:trace contextRef="#ctx0" brushRef="#br1" timeOffset="32791.214">13353 17163 0,'17'-18'0,"71"0"16,-35 18-16,124-35 15,-54 35-15,1-18 16,17 1-16,0-1 16,0 1-16,106-1 15,-141 18-15,35 0 16,-88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2:19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5715 7126 0,'18'0'78,"-1"0"-78,1 0 16,0 18-1,-1-1-15,36 19 16,-35-19-16,52 36 16,-17-17-16,35 52 15,-35-53-15,88 71 16,-70-53-16,88 70 16,-71-70-16,71 71 15,-89-89-15,71 53 16,-70-35-1,52 0-15,-70-35 16,18 17-16,-36-18 16,0 1-16,-17-18 15,-36-18 1</inkml:trace>
  <inkml:trace contextRef="#ctx0" brushRef="#br0" timeOffset="290.934">7267 7867 0,'36'0'16,"-19"35"-1,1-17-15,35 35 16,-36-36-16,19 19 15,-19-1-15,19-17 0,-1 35 16,-18-36-16,1 1 16,0-1-16,-18 1 0,0 0 15,0-1-15,-18-17 16,0 18-16,-17-18 16,-18 18-1,18-18-15,17 0 0,-35 0 16,36 0-1</inkml:trace>
  <inkml:trace contextRef="#ctx0" brushRef="#br0" timeOffset="628.099">5680 8714 0,'88'0'16,"53"0"-1,35 0 1,-87 0-16,140 0 0,18 0 15,-18 0 1,71-36 0,-212 36-16,-35-17 15,0-1-15,-18 18 0,-17-18 16,0 18-16,-54-17 16</inkml:trace>
  <inkml:trace contextRef="#ctx0" brushRef="#br0" timeOffset="829.298">7232 8520 0,'88'0'15,"36"0"1,-36 0 0,-53 0-16,18 17 15,-53 1-15,0 17 16,-18 0-16,-35 18 15,18-17-15,-53 34 16,53-35-16,-36 18 16</inkml:trace>
  <inkml:trace contextRef="#ctx0" brushRef="#br0" timeOffset="1072.722">6244 9860 0,'35'-35'16,"71"-53"0,0 35-1,18-18-15,-71 36 16,17 0-16,-17 17 0,53-53 15,0 1 1,-71 35-16,18 17 16</inkml:trace>
  <inkml:trace contextRef="#ctx0" brushRef="#br0" timeOffset="1295.765">7091 9084 0,'0'-18'16,"35"-17"-1,36 0 1,-36 0-16,88-1 16,-52 19-16,70-1 15,-88 18-15,0 0 0,35 18 16,-70-1-16,-18 1 16,0 17-16,-18 18 15,0-35-15,-17 17 0,-35 18 16,17 0-1</inkml:trace>
  <inkml:trace contextRef="#ctx0" brushRef="#br0" timeOffset="2207.803">16016 8484 0,'0'18'15,"0"0"-15,35-1 16,1 1-16,17-18 0,0 0 0,17 0 16,18 0-16,89 0 15,-72 0-15,72 18 16,-71-18-16,-36 0 15,71 17-15,-105-17 16,34 0-16,-52 0 16,-36-17-1,-70-1 1,53 0 0,-36-17-16,54 17 15,-1 1-15,0-1 16,18 0-16,0 1 0,36 17 15,-1 0 1,-18 0-16,36 0 0,-17 0 16,-1 17-16,0-17 0,36 18 15,-36 0-15,18-1 16,-18 1-16,-35 17 16,-17-17-1,-54 17-15,36 0 16,-71 18-16,53-17 15,-35-1-15,35-17 16,0 17 0,35-18-16,18 1 0</inkml:trace>
  <inkml:trace contextRef="#ctx0" brushRef="#br0" timeOffset="3013.366">23283 8625 0,'18'0'31,"70"0"-15,-35 0-16,35-17 0,89-1 15,-71 18-15,105-35 16,-105 35-1,0-18-15,70 18 16,-123 0-16,18 0 0,-18 0 16,-18 0-16,0 0 15,-17 0-15,-36 0 16,18 18-16,-53-18 16,18 0-16,-18 0 15</inkml:trace>
  <inkml:trace contextRef="#ctx0" brushRef="#br0" timeOffset="3236.609">24448 8396 0,'0'0'0,"0"18"0,35-1 16,-18 1-16,36 0 16,-17-1-16,-1 1 15,53 17-15,-70-17 16,17 17-16,-35-17 15,-53 35 1,0-36-16,-53 36 16,53-35-16,-70 17 15,70 0-15,-18 1 0,-52 17 16</inkml:trace>
  <inkml:trace contextRef="#ctx0" brushRef="#br1" timeOffset="10432.285">24888 8908 0,'-17'-18'63,"-1"18"-47,1 0-16,-19 0 0,-34 18 15,17-18-15,0 0 16,-18 17-16,1-17 0,-89 0 15,88 0 1,-17 18-16,-70-18 16,69 0-16,19 0 0,-54 0 15,71 0-15,18 0 16,0 0-16,17 0 0,1 0 16,-1 0-16,18-18 31,-18 18-16,1 0-15</inkml:trace>
  <inkml:trace contextRef="#ctx0" brushRef="#br1" timeOffset="10722.17">23830 8767 0,'-53'17'32,"18"-17"-32,-18 18 0,-70-1 15,70 1 1,0 0-16,-53 17 16,88-17-16,-17 17 0,17 0 15,36 0 1,17-17-16,1-18 15,-1 18-15,53-1 16,-35-17-16,0 0 16,-18 18-16,-17-18 0,17 0 0,-17 0 15</inkml:trace>
  <inkml:trace contextRef="#ctx0" brushRef="#br1" timeOffset="13486.892">18609 10354 0,'-71'35'0,"19"18"15,16-17-15,19-1 16,17 0-16,-18 0 16,18 1-16,0 17 15,18-18-15,17-18 0,18 1 16,-18-18 0,0 0-16,36-35 0,-53 0 15,35-54 1,-36 36-16,-17-52 15,0 52-15,0-18 16,-17 18-16,-1 0 0,-35-53 16,35 71-16,-17-35 15,17 52-15,1 18 16,-1 0 0,18 53-16,0-18 15,18 0-15,-18 54 16,17-36-16,1-18 0,17 71 15,-17-53-15,17-18 16,18 35 0,-18-34-16,-17-1 0,35 0 15,-35-17-15,-1 0 16,1-18-16</inkml:trace>
  <inkml:trace contextRef="#ctx0" brushRef="#br1" timeOffset="14015.09">19244 10513 0,'-18'-18'16,"1"-17"-16,-1 17 16,-17 18-16,17 0 15,-35 0-15,36 18 16,-1 35-16,0-36 16,18 36-16,0-17 15,18 17-15,0-36 16,17 36-1,-17-35-15,-1-18 0,18 17 16,-17-17-16,17 0 0,1-17 16,-36-1-1,17 0-15,-17 1 0,0-36 16,0 35-16,0-35 16,-17 18-16,-1 0 15,0 17-15,1 18 16,17 18-1,0-1-15,0 1 16,0 0-16,35 35 16,0-36-16,18 19 15,-17-1-15,-1-35 16,0 17-16,-17 1 0,-1 0 16,1-18-16,0 35 15</inkml:trace>
  <inkml:trace contextRef="#ctx0" brushRef="#br1" timeOffset="16127.757">17692 8872 0,'-18'0'31,"1"0"-15,-19 0-16,1 0 0,-53 0 16,35 0-1,-18 0-15,-87-17 16,52 17-16,0 0 0,-106-18 15,106 18-15,-70 0 16,105 0-16,-17 0 16,53 0-1,35 18-15,18-18 16,35-18 0,-18 18-16</inkml:trace>
  <inkml:trace contextRef="#ctx0" brushRef="#br1" timeOffset="16423.184">16475 8696 0,'-71'0'0,"36"0"15,-18 18-15,0-18 16,0 17 0,36-17-16,34 36 15,1-36-15,17 17 16,0 1-16,1-1 0,-1 1 16,18 0-16,35-1 15,-53 1-15,53 0 16,-52-18-16,-1 0 15</inkml:trace>
  <inkml:trace contextRef="#ctx0" brushRef="#br1" timeOffset="17267.186">11377 10231 0,'-18'-36'16,"1"36"-16,-1-17 0,-35-1 16,36 18-1,-19 0-15,19 18 0,-36 35 16,18-18-16,17 0 16,0 0-16,18 18 0,-17-17 15,17-19-15,17 36 16,1-35-16,17-1 15,0-17-15,18-17 16,-35-1-16,17-52 16,-17 34-16,0 1 15,-18-18-15,17 0 0,-17 0 16,0-70-16,0 52 16,-17 18-16,-1-17 0,-35-36 15,35 71-15,1 17 16,-19 0-1,19 36-15,17 53 16,0-18-16,0 17 16,53 36-16,-36-53 15,54 53-15,-36-71 16,53 35 0,-52-52-16,34 0 15,-35-18-15</inkml:trace>
  <inkml:trace contextRef="#ctx0" brushRef="#br1" timeOffset="17607.028">11730 9984 0,'35'0'16,"-17"0"-16,52 0 15,-52 0 1,17 0-16,18 17 0,-35 1 16,-18 0-16,0-1 15,0 1-15,0-1 16,-35 36-16,17-17 16,0-19-16,1 19 0,-1-19 15,18 54-15,0-54 16,18 19-16,-1-19 0,1 19 15,52-1 1,-34-17-16,-1-1 0,0-17 16,18 0-16,-35-17 15,-18-19 1</inkml:trace>
  <inkml:trace contextRef="#ctx0" brushRef="#br1" timeOffset="17758.048">11836 10266 0,'70'17'16,"1"-17"-1,-18 0-15,-18-17 0,71-18 16,-53-1 0,-36 19-16</inkml:trace>
  <inkml:trace contextRef="#ctx0" brushRef="#br1" timeOffset="18474.727">7849 8714 0,'0'-18'15,"-17"18"1,-36 0-1,17 0-15,-16 18 16,-72-1-16,-35-17 16,71 0-16,-18 18 15,0 0-15,-140-1 16,122-17-16,1 0 0,-1 18 16,-70-18-1,106 0-15,17 0 0,-17 0 16,53 0-16,17 0 15,1-18-15,34 18 16,1 0 0,-18 18-1,18-18-15</inkml:trace>
  <inkml:trace contextRef="#ctx0" brushRef="#br1" timeOffset="18747.602">6174 8678 0,'-36'0'16,"-69"0"0,52 0-16,0 18 0,0-18 15,0 18-15,0-18 0,18 17 16,-1-17-16,19 18 0,-1 17 15,18-17-15,53-1 16,-18 1-16,36-18 16,-18 18-1,-18-18-15,18 0 16,0 0-16,-18 0 0,18 17 0,-18-17 16</inkml:trace>
  <inkml:trace contextRef="#ctx0" brushRef="#br1" timeOffset="19193.984">7973 8855 0,'-53'17'16,"-71"72"-1,-17-19 1,53-17-16,-18 0 0,-123 70 15,-18 19 1,106-72-16,0-17 0,-159 88 16,18 0-1,158-88-15,18 0 0,-52 53 16,52-36 0,71-34-16,17-19 15,0 1 1,18 0-16,18-18 0,0 0 15,-1 0 1,1 0-16,-1-18 0</inkml:trace>
  <inkml:trace contextRef="#ctx0" brushRef="#br1" timeOffset="19454.092">5980 9878 0,'0'17'16,"-18"1"0,-17 0-16,17-1 0,-17 19 15,17-1-15,-35 53 16,18-53-16,17 1 0,-17-19 16,35 19-16,-18-19 15,18 1-15,53-1 16,-35-17-1,17 0-15,0-17 0,18-1 0,-35 18 16,35-17 0,-35 17-16</inkml:trace>
  <inkml:trace contextRef="#ctx0" brushRef="#br1" timeOffset="20292.446">5592 11430 0,'-36'-18'15,"-17"36"1,18 0-16,-35 35 16,34-18-16,19 0 0,-19 71 15,19-35 1,17-36-16,0 0 15,17 0-15,19-17 16,-19-18-16,19 0 0,-1 0 16,0-35-16,0 17 15,-17-17-15,0-18 0,-1 0 16,1 18-16,0-18 0,-18-53 16,0 35-1,0 18-15,-36-88 0,1 71 16,17 17-16,-35-35 15,36 70-15,-1 18 0,1 18 16,-1-1 0,18 36-16,18 53 15,-1-35-15,18 87 16,-17-87-16,35 52 16,-35-70-16,35 36 15,-18-54-15,18 0 16,-18-35-16,-17 0 15</inkml:trace>
  <inkml:trace contextRef="#ctx0" brushRef="#br1" timeOffset="20671.184">5927 11342 0,'-18'70'16,"18"1"-1,0-1 1,0-52-16,18 35 16,-1-35-1,1-36 1,0-17-16,-1 35 16,-17-18-16,18 0 31,0 36-31,-1 0 0,1-1 15,35 54-15,-18-53 16,-17-1-16,17 1 0,0-18 16,0 0-16,-17 0 0,35-35 15,-35 17 1,-18-35-16,0 18 16,-18-1-16,0 19 0,1-18 15,-19-1-15,19 36 16,-1-17-16,18 34 15,-17-17-15</inkml:trace>
  <inkml:trace contextRef="#ctx0" brushRef="#br1" timeOffset="21816.636">5627 12788 0,'-18'-17'15,"1"17"-15,-19-18 0,19 18 16,-19 18 0,19-1-16,-1 1 0,0-1 15,1 19-15,-18-1 16,17 0-16,0-17 0,18 17 15,0-17-15,0 0 16,18-1-16,0-17 16,17 0-1,0-17-15,-17-1 16,-1-35-16,1 18 16,-18-1-16,0-52 15,0 53-15,0-18 0,-18-53 16,1 53-1,-1 0-15,-17-35 16,17 53-16,1 17 0,-1-17 16,18 70-1,0 36 1,0-18 0,0 0-16,18 52 15,-1-52-15,-17-17 0,18 17 16,-1-18-16,36 35 15,-17-52-15,-19 17 0,1-17 16,17 0-16</inkml:trace>
  <inkml:trace contextRef="#ctx0" brushRef="#br1" timeOffset="22144.3">5821 12647 0,'0'35'16,"0"-17"-16,0 53 15,0-36-15,0 35 16,17-34-16,-17-19 16,18 1-16,0 0 0,-1-18 15,1 0-15,0-18 16,-1-17-1,1 17-15,-18-17 16,18 17-16,-18 0 0,0 1 16,0 34 31,-18 1-47,18 0 15</inkml:trace>
  <inkml:trace contextRef="#ctx0" brushRef="#br1" timeOffset="22733.832">5768 12294 0,'-18'0'15,"18"18"-15,0 17 16,18 18 0,0 0-16,17 35 15,-35-35-15,17 35 16,1-35-16,0 18 16,-18-54-16,17 19 15,-34-36 1,17-53-1,-18 18-15,36-36 16,-18 36-16,53-1 16,-18 19-1,36 17-15,-36 17 16,35 54 0,-34-36-16,17 36 0,-36-36 15,-17 18 1,-17-18-16,-36 18 15,0-35-15,-53 17 16,53-35-16,0 18 0,-35-18 16,70-18-16,1 1 15,34-1 1</inkml:trace>
  <inkml:trace contextRef="#ctx0" brushRef="#br0" timeOffset="39034.501">23477 10742 0,'-35'53'15,"17"-35"-15,18 17 0,0-17 16,18-18-1,17 0-15,1 0 0,52-36 16,-35 1-16,35-36 16,-35 19-16,0-37 15,-18 36-15,-35 18 16,18-18-16,-18 0 0,0 18 16,-18-18-16,0 18 0,-17 17 15,0 18-15,-18 35 16,35 18-16,-17 71 15,17-36-15,1 106 16,17-106-16,0 71 16,0-106-1,0 35 1,-18-53-16,18-17 0,-53 0 16,18-18-16,-18-36 15,0 1 1,35 0-16,1 0 15,17 17-15,0 0 0,35 18 16,0 18-16,36 17 16,-36-17-1,36 35-15,-36-36 0,0 1 16,36 35 0,-53-35-16,-1-1 0,-17 1 15,18-18-15,-1 0 16</inkml:trace>
  <inkml:trace contextRef="#ctx0" brushRef="#br0" timeOffset="39284.185">24095 10407 0,'-18'-18'15,"0"36"-15,1 0 16,-18 52-16,35-17 16,0 18-16,0 52 15,0-52-15,17-18 16,18 52-16,-17-52 16,0-17-16,17 17 15,0-18-15,-17-18 0,0 1 16</inkml:trace>
  <inkml:trace contextRef="#ctx0" brushRef="#br0" timeOffset="39635.23">24412 10918 0,'-35'18'16,"-18"17"-1,35-17-15,-17 53 0,17-54 16,18 19-16,18 16 16,0-52-16,17 18 15,-17-18-15,70-53 16,-70 36 0,-18-1-16,17-17 0,-17-1 15,0 19-15,0-1 16,-17 0-1,-1 1-15,0 34 0,1 19 16,17-1 0,0 0-16,17 1 15,1-19-15,35 18 16,-36-17-16,19-18 0,17 18 16,-36-18-1</inkml:trace>
  <inkml:trace contextRef="#ctx0" brushRef="#br0" timeOffset="39774.727">24694 11201 0,'-17'35'16,"-18"0"0,17 1-1,0-19-15</inkml:trace>
  <inkml:trace contextRef="#ctx0" brushRef="#br0" timeOffset="40168.465">24818 11113 0,'0'17'16,"-18"36"-16,18-18 15,18 1-15,0-19 16,17 1-16,0-18 16,0-18-16,-17 1 0,35-19 15,-18 1 1,-17 17-16,0-17 0,-18 18 16,0-1-16,17 18 0,-17 18 31,0 52-16,0-35-15,18 18 0,-18 0 16,17 0-16,-17-18 0,18 18 16,-18-17-16,0 34 15,0-35-15,-18-17 16,1 0-16,-1-1 0,1-17 16,-19 0-16,19 0 0,-1 0 0,-35-17 15,35-1 1,1 0-16,17 1 0,-18-1 15</inkml:trace>
  <inkml:trace contextRef="#ctx0" brushRef="#br0" timeOffset="40698.002">25488 10372 0,'18'17'16,"-1"1"-1,-17 0-15,36 52 16,-36-35-16,17 18 16,-17 18-16,0-18 0,0 70 15,-17-70-15,17 0 16,-18-18-16,18 18 0,-18-17 15,18 17-15,-17-36 16</inkml:trace>
  <inkml:trace contextRef="#ctx0" brushRef="#br0" timeOffset="40903.23">25912 10742 0,'70'0'16,"-17"0"-16,-35 0 15</inkml:trace>
  <inkml:trace contextRef="#ctx0" brushRef="#br0" timeOffset="41025.252">25947 10989 0,'70'0'16,"-17"0"-1,-17-18-15,16 1 16</inkml:trace>
  <inkml:trace contextRef="#ctx0" brushRef="#br0" timeOffset="41532.344">26476 10883 0,'35'-17'16,"-17"17"-16,17 0 16,-17-18-16,17 18 0,-17 0 0,17 0 15,-17 0-15,35 18 16</inkml:trace>
  <inkml:trace contextRef="#ctx0" brushRef="#br0" timeOffset="42069.865">26970 10866 0,'0'17'16,"0"18"-1,18 1 1,-1-19-16,1 19 16,-1-19-16,1-17 0,0 0 15,17 0-15,-17-17 16,-1-19 0,1 36-16,-18-35 15,18 35-15,-1 0 16,-17 18-1,18-1-15,-1 54 16,1-18-16,0-18 0,35 53 16,-36-52-16,-17-1 15,18 18-15,-18-36 16,-18 1-16,-35 0 16,18-18-16,0-18 15,-36 0-15,18 1 16,-17-18-16,52-1 15,-17 1-15,35 0 16,0-1-16</inkml:trace>
  <inkml:trace contextRef="#ctx0" brushRef="#br0" timeOffset="42286.708">27428 10425 0,'-17'35'0,"17"18"15,0 0-15,0 0 16,0 70-16,17-52 0,1-18 16,0-1-16,17 19 15,-17-53-15,17-1 16,-17 1-16,-1-18 0</inkml:trace>
  <inkml:trace contextRef="#ctx0" brushRef="#br0" timeOffset="42539.276">27605 10936 0,'0'53'15,"18"-18"1,17-35-16,18 0 15,-36 0-15,19 0 16,-19-17-16,1-1 0,-18-17 16,0 17-16,-35-35 15,17 36-15,-17-1 16,17 0-16,0 18 16,18 18-16,0 0 15,18-1 1,0-17-1</inkml:trace>
  <inkml:trace contextRef="#ctx0" brushRef="#br0" timeOffset="43274.571">27958 10866 0,'-18'17'0,"-17"18"15,35-17-15,-18 35 16,18-35-16,18-1 15,-1 1-15,19-18 16,-19 18-16,1-18 16,0-18-16,-1 0 15,1 1-15,-1-19 16,-17 19-16,-17-19 0,17 19 16,-18-1-16,1-17 15,-1 35 1,18-18-16,0 36 15,18 0 1,-1-18 0,1 0-1,-1 17-15,-34-17 47,17-17-31,17 17 31,-17 17 93,0 18-124,0-17-16,36 35 16,-36-18-16,35 54 15,-35-54-15,35 35 16,-35-34-16,0 34 15,0-35-15,-35 1 16,17-19-16,-35 1 16,36-18-16,-18 0 15,-1-18-15,1 1 16,17-1-16,-17-17 16,35 17-1,18 1 1</inkml:trace>
  <inkml:trace contextRef="#ctx0" brushRef="#br0" timeOffset="43689.076">28434 10795 0,'-18'0'0,"1"0"16,-1 18-16,0-1 0,1 1 15,17 35 1,0-36-16,0 19 0,35-19 16,-17 1-16,-1 0 15,19-18-15,-19 0 16,1-18-16,-18 0 15,0-35-15,0 36 16,0-18-16,0 17 16,-18 0-1,18 36 1,0 35 0,18-18-16,-1 36 15,1-54-15,35 36 16,-35-35-16,-1 0 15</inkml:trace>
  <inkml:trace contextRef="#ctx0" brushRef="#br0" timeOffset="44902.582">29069 10936 0,'18'0'31,"34"18"-15,-16-18-16,-1 0 0,36 0 16,-54 0-16,36-18 15,-35 18-15</inkml:trace>
  <inkml:trace contextRef="#ctx0" brushRef="#br0" timeOffset="45173.255">29616 10372 0,'-36'53'0,"19"35"15,-1-53-15,1 71 16,17-53-16,17 0 16,1 0-16,-1 0 0,19-1 15,-19-16-15,54 34 16,-36-52-16,18 0 15</inkml:trace>
  <inkml:trace contextRef="#ctx0" brushRef="#br0" timeOffset="45387.077">29863 10530 0,'0'106'0,"0"0"16,0-53-16,0 0 15,0 0-15,35 88 16,-35-123-16,35 17 16,-17-35-1</inkml:trace>
  <inkml:trace contextRef="#ctx0" brushRef="#br0" timeOffset="45507.534">30057 10883 0,'17'0'16,"1"-17"-16,17 17 16,-17 0-16</inkml:trace>
  <inkml:trace contextRef="#ctx0" brushRef="#br0" timeOffset="45896.17">30251 10901 0,'-18'35'16,"18"18"-16,0-35 15,0-1-15,18 1 0,17 0 16,-17-1-16,17-17 15,0-17-15,-17-1 16,-1 0-16,1-17 16,0 35-16,-18-18 15,17 1-15,-17 34 16,18 36 0,-18-17-16,0 34 15,0-17 1,0-18-16,18 36 15,-18-36-15,-18 0 16,18-17-16,-35 17 16,17-35-16,-35 0 15,18 0-15,-18-17 16,18 17-16,-1-18 16,36 0-16,0 1 15,0-1-15</inkml:trace>
  <inkml:trace contextRef="#ctx0" brushRef="#br0" timeOffset="46202.38">30603 10478 0,'36'17'16,"-1"36"-1,-17 0-15,35 53 16,-18-53-16,-17 0 0,34 52 16,-34-52-16,0 0 15,-18-17-15,0 34 16,-18-35-16,-35 1 15,36-19-15,-1-17 0,-35 18 16,35-18-16,1 0 16</inkml:trace>
  <inkml:trace contextRef="#ctx0" brushRef="#br0" timeOffset="47587.849">31150 10513 0,'0'0'0,"0"17"32,0 54-17,0-18-15,18 53 16,-18-36-16,0 54 15,0-54-15,18 36 16,-1-71-16,18 36 16,-17-36-16,0-35 15</inkml:trace>
  <inkml:trace contextRef="#ctx0" brushRef="#br0" timeOffset="48206.492">31415 11042 0,'-18'35'16,"18"18"0,0-18-16,0 18 15,36-17-15,-19-36 16,1 17-16,-1-17 0,1 0 16,-18-17-1,0-1-15,-18-35 16,18 18-1,-17 17-15,17 1 0,0-1 16,17-17-16,1 35 16,0-18-16,17 18 15,0 0-15,36 0 16,-36 0-16,-17 0 0,17 18 16,-17-18-16,-18 17 15,-18 1 1,0 17-16,-17 0 15,35-17 1,0 17-16,0-17 16,0 0-16,18-18 15,-1-18 1,36-17-16,-35-18 16,0 18-1,-1 35 1,1 52-1,-1 37 1,1-36-16,0 35 16,-18 18-1,0-71-15,0 0 0,-18 0 16,-17 1 0,0-36-16,17 0 0,-35-18 15,18 0-15,-18-35 16,18 36-1,17-18-15,0 17 0,1-35 16,17 18-16,0 17 16</inkml:trace>
  <inkml:trace contextRef="#ctx0" brushRef="#br0" timeOffset="48476.587">32120 10478 0,'0'-18'16,"-17"36"0,-1 52-1,1 71-15,17-70 0,0 87 16,0 1-1,17-88-15,18 35 16,-17-71-16,0 0 16,-1 0-16,1-35 15,-18-17-15</inkml:trace>
  <inkml:trace contextRef="#ctx0" brushRef="#br0" timeOffset="48687.794">32367 10724 0,'18'53'0,"-18"71"16,0-71-16,0 53 15,0-53-15,0 35 16,0-53-1,18 18-15,-18-35 0,17-18 16</inkml:trace>
  <inkml:trace contextRef="#ctx0" brushRef="#br0" timeOffset="48838.827">32544 11060 0,'35'0'0,"0"17"15,-17 1 1,35-18-16,-18 0 16,-17 0-16,17 0 0,-17 0 15</inkml:trace>
  <inkml:trace contextRef="#ctx0" brushRef="#br0" timeOffset="49151.668">32897 11042 0,'-18'0'15,"-17"18"1,-1 17-1,19 0-15,-19-17 0,1 52 16,35-52 0,0 0-16,18 17 0,-1-35 15,19 0 1,-1-18-16,-17 1 0,-1-36 16,1 35-1,0-35-15,-18 36 16,0-1-16,-18 18 15,0 18 1,18-1-16,0 1 0,0 17 16,18 0-1,-18 1-15,18-19 0,-1 1 16,1 0-16,17-18 16,-17 0-1,-36-18 1</inkml:trace>
  <inkml:trace contextRef="#ctx0" brushRef="#br0" timeOffset="49395.14">33038 10548 0,'53'106'16,"-1"17"-1,-16 18 1,-19-70-16,1 0 0,0 52 16,-18-70-16,0 53 15,-18-71-15,-17 53 16,-1-52-16,-34 16 16,17-34-16,-18 0 15</inkml:trace>
  <inkml:trace contextRef="#ctx0" brushRef="#br0" timeOffset="56130.145">22737 10495 0,'0'-17'15,"-18"17"-15,0 0 16,1 0-1,-19 35 1,36-18-16,-17 1 16,-1 17-16,18-17 0,0 17 15,0 1 1,0-19-16,18 1 0,-1-18 16,1 0-1,0 0-15,-1-18 0,1 1 16,0-36-16,-18 17 15,17-34-15,-17 17 16,0 0-16,0-35 16,0 35-16,-17 0 0,-1-18 15,0 36 1,1 0-16,-1 17 0,0 1 16,1 17-16,17 17 15,-18 54-15,18 17 16,18-35-16,-1 0 15,1 0-15,17 35 16,-17-35-16,17-18 16,-17 18-16,35 0 15,-36-18-15,19-17 16,-19-1-16,19 1 16,-36 0-16,17-18 0</inkml:trace>
  <inkml:trace contextRef="#ctx0" brushRef="#br0" timeOffset="56525.156">22278 11024 0,'0'-17'16,"-18"17"-16,36 0 16,0 0-1,-1 0 1,1 17-1,17-17-15,-17 0 16,70 0-16,-35 0 0,0-17 16,0 17-16,17 0 15,54 0-15,-71 0 16,0 0-16,35 0 16,-53 17-16,0-17 0,-17 0 15,0 0-15</inkml:trace>
  <inkml:trace contextRef="#ctx0" brushRef="#br0" timeOffset="57102.501">22384 11430 0,'-53'35'16,"18"18"0,-1 0-1,36-18-15,0 18 0,18 0 16,0-35-16,34 0 16,-34-18-1,0 0-15,17-18 0,-17 0 16,17-35-16,-17 18 15,-18 0-15,0-1 0,0 1 16,0 0-16,-18-53 16,0 35-16,1 18 0,-1-54 15,0 54 1,1 0-16,-1 17 16,18 36-16,0-1 15,0 72 1,18-1-16,-1-35 15,1 0-15,17 52 16,36-34-16,-53-36 16,34 36-16,-16-36 15,-19-17-15,1-18 16</inkml:trace>
  <inkml:trace contextRef="#ctx0" brushRef="#br0" timeOffset="57497.91">22860 11501 0,'0'-18'16,"-18"0"0,1 18-16,-1 18 0,-17 17 15,17 0-15,1 18 16,17-35-16,0 35 15,17-35 1,18 17-16,-17-35 16,35 0-16,-35-18 15,35-17 1,-36 17-16,1-17 16,-18 0-16,0-1 15,0 19-15,0-1 16,0 1-16,-18 17 15,18 17-15,18 36 16,-1-18 0,1 1-16,0-19 0,35 36 15,-18-35-15,18 17 16,-18-17-16,-17-1 16</inkml:trace>
  <inkml:trace contextRef="#ctx0" brushRef="#br0" timeOffset="63703.058">20355 10672 0,'18'0'32,"35"0"-17,-18 0 1,18 0-16,35 17 16,-35-17-16,18 18 0,-18-18 15,0 0-15,17 0 16,-35 17-16,-17-17 0,17 0 15,-17 18 1,-36-18 0</inkml:trace>
  <inkml:trace contextRef="#ctx0" brushRef="#br0" timeOffset="63876.098">20532 10936 0,'53'0'16,"-18"0"0,35 18-16,19-18 15,-36 0-15,-18 0 16,0 0-16,-17 17 0,-1-17 16,1 0-16</inkml:trace>
  <inkml:trace contextRef="#ctx0" brushRef="#br0" timeOffset="69865.912">20532 12912 0,'0'17'0,"35"-17"15,-17 18-15,35-18 16,-18 0-16,18 0 16,-18 0-16,0 18 15,-17-18 1</inkml:trace>
  <inkml:trace contextRef="#ctx0" brushRef="#br0" timeOffset="70009.965">20549 13106 0,'36'17'15,"-1"1"-15,18-18 16,-18 0-16,0 0 0,1 0 16</inkml:trace>
  <inkml:trace contextRef="#ctx0" brushRef="#br0" timeOffset="70778.59">21890 12453 0,'0'-18'16,"0"1"-16,0 52 31,0 36-15,35-1-16,-17-35 0,35 18 15,0-35 1,-18-18-16,-17-18 16,52-35-16,-35-35 15,-35 53-15,18-18 16,-18-17-16,0 17 16,0 70-1,0 1-15,18 52 16,-18-17-1,17-17-15,1 17 16,0-18-16,-18 18 0,17 17 16,-17-34-16,0-1 15,-17-18-15,-19 1 16,1-18-16,-18 0 16,18 0-16,0 0 15,17 0-15,0 0 16</inkml:trace>
  <inkml:trace contextRef="#ctx0" brushRef="#br0" timeOffset="71989.881">21608 13088 0,'-18'0'15,"18"-18"17,35 18-17,-17 0-15,17 18 16,53 0-16,-17-18 15,0 17-15,-1-17 0,18 0 16,89 0-16,-89 0 16,71 0-1,-106-17-15,17 17 0,18 0 16,-70 0-16</inkml:trace>
  <inkml:trace contextRef="#ctx0" brushRef="#br0" timeOffset="72557.459">22190 13564 0,'0'0'0,"0"-17"0,-18-1 16,0 18-16,1-18 15,-18 1-15,-1 17 0,19 17 16,-36 19 0,0 17-16,35-18 15,-35 35-15,53-17 16,0-17-16,0-19 0,0 19 16,36-19-1,-19 1-15,36-36 16,-18 1-16,18-19 15,-35 1-15,0-18 16,-18 35-16,0-34 16,-18 34-1,0 18 1,18 18-16,18 34 16,35 54-1,17-35 1,1-18-16,-36-36 0,36 1 15,-54-18 1</inkml:trace>
  <inkml:trace contextRef="#ctx0" brushRef="#br0" timeOffset="74880.235">21149 12894 0,'0'0'0,"0"18"109,35-18-93,-17 0-16,0 17 15,-1-17-15,19 0 0,-1 0 16,0 0 0,-17-17-16</inkml:trace>
  <inkml:trace contextRef="#ctx0" brushRef="#br0" timeOffset="76394.416">23213 13141 0,'17'0'32,"19"0"-32,-1 0 15,0 0-15,53-18 16,-35 18-16,-17 18 0,34-18 16,-35 0-1,-17 0-15</inkml:trace>
  <inkml:trace contextRef="#ctx0" brushRef="#br0" timeOffset="76551.435">23407 12982 0,'0'88'16,"17"1"-1,-17-36-15,18 35 16,-18-53-16,18 0 15,-1-17-15,1 0 0</inkml:trace>
  <inkml:trace contextRef="#ctx0" brushRef="#br0" timeOffset="77006.837">24024 12418 0,'18'0'15,"-18"53"-15,17 17 16,-17-17-16,18 53 16,-18-53-16,18 0 15,-18 35 1,17-70-16,1 17 0,-18-17 16,18-18-16,-1 0 0</inkml:trace>
  <inkml:trace contextRef="#ctx0" brushRef="#br0" timeOffset="77162.168">24342 12806 0,'35'35'16,"0"-35"-1,-17 18-15,0-18 0,34-18 16</inkml:trace>
  <inkml:trace contextRef="#ctx0" brushRef="#br0" timeOffset="77562.961">24712 12806 0,'0'53'16,"18"-18"-16,-1-17 16,1-1-16,35-17 15,0-17-15,-18-1 16,-17 0-16,35-52 16,-36 17-1,1 35-15,-18 1 0,18-1 16,-18 53-1,0 1 1,0-1-16,0-18 0,17 54 16,-17-36-16,0 1 15,18-1-15,-18 0 16,0-17-16,0-1 16,-18-17-1,-17 0 1,17-17-16,1 17 0,-36-18 15,17 18 1,1 0-16</inkml:trace>
  <inkml:trace contextRef="#ctx0" brushRef="#br0" timeOffset="77866.894">23813 13282 0,'-18'0'16,"53"0"15,-17 0-31,17 18 16,18-18-16,70 17 15,-34 1-15,-1-18 0,141 0 16,-123 0-16,17-18 16,1 18-16,-1-17 0,-34 17 15,52 0-15,-106 0 16,-17 0-16,-1 0 16</inkml:trace>
  <inkml:trace contextRef="#ctx0" brushRef="#br0" timeOffset="78219.192">24148 13529 0,'0'18'0,"17"52"16,1-17-16,-18 35 15,18-35-15,-18 35 16,17-35-16,-17 0 16,0-35-16,0 0 15</inkml:trace>
  <inkml:trace contextRef="#ctx0" brushRef="#br0" timeOffset="78385.83">24483 13776 0,'53'0'16,"0"0"-16,-36 0 15</inkml:trace>
  <inkml:trace contextRef="#ctx0" brushRef="#br0" timeOffset="78786.896">24906 13705 0,'-18'0'15,"-17"18"1,0 35 0,17-35-16,1 17 0,17 35 15,0-34 1,17-19-16,1 1 16,17-18-16,-17 0 0,-1 0 15,1-18-15,0 1 0,-1-36 16,1 35-16,0-17 15,-18 17-15,17-17 16,-17 17-16,0 36 31,18 17-31,-18 1 16,18-1-16,17 35 16,-17-52-16,17 0 0,0 17 15,-17-35 1,-1 0-16</inkml:trace>
  <inkml:trace contextRef="#ctx0" brushRef="#br0" timeOffset="82033.711">26423 11659 0,'0'0'0,"0"-17"16,18 17 0,-1 17-16,-17 1 15,18 17-15,0-35 16,-18 18-16,0 0 0,17-1 16,1 1-16,0-18 15,-1 17-15,36-17 16,-18 0-1,54 18-15,-37-18 16,90 35-16,-72-35 16,124 36-1,-88-36-15,17 17 0,160 1 16,-125-18-16,19 0 0,193 0 16,-176 0-1,194 0-15,-194 0 16,18 0-16,194 0 15,-230 0-15,159 35 16,-194-17-16,142 17 16,-142-17-16,123 17 15,-140-17-15,-1-1 16,124 1-16,-123 0 16,-1-18-16,89 0 15,-106 0-15,-18 17 16,-18-17-16,1 0 0,70 0 15,-70 0-15,52 18 16,-70-18 0,0 0-16,35 0 0,-53 0 15,18 0-15,-35-18 16,-18 1 0,0-19-16,-35-17 15,35 36-15,-18-19 16,18 19-16</inkml:trace>
  <inkml:trace contextRef="#ctx0" brushRef="#br0" timeOffset="101269.752">12682 10089 0,'18'0'31,"35"18"-15,17 17-1,-34-35-15,52 0 16,-53 0-16,36 0 16,-54 0-16,19 0 15,-36 18-15</inkml:trace>
  <inkml:trace contextRef="#ctx0" brushRef="#br0" timeOffset="101447.542">12788 10319 0,'53'0'15,"0"-18"1,-35 18-16,35 0 15,0 18 1,-36-1-16,1 1 0</inkml:trace>
  <inkml:trace contextRef="#ctx0" brushRef="#br0" timeOffset="102265.214">13758 10089 0,'0'-35'16,"-17"18"-1,-1-1-15,-35 18 16,36 0-16,-36 18 16,35-1-16,-17 54 15,17-36-15,0 0 16,18 1-16,0-1 0,0 0 15,18-17-15,17 35 16,1-36-16,-19 1 0,19-18 16,-19 0-16,18 0 0,18-35 15,-35 17-15,17-35 16,-35 35 0,0-52-16,0 52 15,-35-35-15,17 36 16,1 17-1,-1 0-15,18 35 16,18 0 0,-18-17-16,17 17 15,1-17-15,0 17 0,52 0 16,-52-17-16,52 17 16,-34-35-16,-1 0 15</inkml:trace>
  <inkml:trace contextRef="#ctx0" brushRef="#br0" timeOffset="102549.495">14199 10213 0,'18'0'16,"17"-18"-16,-17 18 16,0-17-16,17 17 15,0 0-15,0 0 16,1 0-16,-19 0 0,1 0 15,0-18-15</inkml:trace>
  <inkml:trace contextRef="#ctx0" brushRef="#br0" timeOffset="103112.845">14799 10072 0,'0'-18'15,"0"36"-15,0 17 16,0-17-16,18 35 15,-1-36-15,1 36 16,0-35-16,-1-1 16,19 1-1,-19-18-15,1 0 0,17-35 16,-17 17-16,-1 1 16,1-36-16,-18 17 15,18 19-15,-18-19 16,0 19-16,0 34 31,17 36-15,1-17-16,0 34 15,-1-17-15,-17-18 16,35 54 0,-17-54-16,-18 18 0,0-18 15,18 0-15,-18 1 0,0-1 16,-18-17-16,-17-1 15,17 1-15,-17-18 16,0 0-16,-1 0 0,1 0 16,-35-18-1,34 18-15,-34-17 16,17 17-16</inkml:trace>
  <inkml:trace contextRef="#ctx0" brushRef="#br0" timeOffset="108655.34">10460 12188 0,'0'-35'16,"-18"18"-1,-17-1 1,17 0-16,1 18 15,-36 18-15,35 0 16,-17 34 0,17-16-16,1 17 0,-1 35 15,18-53-15,0 18 16,0-18-16,18 1 0,-1-19 16,36 19-16,-35-36 15,17-18-15,0 0 16,1 1-16,17-54 15,-36 36-15,18-53 16,-35 35-16,18 0 0,-18-71 16,-18 71-16,-17-88 15,18 53-15,-54-53 16,53 70-16,-17-17 16,17 71-1,1-19-15,17 54 16,0 52-1,35 54-15,-35-36 16,53 53-16,-35-70 16,17 52-1,0-70-15,-17-18 0,-1 18 16,1-17-16,35 34 16,-35-34-16,-1-19 0,1 1 15,0-1 1,-18-34-16</inkml:trace>
  <inkml:trace contextRef="#ctx0" brushRef="#br0" timeOffset="109117.567">10830 12030 0,'0'-18'31,"36"18"-15,-1 0-1,0 18-15,-17-18 16,-1 17-16,36 1 15,-35 0-15,-18-1 16,0 1-16,-18 35 16,1-36-16,-1 36 15,0-35-15,18 35 16,0-35-16,0-1 16,0 1-16,18 0 15,0-1-15,17-17 16,-17 18-1,-1-18-15,1 0 0,0 0 16,-1 17-16,1-17 0,-1 0 16,1 0 15</inkml:trace>
  <inkml:trace contextRef="#ctx0" brushRef="#br0" timeOffset="109395.325">10795 12224 0,'18'0'16,"17"-18"-1,35 18 1,-34 0-16,70 0 16,-71 0-16,53 0 15,-53 0-15</inkml:trace>
  <inkml:trace contextRef="#ctx0" brushRef="#br0" timeOffset="125217.335">11695 12012 0,'-18'0'0,"36"0"47,-1 0-31,36 0-1,-18 0-15,18 0 0,-35 0 16,17 0-16,-17 0 15,0 0-15,34 18 16,-34-1-16,0-17 16,-18 18-16</inkml:trace>
  <inkml:trace contextRef="#ctx0" brushRef="#br0" timeOffset="125388.578">11783 12277 0,'53'0'15,"0"-18"1,0 18 0,-18 0-16,-18 0 0,19 18 15</inkml:trace>
  <inkml:trace contextRef="#ctx0" brushRef="#br0" timeOffset="127523.988">12735 12065 0,'0'0'0,"-17"-18"15,-1 18-15,0 0 16,1 18-16,-1-18 16,0 35-16,-17 1 15,35-1-15,-17 35 16,-1-52-16,18 17 16,18 1-16,-1-19 15,1 1-15,17-18 16,0-18-16,-17 1 15,35-54 1,-35 36-16,-1-53 16,-17 52-16,0-70 15,-17 54-15,-1-54 16,0 35-16,-35-35 16,36 53-16,-19 0 15,19 36-15,17 34 16,-18 1-16,18 70 15,18-17-15,17 52 16,-17-52-16,35 35 16,-18-53-16,-17 0 15,34 35 1,-34-35-16,17 17 16,1-17-16,-19-35 15,19-1-15</inkml:trace>
  <inkml:trace contextRef="#ctx0" brushRef="#br0" timeOffset="127946.507">13300 12100 0,'-53'-17'16,"35"17"-16,-17 17 16,17-17-16,-17 36 15,35-19-15,-18 36 16,18-18 0,0-17-16,0 0 15,18-18-15,-18 17 0,18-17 0,-1 18 16,1-18-1,-18-18 1,0-17 0,18 17-16,-18 1 15,0-1-15,0 36 32,17 17-17,1-17-15,17 35 16,0-36-16,-17-17 0,17 36 15,-17-36-15,17 17 16,-17-17-16</inkml:trace>
  <inkml:trace contextRef="#ctx0" brushRef="#br0" timeOffset="128442.058">13882 12100 0,'-18'0'15,"18"18"-15,18-18 63,-18-18-47,0 36 15,17 0 0,-17-36 0,0 0 32,18 18-48</inkml:trace>
  <inkml:trace contextRef="#ctx0" brushRef="#br0" timeOffset="131149.663">14587 12012 0,'0'0'0,"0"-18"0,0 1 16,0-1 0,0 1-1,-17 17 1,-1-18-16,-17 18 15,17 0-15,-17 0 16,17 18-16,-52-1 0,52 18 16,0-17-16,1 17 0,-1 36 15,18-53 1,0 17-16,18-18 0,17 1 16,-17 0-16,52-18 15,-34 0-15,16-18 0,-34 0 16,17 1-16,1-36 15,-19 35-15,-17-17 16,0 0-16,0 17 16,-35 0-16,17 18 15,1 0 1,-1 18-16,18 53 16,0-36-16,18 18 0,17 70 15,-17-70-15,17 0 16,-17-18-16,-1 18 0,18 18 15,-17-18 1,-18-36-16,-18 1 16,18 0-16,-52-18 15,34 0-15,-17 0 0,-1 0 16,-17-36-16,36 1 16,-1 18-16,1-19 0,-1 19 15,0-19-15,18 19 16</inkml:trace>
  <inkml:trace contextRef="#ctx0" brushRef="#br0" timeOffset="131411.322">14781 11448 0,'0'17'31,"0"19"-15,0-19-16,0 54 15,0-36-15,18 0 16,-18 1-16,0-1 0</inkml:trace>
  <inkml:trace contextRef="#ctx0" brushRef="#br0" timeOffset="131722.987">15240 11606 0,'-35'0'0,"17"18"16,0 0-16,-17 52 16,18-34-16,17-1 0,0 18 15,0 35 1,17 0-16,1-53 15,-18 1-15,35-19 0,0 36 16,-17-35-16,17-1 16,-17-17-1,0 0-15,-1-17 0</inkml:trace>
  <inkml:trace contextRef="#ctx0" brushRef="#br0" timeOffset="132073.487">15346 11906 0,'17'0'0,"36"0"16,-17 0-16,-19 0 15,19 0-15,-1-17 0,-17 17 16,17 0-16,-18 0 15,1 0-15,-18 35 16,-18-17 0,1-1-16,-18 36 0,17-35 15,0 35 1,18-36-16,18 19 16,0-19-16,34-17 15,-34 0-15,17 0 16,-17-17-16,17 17 15,-35-18-15,18 18 0,-36 0 16,1-18 0</inkml:trace>
  <inkml:trace contextRef="#ctx0" brushRef="#br0" timeOffset="132224.122">15346 12047 0,'17'-17'16,"19"17"-1,17 0 1,-18 0-16,53-18 16,-53 0-16,-17 18 15,0 0-15,-1 0 0</inkml:trace>
  <inkml:trace contextRef="#ctx0" brushRef="#br0" timeOffset="132501.756">15699 11536 0,'53'70'15,"17"1"-15,36 35 16,-53-18-1,-36-53 1,1 18-16,-18 35 16,0 1-16,-18-54 0,-17 53 15,18-70 1,-19 35-16,1-36 16,17 1-16</inkml:trace>
  <inkml:trace contextRef="#ctx0" brushRef="#br0" timeOffset="135416.177">13176 13741 0,'-53'0'15,"0"0"-15,18 17 0,-18 19 16,36-1 0,-1 0-16,0 0 0,18 1 15,0 34-15,18-52 16,0 0-16,35 17 15,-18-35-15,-18 0 16,36-18-16,-17 1 16,-36-1-16,35-17 15,-35-1-15,0 19 0,-18-19 16,18 54 15,0 70-31,18-35 16,0 0-16,17 53 15,-35-53-15,17 0 0,-17-18 16,0 0-16,-17 36 16,-1-53-16,1-1 0,-1 1 15,-17-18-15,-36 0 16,18-18-16,18 1 16,-36-36-16,54 35 15,-19-35-15,36 18 16,18-36-16</inkml:trace>
  <inkml:trace contextRef="#ctx0" brushRef="#br0" timeOffset="135666.111">13458 13423 0,'-17'0'16,"-1"18"0,18 17-16,-17 0 0,17 71 15,0-35-15,0-1 16,35 54-16,-18-71 16,1 0-16,0-18 0,35 0 15,-18-17-15,18-18 16,-18-18-1</inkml:trace>
  <inkml:trace contextRef="#ctx0" brushRef="#br0" timeOffset="135942.21">13794 13582 0,'17'18'16,"-17"-1"-16,0 1 15,0 17-15,0-17 0,0 52 16,0-52-16,18 35 16,-18-18-1,0-17-15,18-1 0,-1 1 16,-17 0-16,18-1 16,-1 1-16,1-18 15,17 18-15,-17-18 16,0 0-16,-1 0 15,1-18-15</inkml:trace>
  <inkml:trace contextRef="#ctx0" brushRef="#br0" timeOffset="136072.588">13794 13864 0,'0'-17'15,"17"17"-15,1-18 16,17 0-16,-17 18 15,17-17-15,0 17 16,-17 0-16,0 0 16</inkml:trace>
  <inkml:trace contextRef="#ctx0" brushRef="#br0" timeOffset="136288.762">13970 13388 0,'35'53'16,"1"-18"-16,-19 0 15,18 54-15,-17-36 16,0-18-16,-1 53 16,-17-53-16,0 18 15,0-35-15,-17-1 16,-1 1-16</inkml:trace>
  <inkml:trace contextRef="#ctx0" brushRef="#br0" timeOffset="136583.312">13600 13670 0,'0'-17'0,"17"-1"31,1 0-31,35 1 16,-36 17 0,19-18-16,-19 18 0</inkml:trace>
  <inkml:trace contextRef="#ctx0" brushRef="#br0" timeOffset="137115.832">14411 13653 0,'18'0'16,"-1"0"-16,1 17 0,35-17 15,-36 0-15,1 0 16</inkml:trace>
  <inkml:trace contextRef="#ctx0" brushRef="#br0" timeOffset="137252.067">14429 13794 0,'35'17'15,"-17"-17"1,17 18-16,0-18 16,0 0-16</inkml:trace>
  <inkml:trace contextRef="#ctx0" brushRef="#br0" timeOffset="137612.563">15240 13564 0,'0'-17'0,"-53"34"15,35-17-15,-70 53 16,35-35-16,-17 52 16,52-34-16,-17 34 15,35-34-15,18-1 16,-18-18-16,17 19 0,18-19 16,-17 1-16,17-18 0,-17 0 15,17 0-15,1-18 16,-36 1-1,-18-19 1,0 36-16,1-17 0,-19-1 16,-17 1-16,36 17 15,-1 0-15,1-18 0</inkml:trace>
  <inkml:trace contextRef="#ctx0" brushRef="#br0" timeOffset="138718.313">15469 13264 0,'0'18'31,"0"17"-15,0 1-16,0 52 15,0-35-15,0 70 16,0-70-16,18 53 15,0-53-15,17 17 16,-17-34-16,17-19 16,0 19-16,0-36 15,-17 0-15</inkml:trace>
  <inkml:trace contextRef="#ctx0" brushRef="#br0" timeOffset="139091.545">15734 13529 0,'18'0'16,"-1"0"-1,18 18-15,-17-18 0,0 17 16,-1-17-16,36 18 15,-53 0-15,18-1 0,-18 1 16,0 35 0,-18-36-16,1 19 15,-1-19-15,18 1 0,-18 0 16,18-1-16,0 1 0,0 17 16,18-35-16,0 35 15,-1-35 1,1 0-16,17 0 15,0 0-15,-17 0 16,0 0-16,-18-17 16,0-1-16</inkml:trace>
  <inkml:trace contextRef="#ctx0" brushRef="#br0" timeOffset="139302.704">15769 13705 0,'18'18'31,"-1"0"-31,36-1 16,-35-17-16,35 0 15,-35 0-15,34 0 16,-34 0-1</inkml:trace>
  <inkml:trace contextRef="#ctx0" brushRef="#br0" timeOffset="139997.955">16140 13194 0,'17'0'0,"1"35"15,17-17-15,18 52 16,18 1-1,-36-18-15,0-18 0,18 53 16,-35-35 0,-1-17-16,-17 69 15,0-52-15,0-17 0,-53 52 16,18-35-16,-18-18 16</inkml:trace>
  <inkml:trace contextRef="#ctx0" brushRef="#br0" timeOffset="142722.463">21043 8132 0,'0'-18'16,"0"0"-16,18-17 0,17-53 15,0 17-15,-17 18 16,0-17-16,17-1 0,-17-17 16,-1 17-16,1 1 0,0-18 15,17-36-15,-35 71 16,17 0-16,-17 18 15,0 17-15,0 1 16,0-1-16,0 36 16,-17-1-16,-1 19 0,-17 34 15</inkml:trace>
  <inkml:trace contextRef="#ctx0" brushRef="#br0" timeOffset="143050.348">20867 7849 0,'17'0'15,"1"53"1,0 0-16,17 18 16,-17-18-16,-1-18 0,19-17 15,-19-1-15,18 1 0,18-18 16,-17 0 0,34-35-16,-34-1 15,34-52 1,-35 53-16,-17 17 0,0 1 0,-1-19 15</inkml:trace>
  <inkml:trace contextRef="#ctx0" brushRef="#br0" timeOffset="148873.89">19297 2505 0,'0'17'31,"18"1"-31,17 17 16,0 1-16,89 16 16,-71-16-16,105 34 15,-87-34-15,17 17 16,0-18-16,0 18 0,124 70 15,-106-70-15,88 71 16,-106-72-16,-17-16 16,17 17-16,-35-36 0,0 19 15,0-19-15,0 19 16,-36-36-16</inkml:trace>
  <inkml:trace contextRef="#ctx0" brushRef="#br0" timeOffset="149312.238">19703 3951 0,'17'0'15,"54"0"1,-18 0-16,17 0 15,71-18-15,-52 18 16,69 0 0,-87 0-16,17 0 0,-17 0 15,-1 0-15,1 0 0,-18-17 16,53-1-16,-89 18 16,1-17-16,-1-1 15,-34 18 1,-1 0-1,1 0-15,-19 18 16</inkml:trace>
  <inkml:trace contextRef="#ctx0" brushRef="#br0" timeOffset="150286.679">19685 4904 0,'-18'17'16,"1"-17"-1,17 18-15,17-18 16,19 0 0,-1-18-16,71-17 15,-36 0-15,89-53 16,-71 35-16,124-36 16,-106 54-16,53-35 15,-89 34-15,1-17 16,-36 18-16</inkml:trace>
  <inkml:trace contextRef="#ctx0" brushRef="#br0" timeOffset="150513.728">20690 4304 0,'36'-18'0,"17"1"16,-18 17-16,0 0 0,53 0 15,-52 0 1,-1 17-16,18 19 16,-53-19-16,17 18 0,-17 36 15,-17-36-15,17 1 16,-35 16-16,17-34 16,0-18-1</inkml:trace>
  <inkml:trace contextRef="#ctx0" brushRef="#br0" timeOffset="150992.497">18362 2558 0,'0'17'15,"71"19"1,-1-1 0,-35-18-16,36 1 15,-18-18-15,-18 0 16,1 0 0</inkml:trace>
  <inkml:trace contextRef="#ctx0" brushRef="#br0" timeOffset="151147.375">18662 2381 0,'-35'88'15,"-1"-35"-15,-34 53 16,52-71-16,1 36 16,17-36-1,0-17-15,35 0 0</inkml:trace>
  <inkml:trace contextRef="#ctx0" brushRef="#br0" timeOffset="151297.523">19050 2646 0,'-18'70'15,"-17"1"1,35-36-16,0 1 15,0-19-15</inkml:trace>
  <inkml:trace contextRef="#ctx0" brushRef="#br0" timeOffset="151771.066">18627 3881 0,'35'35'16,"0"0"-16,1 18 15,16 0 1,-34-35-16,35 17 16,-18-17-16,18-18 15,-35-18-15</inkml:trace>
  <inkml:trace contextRef="#ctx0" brushRef="#br0" timeOffset="151915.625">18803 3898 0,'-35'53'16,"17"-18"-16,-17 54 15,17-1 1,18-53-16,36 0 15</inkml:trace>
  <inkml:trace contextRef="#ctx0" brushRef="#br0" timeOffset="152176.398">19050 4092 0,'18'0'15,"-1"18"1,1 0-16,-18-1 16,18-17-16,-18 18 0,0 17 15,0-17 1,0 17 0,17-17-16,-17-1 0,18 1 15,-1 0-15,19-1 16,-19 1-1,1-18-15,0 0 16</inkml:trace>
  <inkml:trace contextRef="#ctx0" brushRef="#br0" timeOffset="152405.579">18697 4957 0,'53'35'16,"-18"-18"-16,54 1 16,-54 0-16,0-18 0,18 17 15,-18-17-15,-17 18 0,17-18 16</inkml:trace>
  <inkml:trace contextRef="#ctx0" brushRef="#br0" timeOffset="152577.35">18944 4957 0,'-35'88'0,"0"-53"16,-18 71-1,35-71-15,0 0 0,1 1 16,17-19-16,17 1 0,1-18 16</inkml:trace>
  <inkml:trace contextRef="#ctx0" brushRef="#br0" timeOffset="152960.752">19297 5009 0,'18'0'15,"-1"0"1,1 0-16,-18 18 15,18-18-15,-18 18 0,0-1 16,0 1 0,0 0-16,0-1 15,17 19-15,1-36 16,-1 35-16,-17-18 16,18 1-1,-36 0 1,-34-1-1,34-17-15,-53 18 16,54 0-16,-54-18 16,53 0-16,1 0 15</inkml:trace>
  <inkml:trace contextRef="#ctx0" brushRef="#br0" timeOffset="153511.683">21396 3545 0,'-53'-35'15,"0"35"1,-17 35-16,17 54 16,35-1-16,0-18 15,18 124-15,36 0 16,-1-123 0,0 0-16,89 52 15,17-70-15,-53-53 0,53-35 16,-70-1-1,-1-17-15,-34 1 0,-1-1 16,-18-18-16,-34-52 16,-1 70-16,-70-53 15,35 71-15,-70-18 16,52 35-16,0 18 16,-52 0-16,70 0 15</inkml:trace>
  <inkml:trace contextRef="#ctx0" brushRef="#br0" timeOffset="153924.123">20884 3210 0,'0'-17'31,"0"34"-16,0 1-15,0 0 16,36 52-16,-1-35 16,0 36-16,1-36 15,-1 18-15,-35-18 16,17 18-16,-17-35 16,-17 0-1,-1-1-15,1-17 16,-1 0-16,0 0 15</inkml:trace>
  <inkml:trace contextRef="#ctx0" brushRef="#br0" timeOffset="154210.111">20690 3792 0,'18'0'32,"35"36"-32,-35-19 15,52 19-15,-52-19 16,-1 18-16,1-17 0,0 0 16,-18-1-16,-18 1 15,0 0 1,-17-18-16,0 17 15,0 1-15,17-18 16,36 0 0</inkml:trace>
  <inkml:trace contextRef="#ctx0" brushRef="#br0" timeOffset="154702.632">21943 4110 0,'0'0'0,"17"0"31,54 0-15,0 18-16,-1-18 16,89 17-1,-89 1-15,89-1 16,-88-17-16,52 0 15,-88 0-15,1 0 16,-1 0-16,-17 0 0,-36 0 16</inkml:trace>
  <inkml:trace contextRef="#ctx0" brushRef="#br0" timeOffset="154934.606">22578 3969 0,'53'35'16,"-18"-35"-16,0 18 0,53 17 16,-35-17-1,0-1-15,18 36 0,-36-35 16,0 35 0,-35-18-16,0-17 0,-17-1 15,-1 1-15,-17 0 0,0-1 16,-1 1-16,-52-1 15,35 1 1,18-18-16</inkml:trace>
  <inkml:trace contextRef="#ctx0" brushRef="#br0" timeOffset="155615.24">23530 4075 0,'-17'-18'15,"-1"36"1,18 17 0,0-17-16,0 70 15,35-18-15,-17-34 16,17-19-16,0 18 16,-17-35-16,53 0 15,-54 0-15,36-52 16,-35 34-16,0-35 15,-1 18-15,-17-1 16,0 19-16,0 34 16,18 36-1,-1-17-15,1 69 16,0-34-16,-18-18 16,17 53-1,-17-53-15,0-18 0,0 18 0,-35 17 16,17-52-1,-17 0-15,18-1 0,-54 1 16,36-18-16,-1-18 16,-17-17-16,18 0 15,18 0-15,-1-1 0,-17-17 16</inkml:trace>
  <inkml:trace contextRef="#ctx0" brushRef="#br0" timeOffset="155947.808">23477 3792 0,'-17'0'0,"34"0"31,-17-17-16,18 17-15,0-18 0,-1 0 16,19-34 0,-19 34-16,1-17 0,17-1 0,0 1 15,-17 0-15,0 17 16,-1 18 0,1 35-1,0-17-15,-1 17 0,19 36 16,-19-36-16,18-17 15,18 35-15,-17-53 16,-19 17-16</inkml:trace>
  <inkml:trace contextRef="#ctx0" brushRef="#br0" timeOffset="157798.88">24289 4092 0,'17'0'47,"19"0"-31,-1 0-16,18 0 0,17-17 15,-17 17-15,-17 0 16,-1 0-16,-17 0 15</inkml:trace>
  <inkml:trace contextRef="#ctx0" brushRef="#br0" timeOffset="157927.879">24342 4286 0,'35'0'0,"36"0"15,17-35 1,-53 35-16,53-18 15,-53 18-15</inkml:trace>
  <inkml:trace contextRef="#ctx0" brushRef="#br0" timeOffset="158311.224">25188 4039 0,'-70'18'15,"-1"35"-15,1 17 16,52-34-16,18 34 16,35-17-1,-17-35-15,53 17 16,-36-35-16,35-18 15,-34 1-15,-1-36 16,-35 35-16,0-35 16,0 36-16,-18-1 15,1 0-15,-1 36 16,36 35 0,-18-18-1,53 18-15,-18-18 16,0-17-16,0 0 0,18-1 15,-17-17-15,-1-17 16</inkml:trace>
  <inkml:trace contextRef="#ctx0" brushRef="#br0" timeOffset="162555.711">21625 4039 0,'18'0'31,"-18"-17"141,-18 17-156,1 0-16,-1-18 16,-35 18-1,35 0-15,-34 18 16,16-18-16,19 0 15,-36 17-15,35-17 16,0 18-16,-17 0 16,18-1-16,-1 19 15,18-19 1,0 1-16,0-1 16,18 1-16,-1 0 15,1-18-15,-1 17 16,1 1-16,17 0 15,-17-1-15,17-17 16,-17 0 0,0 0-16,-18-17 15,17-1-15,-17 0 16,0 1-16,-17-1 0,17 0 16,-18-17-16,0 18 15,1-1 1,17 0-16,-36 18 15,19 0-15</inkml:trace>
  <inkml:trace contextRef="#ctx0" brushRef="#br0" timeOffset="177253.208">9754 12383 0,'0'-18'0</inkml:trace>
  <inkml:trace contextRef="#ctx0" brushRef="#br0" timeOffset="178536.573">9878 12277 0,'17'0'16,"1"0"0,0 0-1,-1-18 1,1 18-1,-36 0 17,1 0-1,-1 0-15,0 0-16,-17 0 15,18 0-15,-1 0 0,0 18 16,-17-18-16,0 17 15,17-17-15,-17 18 16,35 0-16,-18-18 16,18 17-16,-18-17 15,18 18 1,0 0 0,18-18-1,-18 17-15,0 1 16,18-1-16,-18 19 15,0-19-15,17 19 16,-17-1-16,0 35 16,18-17-16,-18 53 15,0-53-15,0 71 16,0-54-16,18 71 16,-18-70-16,17 70 15,-17-53-15,36 71 16,-36-53-16,35 70 15,-17-88-15,17 89 16,-18-89 0,1 53-16,0-70 15,-1 70 1,-17-71-16,18 71 16,-18-70-16,18 52 0,-18-70 15,35 35 1,-35-35-16,35 36 15,-17-54-15,-1 0 0,1 0 16,0-17-16,-18 0 16,0-1-1,0 1 1,0 0 0,0-1-16,0 1 15,17 0-15,19 17 16,-19-35-16,19 17 15,-1-17-15,35 18 16,-34 0 0,34-1-16,-34-17 15,-19 18-15,36 0 16,-35-18-16,17 17 16,-17-17-16,-18-17 15,17 17-15,-17-18 16,0 0-16,-17 18 0</inkml:trace>
  <inkml:trace contextRef="#ctx0" brushRef="#br0" timeOffset="178855.432">10548 15311 0,'-18'0'16,"18"17"-1,18 18 1,0-17-16,17-18 16,-17 18-16,17-1 0,35 19 15,-34-19-15,17 36 16,-36-35 0,-17 0-16,18 52 15,-18-52-15,-18 35 16,1-18-16,-1-17 15,0 17-15,1-18 0,-19 19 0,19-19 16,-36 36-16,18-35 16,17 0-16,0-1 15,1 1-15,-19 17 16</inkml:trace>
  <inkml:trace contextRef="#ctx0" brushRef="#br0" timeOffset="185244.169">18274 9155 0,'0'-18'15,"-18"18"1,36 0 47,0 0-48,17 0 1,-18 0-16,1 0 0,0-18 15,17 18-15,0 0 16,-17 0-16,0-17 16,-1 34-16,1-17 15,-1 0-15,-17 18 16,18-18 0</inkml:trace>
  <inkml:trace contextRef="#ctx0" brushRef="#br0" timeOffset="186044.076">20496 9137 0,'-17'0'0,"34"0"47,1 0-32,0 0-15,17 0 16,0 0-16,71 0 15,-35 18-15,-1-18 0,18 0 16,124 17-16,-106-17 16,141 18-16,-106-18 15,-18 0-15,160 18 16,-160-1-16,1-17 0,70 35 16,-106-35-1,-18 18-15,19 0 16,-54-18-16,0 0 0,-17 17 15</inkml:trace>
  <inkml:trace contextRef="#ctx0" brushRef="#br0" timeOffset="197639.406">11483 14940 0,'-18'0'15,"18"-17"-15,0-1 16,0 0 15,0 1-15,18 17-1,0 0 1,-1 0 0,1 17-16,17 1 15,0 0-15,-17 17 0,0-18 16,17 19-16,-17-1 15,17 0-15,-17 18 0,-1 0 16,1 71-16,-18-72 16,0 37-1,-18-72-15,18 19 0,-35-19 16,0-17-16,17 0 16,-35-35-16,35 17 15,-17-35-15,17 18 16,18 17-16,0-17 0,18 0 15,17 0 1,-17 35-16,17 0 0,-17 0 16,17 0-16,18 35 15,-35-17-15,-1 17 0,1-18 16,0 1-16,-1 35 16,-17-35-16,0-1 15,0 1-15</inkml:trace>
  <inkml:trace contextRef="#ctx0" brushRef="#br0" timeOffset="198292.155">12030 15275 0,'17'0'16,"1"-17"-1,0 17-15,-1 0 16,1-18-16,17-17 16,-17 17-16,-1-17 0,-17 17 0,18-35 15,-18 36 1,0-36-16,0 35 16,-18 0-16,-34-17 15,34 18-15,-17 17 16,17 0-16,0 17 15,1 1-15,17 52 16,17-17-16,19 53 16,-19-53-16,19 70 15,-19-87-15,-17 52 16,0-70-16,-17 35 16,-1-36-16,-35-17 15,18 0 1,-18-17-16,35-1 15,-17 0 1,17 1-16,36-1 0,35 18 16,-18 0-16,71 18 15,-36-18 1,72 17-16,-89-17 16,17 18-16,18-18 15,-52 0-15,-1 18 16,-35-1-16</inkml:trace>
  <inkml:trace contextRef="#ctx0" brushRef="#br0" timeOffset="198545.932">11465 15769 0,'71'18'15,"123"-18"1,-106 0-16,212-35 16,-212 35-16,-17 0 15,-1 0-15,-17 0 0,-18 0 16,1 0-16,-19 17 15</inkml:trace>
  <inkml:trace contextRef="#ctx0" brushRef="#br0" timeOffset="198918.997">11677 15981 0,'71'53'15,"52"53"1,-35 35 0,-70-53-1,-18-35-15,-18 17 16,-17-34-16,-18 17 15,18-36-15,-36-17 16,36 0-16,-18-35 16,35 17-16,18-17 15,18 17-15,17-17 16,1 35-16,52 0 16,-53 18-16,36-1 15,-36 1 1,18 0-1,-36-1-15</inkml:trace>
  <inkml:trace contextRef="#ctx0" brushRef="#br0" timeOffset="199286.057">12206 16175 0,'71'0'16,"-36"0"-16,71 35 16,-89-35-1,1 18-15,0 35 0,-18-36 16,-18 19-16,0-1 0,-17 35 15,18-34-15,-19 34 16,36-34 0,0-19-16,18 54 15,-18-54-15,53 19 16,-18-36-16,0 17 16,1-17-16,-19 0 15,-17-17-15,-17 17 16,-1-18-16</inkml:trace>
  <inkml:trace contextRef="#ctx0" brushRef="#br0" timeOffset="199407.238">12277 16563 0,'88'-18'0,"0"1"15,-35-1-15,35-17 16</inkml:trace>
  <inkml:trace contextRef="#ctx0" brushRef="#br0" timeOffset="199769.838">13018 15699 0,'35'17'15,"35"1"-15,-34-18 16,-1 0-16,18 18 16,0-18-1,-36 0-15</inkml:trace>
  <inkml:trace contextRef="#ctx0" brushRef="#br0" timeOffset="199894.743">13159 15998 0,'88'0'16,"-35"0"-1,-18-17-15</inkml:trace>
  <inkml:trace contextRef="#ctx0" brushRef="#br0" timeOffset="203278.865">13917 14940 0,'0'0'0,"18"-17"0,-1-1 15,1 18 1,17 0-16,-17 0 15,0 0-15,34 53 16,-16-18-16,-19 0 16,19 1-16,-19 17 0,19 35 15,-19-35 1,-17 0-16,0 17 0,0-52 16,-35 17-1,17-17-15,1-18 16,-36-36-1,35 19-15,0-36 16,1 35-16,17 1 16,17-1-16,1 18 15,0 0-15,35 0 16,-18 18-16,0-1 16,-17 1-16,0-1 0,34 19 15,-34-19 1</inkml:trace>
  <inkml:trace contextRef="#ctx0" brushRef="#br0" timeOffset="203940.87">14517 15205 0,'0'0'0,"17"0"16,1 0 0,0-18-16,-1 18 0,19-18 15,17 1 1,-18-1-16,0-17 0,-17 17 16,-1-17-16,-17-18 15,0 0 1,0 18-16,-17 0 0,17 17 15,-36-17-15,19 17 16,-1 18-16,1 0 16,17 35-16,-18 18 15,0 0-15,18 53 16,0-53-16,0 70 16,0-70-16,-17 35 15,-1-52-15,18 17 16,-18-36-16,1-17 31,17-17-31,0-1 16,-18-17-16,36 17 15,-1-17 1,1 35-16,17 0 0,-17 0 16,35 17-1,-18 1-15,-17 0 0,17-1 16,0-17-16,-17 18 0,0 0 15,-1-1-15,1-17 0,-18 18 16,0 0-16</inkml:trace>
  <inkml:trace contextRef="#ctx0" brushRef="#br0" timeOffset="204229.973">13935 15610 0,'35'0'16,"-17"0"-16,35 0 15,70 0-15,36 0 16,-71 0-1,18 0-15,-18 0 0,106 0 16,-106 0-16,53 0 16,-70 0-16,-1 0 15,-34 0-15</inkml:trace>
  <inkml:trace contextRef="#ctx0" brushRef="#br0" timeOffset="205025.574">14093 15928 0,'0'-18'16,"18"18"-16,0 0 15,52 0 1,36 71 0,-35-1-16,-36 19 15,-17-54-15,-18 0 16,-18 36 0,0-36-16,-35 18 15,18-35-15,-35-1 16,52-17-16,-17 0 15,17-17-15,18-19 16,18 1-16,17 0 16,0 35-16,36-18 15,-36 36-15,18-1 16,-18 1-16,36 17 16,-54-17-16,1 0 15,-18-1-15</inkml:trace>
  <inkml:trace contextRef="#ctx0" brushRef="#br0" timeOffset="208107.126">14940 16175 0,'18'-18'16,"-18"1"31,-18 17-32,1-18-15,-1 18 16,-17 0 0,17 0-16,-17 0 0,-1 35 15,19-17-15,-1 0 16,0-1-16,18 1 0,-17 17 16,17 0-1,17 1-15,1-19 0,0 1 16,-1 0-16,19-1 15,-19-17-15,1 0 16,0 0-16,17 0 0,-17-17 0,-1-36 16,-17 35-16,0-35 15,0 35-15,0-34 16,0 34 0,-17-17-16,17 52 31,35 54-16,-18-36-15,1 0 0,53 36 16,-36-36 0,-17 0-16,34 1 15,-34-19-15,0 1 0,-1-18 16</inkml:trace>
  <inkml:trace contextRef="#ctx0" brushRef="#br0" timeOffset="208739.972">15540 15857 0,'0'18'16,"18"-18"-1,-1 0 1,-17-18-16,18 18 16,-36 0 30,18 18-14,0 0-17,18-18 17,-1 0-17,-17-18 1,0 0-16,-17 18 15,17-17-15,-18 17 16,1 0-16,-1 0 16,36 0 15,-1 0-31</inkml:trace>
  <inkml:trace contextRef="#ctx0" brushRef="#br0" timeOffset="210080.98">16387 15117 0,'-18'0'0,"0"0"15,1 0 1,-36 35 0,35-18-1,18 1-15,-35 35 16,35-35-16,-18 17 0,18 18 15,0 0 1,18-36-16,-1 1 16,19-18-16,-19-18 0,19 1 15,17-36 1,-36 18-16,-17-18 16,18-18-16,-18-17 15,0 35-15,0 0 16,-18 0-16,1-35 15,-1 53-15,0-36 16,1 36-16,17 17 16,-36 18-16,36 18 15,0 70 1,0-53-16,18 89 16,0-71-1,-1 0-15,36 52 0,-35-69 16,-1 17-16,36 0 15,-17-18 1,-19-18-16</inkml:trace>
  <inkml:trace contextRef="#ctx0" brushRef="#br0" timeOffset="212399.729">16916 15099 0,'-18'0'16,"18"-18"-16,-18 18 16,18-17-1,-17-1-15,-1 18 16,1 0-16,-19 0 16,19 18-1,-19 35 1,19-1-16,17-16 15,-18-1-15,18 0 0,18 1 16,-1-19-16,1 1 16,0-18-16,-1 0 15,19 0-15,-1-35 0,0 17 16,-17-17-16,-1 17 16,-17-17-16,18-18 15,-18 18-15,-18-18 16,18 35-16,-17 0 15,-1 18-15,18 36 16,0-1 0,0 0-16,18 0 0,-1 1 0,1-1 15,35 18 1,-18-35-16,-17 17 0,-1-18 16,1-17-16,17 36 15</inkml:trace>
  <inkml:trace contextRef="#ctx0" brushRef="#br0" timeOffset="212917.528">16140 15716 0,'-18'18'0,"36"-36"47,-1 18-47,1-17 15,17 17-15,0 0 0,54 0 16,-36 0-16,17 0 16,1 0-16,105 0 15,-88 0-15,0 0 16,89 17-16,-107-17 16,54 18-1,-36-18-15,-70 0 16,-1 0-16,-34 0 0</inkml:trace>
  <inkml:trace contextRef="#ctx0" brushRef="#br0" timeOffset="213472.862">16404 16157 0,'-35'0'15,"-18"18"1,18 17 0,17 0-16,0 18 0,18 0 15,18-17-15,-18-19 16,35 18 0,1-17-16,-1 0 15,0-36-15,-17 18 16,35-53-16,-36-17 15,1 34-15,-18 1 16,0 0-16,-18-53 16,18 52-16,-17 1 0,17-18 15,-18 18-15,-17-36 16,35 36-16,-18 17 0,18 1 16,-17-1-16,17 36 15,0 17-15,0 0 16,17 18-16,-17 18 0,35 52 15,-17-70-15,17 53 16,1-71 0,-19-17-16,36 17 0,-18-35 15,-17 0-15</inkml:trace>
  <inkml:trace contextRef="#ctx0" brushRef="#br0" timeOffset="213835.392">16686 16034 0,'18'-18'0,"17"18"16,-17 0-16,53 0 15,-54 0-15,54 18 16,-54-1-1,19 1-15,-36 0 16,-18 35-16,0-36 16,-35 54-16,36-36 15,-18 18 1,35-18-16,0-17 0,0 17 16,17-17-16,1-1 0,52 1 15,-34-18-15,-19 18 16,54-18-16,-54 0 15,1 0-15,0 0 16,-36 0 0</inkml:trace>
  <inkml:trace contextRef="#ctx0" brushRef="#br0" timeOffset="214011.857">16686 16281 0,'36'0'16,"-1"0"-16,0 0 15,89 0 1,-71 0-16,52 0 16,-69 0-16,34 17 15</inkml:trace>
  <inkml:trace contextRef="#ctx0" brushRef="#br0" timeOffset="-211919.093">16986 14623 0,'0'-18'0,"0"0"16,-17 18-16,17-17 15,-18-1-15,0 18 16,1-18-16,-36 18 16,18 0-16,-1 0 15,-17 0-15,0 0 0,-88 18 16,71-18-16,17 18 16,-18-18-16,1 0 0,-71-18 15,88 18 1,17 0-16,-34 0 0,35 0 15,-1 0 1,19 0-16,34 0 16,19 0 15,-19 0-31,1 0 16,-18 18-16,0-1 15,0 19-15,-18-1 0,1 53 16,17-35-16,-18 88 15,18-53-15,-18 106 16,18-88-16,0 106 16,0-89-16,18 71 15,-18-105 1,0 69-16,18-87 16,-18-1-16,0 1 0,-18-18 15,18 70-15,18-87 16,-1 52-1,1-71-15,17 36 16,0-35-16,71 0 16,-35-18-16,70 17 15,-53-17-15,0 0 0,106 0 16,-105 0-16,122 0 16,-123 18-1,1-18-15,-1 18 0,35 17 16,-52-17-16,-1 17 15,-34-18-15,17 1 16,-36 0-16,1-18 16,-1-18-1,-17-35 1,18 18-16,-18-18 0,0-123 16,18-1-1,-36-140 1,0 34-1,-34-16 1,16 140-16,-34-141 16,34 177-16,-52-89 15,53 141-15,-36-35 16,36 54-16,-18-19 16,36 53-16,-19-17 15,1 17-15,-18 1 16,18 17-16,-36 35 15,18-17-15,-17 70 16,35-35-16,-1 0 16</inkml:trace>
  <inkml:trace contextRef="#ctx0" brushRef="#br0" timeOffset="-211324.911">16757 16863 0,'-18'17'16,"-17"72"-1,35-1 1,18-35-16,-18 17 16,35 36-16,18-18 15,-18-52-15,89 69 16,-71-69 0,52 17-16,-69-36 15,34 1 1,-35-18-16,1 0 15,-19-18-15</inkml:trace>
  <inkml:trace contextRef="#ctx0" brushRef="#br0" timeOffset="-211068.968">17268 17410 0,'18'0'16,"0"17"-16,-1-17 0,36 18 15,-17 0-15,17 34 16,-18-16 0,0 34-16,-17-34 15,-1-1-15,-17-18 0,-35 54 16,17-53 0,1-1-16,-18 1 15,-1-18-15,19 0 0,-36 0 16,35 0-1,18-18-15</inkml:trace>
  <inkml:trace contextRef="#ctx0" brushRef="#br0" timeOffset="-210290.32">18450 17374 0,'-17'-17'15,"-19"-1"1,1 0 0,17 18-16,-17 18 0,18 17 15,17 1-15,-18-1 16,18 0-1,0 0-15,0-17 0,18 17 0,17 1 16,-18-19-16,19-17 16,17 0-16,-18-35 15,-17 17-15,34-52 16,-34 35-16,0-54 16,-18 36-16,-18-35 15,18 35-15,-18-35 16,1 35-16,-18-17 15,17 34-15,-35-34 16,35 52 0,1 18-16,17 18 15,0 70 1,17-17-16,19 52 16,17 0-1,-36-52-15,54 17 16,-36-70-16,36 35 15,-54-36-15,36 1 16,-35 0-16,-1-1 16</inkml:trace>
  <inkml:trace contextRef="#ctx0" brushRef="#br0" timeOffset="-209995.264">18045 17921 0,'53'0'16,"52"18"-16,36-18 15,53 17 1,-105-17-16,69 18 16,-34 0-1,-71-18-15,0 17 0,0-17 16,-36 18-16,-34-18 16</inkml:trace>
  <inkml:trace contextRef="#ctx0" brushRef="#br0" timeOffset="-209562.048">18309 18274 0,'-53'53'0,"18"-36"15,0 72-15,17-54 16,18-17-16,18 17 0,-1-18 16,1-17-16,35 0 15,-18 0-15,0-17 0,36-36 16,-53 18 0,17-36-16,-35 1 15,0 34-15,0 1 16,-18 0-16,-17-18 15,17 35-15,1 1 16,-1-1-16,18 0 0,-18 1 16,18 34-1,0 36-15,0-18 16,18 71-16,0-53 16,17 35-1,0-35-15,1 0 16,-1-35-16,18-1 15,-36-17-15,19-17 16</inkml:trace>
  <inkml:trace contextRef="#ctx0" brushRef="#br0" timeOffset="-209266.572">18662 18274 0,'18'0'16,"35"18"0,-18-18-16,0 17 0,18 1 15,-18-1 1,-17 1-16,-18 17 0,0-17 16,0 35-1,-18-35-15,1 52 16,-1-52-16,18 17 0,18-17 15,-18-1-15,17-17 16,19 18-16,-19-18 16,1-18-16,17 18 15,-35-17-15</inkml:trace>
  <inkml:trace contextRef="#ctx0" brushRef="#br0" timeOffset="-209133.571">18644 18521 0,'18'0'16,"0"-18"-16,70 18 16,-53 0-16,36-17 15,34-1-15,-52 0 16,0 1-16</inkml:trace>
  <inkml:trace contextRef="#ctx0" brushRef="#br0" timeOffset="-208316.155">19791 17903 0,'0'-17'15,"-18"-1"-15,1-17 16,-1 17-16,0 1 16,1-1-16,-1 18 0,-35 0 15,35 0 1,-17 18-16,18-1 0,-1 19 0,-17 34 16,35-35-1,0 1-15,0-1 0,17 0 16,36 18-16,-18-35 15,36-18-15,-36 0 16,1-18-16,34-17 16,-52 17-16,-1-17 15,-17-18-15,0 18 16,0-1-16,-17 1 16,17 18-16,-18 17 0,18 17 15,0 1-15,18 70 16,-18-35-1,17 0-15,19 0 0,-19 17 16,1-17-16,0-17 0,-18 16 16,17 1-1,-34-17-15,17-19 0,-18-17 0,-17 18 16,-1-18-16,-17-18 16,18 1-1,0-1-15,-18 0 16,35-17-16,1 17 0,-1-17 15,18 0 1</inkml:trace>
  <inkml:trace contextRef="#ctx0" brushRef="#br0" timeOffset="-208010.458">20091 17357 0,'0'-18'0,"-18"18"16,0 35-1,18 36-15,-17 52 16,17-34-16,0 52 15,0-71 1,17 1-16,1-18 0,17 0 16,-17-36-16,17-17 15,18 0-15,-35-17 16,-1-1-16</inkml:trace>
  <inkml:trace contextRef="#ctx0" brushRef="#br0" timeOffset="-207449.581">20355 17533 0,'0'-18'16,"18"18"-16,0-17 16,52 17-16,-35 17 15,18 1-15,-35 17 16,0-17-16,-18 53 15,0-54-15,0 18 0,-18 18 16,0-17 0,1-19-16,17 19 0,-18 16 15,18-34-15,35 17 16,-17-17-16,35-18 16,-35 0-16,34 0 15,-16-18-15,-19 18 16,-17-17-1</inkml:trace>
  <inkml:trace contextRef="#ctx0" brushRef="#br0" timeOffset="-207292.973">20479 17833 0,'17'-18'15,"19"18"1,-1 0-16,53-17 15,-53 17-15,18-18 16,-17 18-16,-1 0 16</inkml:trace>
  <inkml:trace contextRef="#ctx0" brushRef="#br0" timeOffset="-207075.565">20743 17251 0,'36'-18'0,"-1"53"16,0 1-1,0-1-15,36 89 16,-36-54-16,36 106 16,-54-105-16,19 70 15,-36-88-15,-18 0 0,-17 35 16,17-53-1,-17 1-15</inkml:trace>
  <inkml:trace contextRef="#ctx0" brushRef="#br0" timeOffset="-205212.045">21661 17692 0,'17'17'15,"18"-17"1,1 0 0,52 0-16,-53 0 15,36 0-15,-36-17 16,-17 17-16</inkml:trace>
  <inkml:trace contextRef="#ctx0" brushRef="#br0" timeOffset="-205073.704">21678 17921 0,'35'18'0,"36"-1"15,-18-17 1,0 0-16,53-35 15,-71 35-15</inkml:trace>
  <inkml:trace contextRef="#ctx0" brushRef="#br0" timeOffset="-204040.644">22860 17851 0,'-18'-36'15,"18"19"-15,-17-1 16,-1 0-16,0 18 0,1-17 16,-36-1-16,35 18 15,-17 0-15,-18 53 16,35-35-16,-17 52 15,35-17-15,18 35 16,-1-52-16,54 34 16,-36-52-16,53-18 15,-52 0 1,34-18-16,-52 1 16,0-36-16,-18 35 15,0-53-15,0 54 16,-18-19-16,0 36 15,1 18 1,17 0-16,17 52 16,-17-17-16,36 53 15,-19-71-15,-17 18 16,18 0-16,-18-18 0,0-17 16,0 17-16,0-17 0,-35 0 15,17-18-15,-35-18 16,18 0-16,17-17 15,-17 17-15,17-17 0,1 0 16,17 0-16,-18-36 16,36 36-16</inkml:trace>
  <inkml:trace contextRef="#ctx0" brushRef="#br0" timeOffset="-203850.126">23142 17233 0,'0'35'16,"0"18"0,0 0-16,0 0 15,0-35 1</inkml:trace>
  <inkml:trace contextRef="#ctx0" brushRef="#br0" timeOffset="-203561.251">23513 17251 0,'-18'17'16,"0"-17"-16,-17 71 15,17-36-15,18 36 16,0-1-16,0 1 16,0 0-16,0-1 0,36 54 15,-19-89-15,19 18 16,34 0-16,-17-36 15,-18-17-15,-17 0 16</inkml:trace>
  <inkml:trace contextRef="#ctx0" brushRef="#br0" timeOffset="-203261.284">23795 17604 0,'18'17'0,"17"19"16,0-1-1,-17-18-15,17 1 16,-17 0 0,-1-1-16,-17 1 0,0 0 15,0-1-15,-17 1 16,-1 35-1,0-36-15,18 1 16,-17 0-16,-1-1 31,0-17-15,1 0-16</inkml:trace>
  <inkml:trace contextRef="#ctx0" brushRef="#br0" timeOffset="-203127.581">23760 17956 0,'17'-35'31,"1"17"-31,17 1 16,-17-1-16,52 1 16,-52-1-16,53 0 15,-54 18-15,18-17 16,-17 17-16</inkml:trace>
  <inkml:trace contextRef="#ctx0" brushRef="#br0" timeOffset="-202899.673">24024 17198 0,'18'18'16,"17"34"-1,0 1-15,18 71 16,0-36-16,-18 0 0,36 71 15,-53-106-15,-1 17 16,-17-17-16,18 0 0,-36-17 16,-17 34-16,17-35 15,-17-17-15</inkml:trace>
  <inkml:trace contextRef="#ctx0" brushRef="#br0" timeOffset="-198685.071">11324 16528 0,'0'17'78,"18"-17"-62,-18 18 0,0 0-1,0-1-15,0 1 0,0 17 16,0 18-1,0-18-15,0 1 0,0 17 16,17-18 0,-17-18-16,18 36 0,0-35 15,-1 0-15,19-1 16,-1 1-16,-17-18 16,52 18-16,-35-18 15,54 0-15,-36 0 16,-1 0-16,1 0 15,0 0-15,88-18 16,-88 18-16,18 18 0,-1-18 16,-17 0-16,71 17 15,-71-17-15,0 0 0,0 0 16,-1 0-16,37 0 16,-36 0-16,-18 0 0,0-17 15,0 17-15,18-18 16,-35 0-16,0 1 15,-1 17 1,-17-18 0,0 0 15,0 1-31,0-1 16,0 0-16,0-34 15,18 34-15,-18-17 0,18-18 16,-18 35-1,0 0-15,-18 1 16,0 17-16</inkml:trace>
  <inkml:trace contextRef="#ctx0" brushRef="#br0" timeOffset="-197554.055">11765 17886 0,'-17'-18'16,"-1"18"-16,0-17 15,1 17 1,17 17 0,-18 18-1,0-17-15,18 17 0,0 36 16,-17-36-1,17 1-15,35-1 0,-35-18 16,35-17-16,1 0 16,-1-35-1,-18 18-15,19-72 16,-36 54-16,0-53 16,0 35-16,0 18 0,-18-71 15,0 53 1,1-18-16,-1 18 0,-17-70 15,0 88-15,-1-54 16,19 72-16,-1-1 16,18 36-16,0 52 15,18-17-15,17 53 16,0-35-16,18 70 16,-35-88-1,17 53-15,0-71 16,1 53-16,-19-70 15,1-1-15,0 1 0,-1-18 16,1 0 0</inkml:trace>
  <inkml:trace contextRef="#ctx0" brushRef="#br0" timeOffset="-197126.964">12188 17515 0,'-17'18'16,"34"-36"-1,1 18-15,0 0 16,17 0 0,-17 0-16,17 18 15,-35 0-15,18 17 16,-18-17-16,-18 35 16,18-36-16,-35 54 15,17-36-15,18 18 16,0-18-16,18 18 15,-1-35-15,54 17 16,-36-35-16,36 18 16,-54-18-16,36-18 15,-35 18-15,0-18 16</inkml:trace>
  <inkml:trace contextRef="#ctx0" brushRef="#br0" timeOffset="-196959.768">12224 17780 0,'17'0'0,"1"0"16,0 0-16,17 0 0,0 0 16,1 0-16,-1 0 0,-18 0 15,36 0 1,-35 0-16,0 0 0</inkml:trace>
  <inkml:trace contextRef="#ctx0" brushRef="#br0" timeOffset="-196554.013">11007 17286 0,'0'18'16,"0"-1"-16,17-17 0,1 18 15,-18 0 1,18-18-16,-1 0 16</inkml:trace>
  <inkml:trace contextRef="#ctx0" brushRef="#br0" timeOffset="-196426.028">11148 17304 0,'17'17'0,"19"19"15,-19-36-15,19 17 16,-19-17 0</inkml:trace>
  <inkml:trace contextRef="#ctx0" brushRef="#br0" timeOffset="-196098.057">12541 17251 0,'18'17'16,"-18"1"-1</inkml:trace>
  <inkml:trace contextRef="#ctx0" brushRef="#br0" timeOffset="-195958.875">12647 17286 0,'0'35'16,"0"-17"-1,0 0 1</inkml:trace>
  <inkml:trace contextRef="#ctx0" brushRef="#br0" timeOffset="-195252.52">13335 17657 0,'35'0'15,"-17"0"-15,17 0 0,-17 0 16,-1 0-16</inkml:trace>
  <inkml:trace contextRef="#ctx0" brushRef="#br0" timeOffset="-195142.135">13353 17851 0,'0'17'0,"17"1"16,36-18-1,-18-18-15,1 1 16</inkml:trace>
  <inkml:trace contextRef="#ctx0" brushRef="#br0" timeOffset="-194490.054">14023 16845 0,'-18'0'16,"18"18"0,-17-1-16,17 1 15,0 0-15,0-1 16,0 1-16,0 0 15,17-18-15,1 17 0,0 1 16,-1 0-16,54 17 16,-18-18-16,0-17 15,70 18-15,-35 0 16,-17-18-16,17 0 0,0 0 16,18 0-16,-18 17 0,89-17 15,-89 0 1,0 0-16,53 0 15,-88-17-15,35-19 16,-70 19-16,0-36 16,-18 18-16,-36-18 15,1 17-15,-18 1 16,18 18-16,-1 17 16,19 0-16,-18 0 0</inkml:trace>
  <inkml:trace contextRef="#ctx0" brushRef="#br0" timeOffset="-193623.113">14534 17921 0,'-35'-35'16,"18"35"-16,-1-18 15,-17 18-15,-1 0 16,19 18-16,-19 35 16,36-18-1,-17 36-15,17-36 16,17 18-16,19-36 16,-19 1-16,36 0 15,18-36 1,-36 0-16,-17-34 0,17 16 15,-17-70-15,-1 53 16,-34-70-16,-1 70 16,0 0-16,-35-70 15,36 87-15,-1-16 16,-35-1-16,36 17 16,-1 19-16,0 17 15,18 35-15,0 0 16,18 1-16,0 16 0,17 90 15,0-90-15,0 19 16,18 52 0,-17-87-16,-1-1 0,0-17 15,18 17-15,-35-17 16,-1-18-16,1-18 16</inkml:trace>
  <inkml:trace contextRef="#ctx0" brushRef="#br0" timeOffset="-193228.256">15028 17815 0,'-17'18'0,"-1"17"15,0-17 1,1 35-16,17-36 16,17 54-16,1-53 15,17 17 1,-17-35-16,17 0 16,-17 0-16,0-18 0,-18 1 0,17-19 15,-17 19 1,0-1-16,0 0 0,-17-17 15,17 17-15,0 1 16,0 34 0,17 19-1,1-19-15,35 36 16,-18-35-16,18 17 16,-35-17-16,17-18 15</inkml:trace>
  <inkml:trace contextRef="#ctx0" brushRef="#br0" timeOffset="-192644.141">13917 17321 0,'-18'0'15,"36"0"16,0 18-15,-1 0-16,19-18 16,-36 17-1,17-17-15</inkml:trace>
  <inkml:trace contextRef="#ctx0" brushRef="#br0" timeOffset="-192547.521">14005 17357 0,'18'17'47,"0"1"-47,-1 0 15,36-1 1,0-17-16</inkml:trace>
  <inkml:trace contextRef="#ctx0" brushRef="#br0" timeOffset="-192294.985">15434 17180 0,'-18'18'0,"-17"17"15,17-17-15,1 17 16,17-17-16,0-1 16</inkml:trace>
  <inkml:trace contextRef="#ctx0" brushRef="#br0" timeOffset="-192171.324">15610 17321 0,'0'36'16,"18"-19"-16,-36 1 16</inkml:trace>
  <inkml:trace contextRef="#ctx0" brushRef="#br0" timeOffset="-190953.15">22384 18627 0,'0'17'31,"17"-17"-15,-17-17-16,18 17 15,17 0-15,-17 0 16,53-18 0,-19 18-16,72 0 15,-54 0-15,124 18 16,-88-18-16,124 0 15,-125 0-15,142 0 16,-123 0-16,105 0 16,-123 0-16,70 0 15,-123 0-15,36 0 16,-54 0-16,0 17 16,-35 1-1,-35-18 1,17 0-16,-17 0 15</inkml:trace>
  <inkml:trace contextRef="#ctx0" brushRef="#br0" timeOffset="-190229.341">23689 17657 0,'0'-18'0,"0"0"16,0 1-16,18 17 31,-1 0-15,19 0-16,17 0 15,-18 0-15,0 0 16,-17 17 0,-1-17-16,19 36 15,-36-19-15,0 18 0,-18 36 16,-17 0 0,-1-36-16,1 18 0,18-18 15,-19-17-15,19 17 0,-1-17 16,18-1-16,18 1 15,35 0 1,-18-18-16,0 17 16,0-17-16,1 0 0,-1-17 0,18 17 15,-36 0-15,1 0 16,-36 0 0,-17 17-1,18-17-15</inkml:trace>
  <inkml:trace contextRef="#ctx0" brushRef="#br0" timeOffset="-190025.936">23636 17815 0,'35'0'16,"1"0"-1,17 0-15,70-17 16,-52 17-16,52-18 16,-70 0-16,18 18 15</inkml:trace>
  <inkml:trace contextRef="#ctx0" brushRef="#br2" timeOffset="-176799.905">12400 14587 0,'0'-17'15,"-17"17"1,-1-18 0,0 0-1,1 1-15,-1 17 16,-17-18-16,-18 18 15,17 0-15,-34 0 16,17-17-16,-18-1 16,19 18-16,-1-18 15,-18 18-15,1-17 0,-54 17 16,53 0-16,19 0 16,-72 0-16,71 0 15,0 17-15,-53 19 16,18-1-1,53-18-15,0 1 0,17 0 16,-17 17-16,35-17 16,0 17-16,0-17 15,0-1-15,17 54 16,-17-36-16,18 0 0,0 71 16,-18-53-16,17 71 15,1-19 1,-18-34-16,0-18 15,0 70-15,0-70 16,0 18-16,-18-1 0,18 89 16,-17-88-16,17-1 15,0 36 1,0-53-16,-18 53 16,18-71-16,0 0 15,0 18-15,18 18 16,-18-36-16,0 0 0,17 18 15,-17-35-15,0 0 16,18-1-16,-18 1 0,0-1 16,0 1-16,0 17 15,18-17-15,-18 17 16,0-17-16,17 0 16,-17-1-16,0 1 15,18 0-15,0-18 16,-1 17-1,1-17 1,-1 0 0,1 0-1,0 0-15,-1 0 16,1 0-16,17 0 16,-17 0-16,0 0 0,34 0 15,-34 0 1,17 0-16,18 0 15,-17 18-15,16-18 16,-16 0-16,34 0 16,-34 0-16,17 0 15,-18 0-15,0 0 0,53 0 16,-52 0-16,52 17 16,-53-17-16,53 0 15,-35 0-15,-18 0 16,18 0-16,0 0 0,-17 0 15,52 0 1,0 0-16,-53 0 0,18 0 16,-18 0-16,54 0 15,-54 0-15,0 0 16,36 18-16,-36-18 16,0 0-16,36 18 15,-54-18-15,54 17 16,0-17-1,-36 0-15,35 0 16,-34 0-16,-19 0 0,54 0 16,-36 0-16,0 18 15,36-18 1,-36 0-16,-17 0 0,52 18 16,-34-18-16,17 17 15,-36-17-15,54 0 16,-36 18-16,36-18 15,-36 0-15,35 0 16,-34 0 0,34 0-16,-34 0 15,17 18-15,-18-18 0,35 0 16,-34 0 0,17 0-16,17 0 0,-17 0 15,-18 0-15,53 0 16,1-18-1,-36 18-15,0 0 0,-18 0 16,53 0-16,-53 0 16,53 0-16,-52 0 15,17 0-15,17 0 16,-35-18-16,54 18 16,-54 0-16,36 0 15,-36 0-15,18 0 16,-18 0-16,0 0 15,1 0-15,34 0 16,-35 0-16,1 0 16,-1 0-16,0 0 0,36-17 15,-36 17-15,0 0 16,36 0-16,-36 0 16,0 0-16,36-18 15,-36 18-15,1 0 16,-1-18-16,0 18 0,0 0 15,36 0-15,-18 0 16,17 0-16,-34 0 16,-1 0-16,53 0 15,-53 0-15,54 0 16,-36 0-16,35 0 16,-35 0-16,52 0 15,-52 0-15,53 0 16,-53 18-16,53-18 15,-53 0-15,35 0 16,-35 18 0,35-18-16,-53 0 15,36 0-15,-36 0 16,18 17-16,-35-17 16,17 0-1,-17 0 1,-18-35-16,0 0 15,0-18 1,-18 18-16,18-54 16,0 36-16,0-70 15,18 52-15,-1-70 16,-17 53-16,18-88 16,-18 87-16,0-105 15,-18 106-15,18 0 16,-17-71-1,17 89-15,0 17 0,-18-53 16,18 71-16,0-18 16,0-18-16,0 18 15,-17 18-15,17-18 16,0 36-16,0-1 0,0-17 16,-18 17-1,18 0-15,-18 18 47,1-17-31,-1 17-16,-17-18 15,17 18-15,-17 0 16,-1-18-16,-16 1 16,16-1-16,-52 0 15,35 1-15,0-1 0,0 18 16,0 0-16,-52-17 15,52-1-15,-18 18 16,18-18-16,-17 18 0,17-17 16,0-1-16,-18 0 0,18 18 15,-52-17-15,34-1 16,18 0-16,-53 18 16,36-17-16,17 17 0,0 0 15,-18 0-15,1 0 16,-1 0-16,-52 17 15,52-17-15,1 18 0,-19-18 16,-52 0-16,71 0 16,-89 18-1,88-18-15,1 0 0,-89 17 16,71-17-16,-71 18 16,89-18-16,-89 18 15,71-18-15,-89 17 16,89 1-16,0-18 15,-106 18 1,-18-1-16,106 1 16,18-18-16,-124 0 15,18 0 1,106 0-16,-106 0 16,106 0-16,0 0 0,-89 0 15,89 0-15,18 0 16,-1 17-16,1-17 0,-1 0 15,-52 0-15,87 0 16,-34 0-16</inkml:trace>
  <inkml:trace contextRef="#ctx0" brushRef="#br2" timeOffset="-174893.041">9984 11254 0,'17'17'16,"-17"19"-1,18-19 1,-18 54-1,-18 17-15,18-35 16,-17 0-16,-1 70 16,0-52-16,18-1 15,-17 1-15,-1 105 16,0-88-16,18 1 0,-17 52 16,-1-71-16,18-17 15,0 53-15,0-71 16,0 1-16,18 17 15,-18-36-15,17 18 16,-17-17-16,36 0 16,-19-18-1,1 17-15,17-17 16,-17 0-16,0 0 16,-1 0-16,1 0 15,-1 0-15,19 0 16,-1 0-1,18 0-15,-18 0 16,0 0-16,36 0 16,-36 18-16,1-18 0,17 0 15,52 0-15,-52 18 16,71-18 0,-71 0-16,17 0 0,89 0 15,0 0 1,-71 17-16,-18-17 0,107 0 15,-89 0-15,0 0 16,106 0 0,-88 0-16,0 0 0,106-17 15,-107 17-15,1 0 16,0 0-16,88 0 16,-88 17-16,106-17 15,-89 0-15,-17 0 0,0 0 16,0 0-16,105 0 15,-105-17-15,18 17 16,87-18-16,-105 0 16,88 18-16,-88-17 15,70 17-15,-70-18 16,-35 18-16,17 0 16,0-18-16,71 1 15,-89 17-15,89-18 16,-106 1-16,53-1 15,-53 18-15,0 0 16,-18 0-16,-17 0 16,-18 18-16,17-18 15,1 0 17,-18-18-17,18 18-15,-18-18 16,0 1 15,17-1-31,-17 0 16,0-17-1,0 17 1,0 1-16,-17-18 16,17-1-16,0-34 15,0 34-15,0-52 16,0 35-16,0-17 0,17-54 15,-17 1 1,0 52-16,0 1 0,0-71 16,0 88-1,0-18-15,18-17 16,-18 53-16,0 17 0,0-17 16,0 17-16,0-17 15,-18 17 1,18 1-1,-17 17-15,17-18 16,-18 18-16,0-18 16,1 18-1,-1 0 1,0 0-16,1 0 0,-19 0 0,-34 18 16,17-18-1,0 0-15,0 0 0,-17 0 16,-89 0-16,71-18 15,-106 18-15,88 0 16,-18-17-16,-123-1 16,106 18-16,-159-35 15,159 35-15,-194-36 16,159 36-16,-177-35 16,177 18-16,-195 17 15,177-18 1,-212 18-16,195 0 15,-213 35-15,213-17 16,-213 35-16,230-36 16,-158 36-1,175-35-15,36 0 0,0-1 16</inkml:trace>
  <inkml:trace contextRef="#ctx0" brushRef="#br0" timeOffset="-127417.923">11236 10777 0,'-18'0'0,"18"-17"31,18 17 0,70 17-31,-35 1 16,0-18-16,18 18 15,17-1-15,0-17 0,106 0 16,-106 0-16,-17 0 16,-1 0-16</inkml:trace>
  <inkml:trace contextRef="#ctx0" brushRef="#br0" timeOffset="-125544.054">6685 11254 0,'18'0'0,"17"0"16,-17 0-1,-1 0-15,19 0 0,17 0 16,-36 17-16,18-17 16</inkml:trace>
  <inkml:trace contextRef="#ctx0" brushRef="#br0" timeOffset="-125415.598">6738 11483 0,'53'0'0,"-18"0"16,36 0-16,-36 0 16</inkml:trace>
  <inkml:trace contextRef="#ctx0" brushRef="#br0" timeOffset="-121256.052">7514 11342 0,'0'-18'16,"0"1"-16,0-1 15,-17 0 1,-1 18 0,0 18-1,1 0-15,-1 34 16,0-16-16,1 34 16,17-34-1,0-1-15,17 18 0,-17-36 16,36 1-1,-19-18-15,36-35 16,-35-1-16,17 1 16,-17-18-16,-1 0 0,-17-52 15,0 34-15,0 18 0,-17-17 16,17 17-16,-53-36 16,35 54-16,-17 17 15,17 18-15,1 36 16,-1 17-16,18 53 15,18-54-15,17 90 16,-17-90-16,52 72 16,-35-89-16,54 36 15,-54-54 1,35-17-16</inkml:trace>
  <inkml:trace contextRef="#ctx0" brushRef="#br0" timeOffset="-120932.64">7779 11130 0,'17'0'0,"36"18"16,-35-18-1,17 0-15,1 17 0,-19-17 16,18 18-16,-17 0 15,0-1-15,-18 1 0,0 17 16,0 1-16,-18-1 16,-17 18-16,17-18 15,1 18-15,-1-35 16,18 17-16,18-18 16,17 1-16,-18 0 15,36-18 1,-35 0-16,0 0 0,17 0 15,-35-18 1</inkml:trace>
  <inkml:trace contextRef="#ctx0" brushRef="#br0" timeOffset="-120805.626">7885 11465 0,'53'0'0,"-18"-17"15,18-19 1,-18 19-16</inkml:trace>
  <inkml:trace contextRef="#ctx0" brushRef="#br0" timeOffset="-120615.982">8343 11324 0,'0'0'0,"18"0"32</inkml:trace>
  <inkml:trace contextRef="#ctx0" brushRef="#br0" timeOffset="-120426.35">8484 11254 0,'18'35'15,"17"0"-15,1-17 16,16 17-16,-16-17 15,-1-1-15,18 1 16,-18-18-16,-17 0 0</inkml:trace>
  <inkml:trace contextRef="#ctx0" brushRef="#br0" timeOffset="-120260.485">8749 11254 0,'-53'70'16,"-18"36"0,36-35-1,18-1 1,-1-35-16</inkml:trace>
  <inkml:trace contextRef="#ctx0" brushRef="#br0" timeOffset="-119709.962">6809 12612 0,'17'0'16,"19"0"0,16 0-1,-34 0-15,53 0 16,-54 0-16,1 0 15</inkml:trace>
  <inkml:trace contextRef="#ctx0" brushRef="#br0" timeOffset="-119587.712">6914 12823 0,'18'0'0,"53"0"15,-1 0 1</inkml:trace>
  <inkml:trace contextRef="#ctx0" brushRef="#br0" timeOffset="-119147.795">7461 12647 0,'-17'0'0,"-19"0"16,19 18-16,-19 35 15,19-18-15,17 35 16,0-34-16,0-1 16,17 0-16,1-17 0,17 0 15,18-1-15,0-17 16,-35-17-1,-1-19-15,1 1 0,0-53 16,-18 53-16,0-71 16,-18 35-16,0 18 15,-17-53-15,18 71 16,-1-18-16,-17 18 16,17 35-16,18 18 15,0 52 1,18-17-16,17 53 15,-17-53-15,52 53 16,-35-53-16,36 17 16,-36-52-16,53 17 15,-70-35-15</inkml:trace>
  <inkml:trace contextRef="#ctx0" brushRef="#br0" timeOffset="-118819.168">7832 12524 0,'0'0'0,"35"0"0,0 17 16,36-17 0,-54 0-16,19 0 0,-19 0 15,-17 18-15,18 17 16,-18-17-16,-18 35 15,1-36-15,17 36 16,0-17-16,0 16 16,0-34-16,35 17 15,-17-17-15,17 17 16,-17-35-16,17 18 16,-18-18-16,1 0 15,0 0-15,-18-18 16,-18-17-1</inkml:trace>
  <inkml:trace contextRef="#ctx0" brushRef="#br0" timeOffset="-118392.03">7955 12735 0,'18'0'15,"-1"0"1,19 0-16,-19 0 0,1 0 16,17 0-16,-17-17 0,35 17 15,-36 0 1</inkml:trace>
  <inkml:trace contextRef="#ctx0" brushRef="#br0" timeOffset="-97548.512">25929 5592 0,'18'0'47,"-1"17"-31,19 1-16,-19 17 0,19-17 16,52 35-1,-53-18-15,0-17 0,18 17 0,18 0 16,-36-17-1,-17-1-15,17 1 0,-17-18 0,-1 18 16,1-36 0</inkml:trace>
  <inkml:trace contextRef="#ctx0" brushRef="#br0" timeOffset="-97369.152">26300 5539 0,'-36'53'16,"-34"17"0,34-17-16,-34 35 15,52-53-15,-17 1 0,35-19 16,-18 19-16,18-19 0,0 1 16</inkml:trace>
  <inkml:trace contextRef="#ctx0" brushRef="#br0" timeOffset="-96296.928">26917 5680 0,'-18'0'15,"1"0"-15,34 0 47,1 0-47,0 0 16,17 0-16,-17 0 0,52 17 15,-35-17-15,54 0 16,-37 0-16,19 18 16,-18-18-1,17 0-15,-34 0 16,34 0-16,-34 0 16,17 0-16,-36 0 15,18-18 1,-17 18-16,-36 0 31</inkml:trace>
  <inkml:trace contextRef="#ctx0" brushRef="#br0" timeOffset="-95971.932">27552 5486 0,'18'17'31,"-1"1"-31,19 0 16,-1-1-1,0 1-15,0 17 0,1-17 16,17 17-1,-36-17-15,18-1 16,-35 1-16,18 17 16,-36-17-16,-17 17 15,18-17-15,-36 35 16,17-36-16,1 19 16,17-19-16,-17 1 15</inkml:trace>
  <inkml:trace contextRef="#ctx0" brushRef="#br0" timeOffset="-93583.539">28575 4921 0,'-18'0'31,"1"18"-31,-1 0 16,18 17-16,-18 0 0,18 53 16,0-52-16,0-1 15,0 0-15,18 0 0,35 1 16,-35-19-1,52 1-15,-35-18 16,18-53-16,-17 35 16,-19-52-16,-17 35 15,0-36-15,-17 53 16,-19-35 0,1 36-16,17 17 15,-17 0-15,18 0 0,-36 35 16,35-17-16</inkml:trace>
  <inkml:trace contextRef="#ctx0" brushRef="#br0" timeOffset="-93270.762">28434 5715 0,'0'53'16,"0"17"0,35-17-1,0-35-15,36 17 16,0-17-16,-36-18 16,0 0-16,-17-18 0,17-17 15,-35 17-15,0-17 16,-18 17-16,-35-52 15,18 52-15,0 1 16,0-1-16,-1 0 0,-34 18 16,52 18-16,-17 17 15,17 1-15</inkml:trace>
  <inkml:trace contextRef="#ctx0" brushRef="#br0" timeOffset="-92960.668">28504 6174 0,'-35'35'16,"18"18"0,17-36-16,17 89 15,1-88-15,35 52 16,-18-52-16,-17 0 15,-1-18-15,36 0 16,-35 0-16,-18-36 16,17 19-16,-17-54 15,-17 54-15,-18-54 16,-1 53-16,1 1 16,17-1-16,-17 18 0,0 0 15,17 18 1,18 17-16</inkml:trace>
  <inkml:trace contextRef="#ctx0" brushRef="#br0" timeOffset="-92436.278">29245 5750 0,'0'18'16,"18"0"-16,52-1 16,-17-17-16,71 0 15,-71 0 1,0 0-16,35 0 15,-35 0-15,-36-17 0,19 17 16</inkml:trace>
  <inkml:trace contextRef="#ctx0" brushRef="#br0" timeOffset="-92229.558">29669 5627 0,'17'0'16,"36"17"-1,71 19 1,-36-19-16,-35 1 16,-53 0-16,0 17 15,-53 18 1,-18 0 0,18-36-16,-17 19 15</inkml:trace>
  <inkml:trace contextRef="#ctx0" brushRef="#br0" timeOffset="-91853.423">30304 5697 0,'-36'36'16,"19"17"-16,17 17 16,35-35-16,-17 1 0,52-1 15,-35-17 1,36-1-16,-18-17 15,17-35-15,-34 17 16,-19-17-16,1 0 0,-18-36 16,-18 36-1,-17 0-15,17-1 0,-70 1 16,18 17 0,34 36-16,1 0 0,18-1 15,17 19-15</inkml:trace>
  <inkml:trace contextRef="#ctx0" brushRef="#br0" timeOffset="-91040.591">31009 5786 0,'18'0'32,"17"0"-17,-17 0-15,17 17 0,0-17 0,36 0 16,-36 0-1,-17 0-15,17 0 0,0 0 16,-17 0-16,0 0 16,-18-17-16</inkml:trace>
  <inkml:trace contextRef="#ctx0" brushRef="#br0" timeOffset="-90857.968">31327 5680 0,'17'0'16,"1"17"-16,0-17 15,17 36-15,-17-19 16,34 19-16,-16-19 16,-1 18-1,-35-17-15,0 0 16,-35-18 0,17 17-16,-17 1 0,-53 0 15</inkml:trace>
  <inkml:trace contextRef="#ctx0" brushRef="#br0" timeOffset="-84238.558">26017 4939 0,'0'-18'16,"-17"18"0,34 0 30,19 36-46,-1-1 16,18 18-16,-18-36 16,36 36-16,-36-35 15,18 17 1,-35-35-16,-18 18 16</inkml:trace>
  <inkml:trace contextRef="#ctx0" brushRef="#br0" timeOffset="-84050.776">26229 4868 0,'-18'0'16,"-17"36"-1,-18 17-15,36-18 16,-36 35-16,35 1 15,18-18 1,0-18 0</inkml:trace>
  <inkml:trace contextRef="#ctx0" brushRef="#br0" timeOffset="-83821.636">26511 5151 0,'0'35'16,"0"-18"-16,0 1 0,0 17 15,18-17-15,0 35 16,-1-35-1,-17-1-15</inkml:trace>
  <inkml:trace contextRef="#ctx0" brushRef="#br0" timeOffset="-83370.647">26547 5750 0,'17'0'47,"1"18"-31,-1 0-16,-17-1 0,18 1 15,-18-1-15,18 1 0,-18 0 16,0-1-16,-18 1 31,18 0-31,0-1 16,18-17-16,-1 18 15,1-18 1,-18 35 0</inkml:trace>
  <inkml:trace contextRef="#ctx0" brushRef="#br0" timeOffset="-83003.963">26088 6438 0,'0'18'31,"18"-18"-31,17 35 15,-18-17 1,1-1-16,35 19 0,-35-19 16,-1 1-16,19 17 15,-19-35-15,-17 18 16</inkml:trace>
  <inkml:trace contextRef="#ctx0" brushRef="#br0" timeOffset="-82836.683">26247 6456 0,'-18'53'16,"-17"17"0,17-17-16,0-17 15,18-1-15,0 0 16</inkml:trace>
  <inkml:trace contextRef="#ctx0" brushRef="#br0" timeOffset="-82502.468">26494 6526 0,'17'0'0,"19"0"16,-19 0-16,1 0 16,-18 18-16,0 0 0,0-1 15,0 1-15,-18 35 16,18-35-16,0-1 16,18 1-1,-1-1-15,1 1 16,0 0-16,-18-1 15,0 1 1,-36 17 0,19-17-16,-18 0 0,-1-18 15,-17 35-15,36-18 16,-1-17-16,0 0 0</inkml:trace>
  <inkml:trace contextRef="#ctx0" brushRef="#br0" timeOffset="-74985.752">21537 5080 0,'0'18'0,"0"17"16,0 0-16,0 53 15,0-35-15,18 36 16,-18-54-16,17 71 16,-17-53-16,36 17 15,-36-35 1,17 1-16,1-19 0,-18 1 16</inkml:trace>
  <inkml:trace contextRef="#ctx0" brushRef="#br0" timeOffset="-74608.095">21237 5450 0,'18'0'47,"0"0"-31,-1-17-1,1 17-15,17-35 16,-17 17 0,17-53-16,-17 36 15,17-36-15,-17 54 16,-1-54-16,1 54 15,-1-1-15,-17 0 16,0 36 0,18 17-1,0-17-15,-1 0 16,19-1-16,-19 18 0,19-17 16,-1 0-16,18 17 15</inkml:trace>
  <inkml:trace contextRef="#ctx0" brushRef="#br0" timeOffset="-73629.366">28575 7038 0,'0'18'15,"0"34"1,0-16-16,18 34 15,-1-17 1,-17-17-16,36 52 16,-36-53-16,17 0 0,1 18 15,-18-35 1</inkml:trace>
  <inkml:trace contextRef="#ctx0" brushRef="#br0" timeOffset="-73362.345">28310 7232 0,'0'-18'16,"18"1"0,17-19-1,1 19-15,-1-19 16,18 19-1,-36-1-15,1 18 0,0 0 16,-1-17-16,1 17 16,0 17-16,17 1 15,-17-1-15,34 1 16,-34 0-16,17-1 0,1 1 16,17 0-16,-18-1 15</inkml:trace>
  <inkml:trace contextRef="#ctx0" brushRef="#br0" timeOffset="-72967.516">30339 7108 0,'0'18'15,"0"35"1,0 0-16,0 35 16,0-35-16,0 53 15,0-53 1,0-18-16,18 36 16,-1-54-16,-17 1 15,18 0-15</inkml:trace>
  <inkml:trace contextRef="#ctx0" brushRef="#br0" timeOffset="-72712.49">30127 7197 0,'36'-18'16,"16"-17"-1,-16 17-15,17-17 16,-36 35-16,19-18 0,-19 18 16,1 18-1,-1-1-15,-17 19 16,0-19-16,18 19 0,-18 17 16,18-36-16,17 1 15,-17-18 1</inkml:trace>
  <inkml:trace contextRef="#ctx0" brushRef="#br0" timeOffset="-70954.841">31821 5803 0,'0'18'31,"17"52"-15,1-34-16,-18-1 0,17 0 15,19 36-15,-1-54 16,-17 1-16,52 17 16,-52-35-16,52-17 15,-52-1-15,17-35 16,-17 18-16,0-36 16,-18 54-16,0-36 15,-18 53 1,18 35-1,0 0-15,0 1 16,0 34-16,-18-17 16,18 0-16,0 35 15,0 0-15,-17-52 16,17-1-16,-18-17 16,0-18-16,1 0 15,-18-18 1,-1 0-16,-17-52 15</inkml:trace>
  <inkml:trace contextRef="#ctx0" brushRef="#br0" timeOffset="-70675.405">31697 5433 0,'0'0'15,"18"0"-15,-1-35 16,19 17-16,-1 0 0,-17 1 16,17-19-16,0 19 0,18-54 15,-35 53-15,-1 1 16,-17-1-16,18 18 16,-18 18-1,0 17-15,0 53 16,0-35-16,35 53 15,-17-53-15,17 35 16,-17-53-16,-1 1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8:45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3210 6720 0,'-17'0'16,"-1"0"15,36 0 79,-1 0-95,1 0-15,0 0 0,17 18 16,0-18 0,0 0-16,36 0 15,-36 0-15,36 0 16,-36 0-16,36-18 15,-36 18-15,0 0 0,18 0 16,-18 0 0,36 0-16,-36 0 15,18 0-15,-18 0 0,36 0 16,-36 0-16,36 0 16,-36 0-16,36 0 15,-36-17 1,35 17-16,-17 0 15,18 0-15,-36 0 16,0 0-16,36 0 16,-36 0-16,18 17 0,18-17 15,-18 0 1,-18 0-16,53 0 16,-53 0-16,1 0 0,34 0 15,1 0 1,-36-17-16,0 17 0,1 0 15,34 0-15,-34 0 16,-1 0-16,0 0 16,0 0-16,18 0 0,18 0 15,-18 0-15,-18-18 16,0 18-16,1 0 0,16 0 16,-34 0-16,17 0 15,36 0 1,-36 0-16,1 0 0,34 0 15,-35 0-15,1-17 16,34 17-16,-35 0 16,36 0-16,-18 0 15,17-18 1,-34 18-16,52 0 16,-35 0-16,35 0 15,-53-18-15,36 18 16,-36 0-16,18 0 15,-18 0-15,1 0 0,34 0 16,-35 0 0,1 0-16,17 0 15,-18-17-15,0 17 0,1 0 0,52 0 16,-71 0-16,19 0 16,34 0-16,-52 0 15,17 0-15,36 0 16,-36 0-16,0 0 15,36 17-15,-18-17 16,-18 0-16,0 0 0,71 0 16,-53 0-16,53-17 15,-36 17 1,-17 0-16,53 0 16,-53-18-16,71 18 15,-72 0-15,37 0 16,-36 0-16,-1 0 0,1 0 15,71 0 1,-18 0-16,-36 18 16,36-18-16,35 17 15,-70-17 1,-36 0-16,0 0 16,-17 0-16,-36-17 15</inkml:trace>
  <inkml:trace contextRef="#ctx0" brushRef="#br0" timeOffset="2558.241">10813 6738 0,'0'-18'46,"17"18"-30,1-17 0,0 17-1,-1 0-15,-17-18 16,18 18-16,-36 0 31,36 0 47,-1 0-62,1 0-16,0 0 0,17 0 16,-17 0-16,35-17 15,-18 17-15,0 0 16,36-18-16,-36 18 15,0 0-15,36-18 16,-18 18-16,-18 0 0,36 0 16,-36 0-1,0 0-15,53 0 16,-52 18-16,-1-18 0,0 0 16,53 0-16,-35 18 15,-17-18-15,16 0 0,1 0 16,53-18-1,-53 18-15,18 0 0,-18-18 16,17 18-16,-17 0 0,71 0 16,-54 0-16,36 0 15,-53 0 1,53 0-16,-53 18 16,0-18-16,52 0 15,-52 0-15,0 0 0,53 0 16,-53 0-1,0 0-15,53 0 0,-53 0 16,-18 0-16,53 0 16,-53 0-16,18-18 15,0 18-15,-18 0 0,18 0 16,36 0-16,-37-17 16,-16 17-16,17 0 0,-18 0 15,36-18 1,-36 18-16,0 0 0,0 0 15,18 0-15,18 18 16,-18-18-16,0 0 0,0 0 16,-1 0-16,90 0 15,-89-18-15,88 18 16,-88 0-16,17 0 16,36 0-16,-71 0 15,0 0-15,54 0 16,-54 0-16,0 0 0,1 0 15,34 0-15,-35 0 16,18 0 0,-35 0-16</inkml:trace>
  <inkml:trace contextRef="#ctx0" brushRef="#br0" timeOffset="5784.842">16969 6738 0,'0'18'32,"17"-18"-17,1 0 1,0 0-16,-1 0 0,1 0 15,17 0 1,-17 0-16,17 0 16,0 0-1,-17 0-15,0 0 0,34 0 16,-34 0 0,17 0-16,-17 0 0,17 0 15,-17 0-15,35 0 16,-35 0-16,17 0 0,-18 0 15,1 0-15,17 0 16,1 0-16,-19 0 16,19 0-16,-1 0 0,18-18 15,-18 18-15,36 0 16,-36 0 0,0 0-16,18-18 0,-18 18 15,1 0-15,17 0 16,-36 0-16,54 0 15,-54 0-15,19 0 16,-1 0-16,18-17 16,-36 17-16,19 0 0,17 0 15,-18 0-15,-17 0 16,17 0-16,-18 0 16,19 0-16,34-18 15,-34 18-15,-1 0 0,0 0 16,0 0-16,36-17 15,-36 17-15,1 0 16,-19 0-16,18 0 0,18 0 16,-17 0-16,17 0 15,-18-18 1,-18 18-16,54 0 0,-53 0 16,17 0-16,-17 0 15,17 0-15,53 0 16,-53 0-16,36 0 15,-36 0-15,0 0 16,1 0-16,-1 0 0,0 0 16,36-18-16,-36 18 15,0 0-15,-17 0 0,17 0 16,36 0 0,-36 0-16,0 0 0,1 0 15,-1 0-15,36 0 16,-36 0-16,0 0 0,0 0 15,1 0-15,34 0 16,-35 0-16,1 18 16,-1-18-16,18 0 0,35 0 15,-35 0-15,-18 0 16,18 0-16,53 0 16,0 0-16,-71 0 15,53 0 1,-52 0-16,52 0 15,-53 18-15,0-18 0,18 0 16,53 0-16,-53 0 16,53 0-16,-53 0 15,-18 0-15,71 0 16,-53 0-16,0 0 16,0-18-16,53 18 15,-36 0-15,1 0 0,-18 0 16,17 0-16,71 0 15,-70 0-15,-1 0 16,1-18-16,-1 18 0,72 0 16,-72 0-16,54 0 15,-71 0-15,-18 0 16,53 0-16,-53 0 16,1 0-16,16 0 15,-34 0-15,-18-17 31,-53 17-31</inkml:trace>
  <inkml:trace contextRef="#ctx0" brushRef="#br0" timeOffset="12668.899">24783 6720 0,'17'0'31,"1"0"-15,0 0 0,-1 0-1,1 0 1,-1 0-16,19 0 15,-19 18-15,19-18 0,-1 0 16,0 0-16,36 0 16,-36 0-16,0 0 15,1 0-15,-1 0 0,18 0 16,-18 0-16,0 0 16,54-18-16,-54 18 15,18 0-15,35 0 16,-53 0-16,1 0 0,34 0 15,-35 0 1,1 0-16,34 0 16,-35 0-16,36 0 15,-36 0-15,36 0 16,-36 0-16,18 0 16,-18 18-16,36-18 15,-18 0-15,-18 0 16,53 0-16,-35 0 15,-18 0-15,71 0 16,-53 0-16,-18-18 0,18 18 16,0 0-16,36 0 15,-54 0-15,0 0 16,0 0-16,1 0 0,34 0 16,-35 0-1,18 0-15,18 0 0,-36 0 16,36 0-1,-36 0-15,18 0 16,0 18-16,17-18 16,-34 0-16,70 0 15,-71 0-15,18-18 0,53 18 16,-54 0 0,1 0-16,71 0 15,-71 0-15,0 0 0,88 0 16,-88 0-16,17 0 15,36 0 1,-53 0-16,-18 0 0,36 0 16,-18 0-16,-18 0 0,18 0 15,35 0 1,0 0 0,-35 0-16,53 0 15,-53 18-15,-18-18 0,-17 0 0,0 0 16,-36 0-1,-35 0 1</inkml:trace>
  <inkml:trace contextRef="#ctx0" brushRef="#br0" timeOffset="14804.672">30603 6685 0,'0'-17'32,"18"17"-17,-18 17 110,18-17-109,-1 0 15,1 0-15,0 0-16,-1 0 0,1 0 0,0 0 15,-1 0-15,1 0 0,17 0 16,-17 0 0,17 0-16,0-17 15,-17 17-15,17 0 16,-17 0-16,0 0 15,17 0 1,-18 0-16,1 0 0,0 0 16,-1 0-16,1 0 15,17 0-15,-17 0 16,35 17 0,-36-17-16,36 0 15,-35 0-15,53 0 16,-54 0-16,19 0 15,-19 0-15,36 0 16,-18 0-16,36 0 16,-36 0-16,-17 0 0,17 0 15,-17 0 1,-1 18-16,1-18 0,0 0 0,-1 0 16,1 0-16,17 0 15,0 0-15,1 0 16,-19 0-16,1 0 0,0 0 15,-1 0-15,1-18 16,0 18-16,-1 0 16,1 0-1,0 0-15,-1 0 16,18 0 0,-17 18-16,17-18 15,-17 0-15,0-18 16,-1 18-16,1 0 0,0 0 31,-1 0-31,1 0 16,-1 0-1,1 0-15,0 0 0,-1 0 16,1 0-16,0 0 16,-1 0-16,1 0 15,0 0-15,-1 0 16,1 0-1,-1 0-15,1 18 0,0-18 16,-1 0-16,19-18 16,-19 18-16,1 0 15,17 0-15,-17 18 16,0-18-16,17 0 16,-18 0-16,19 0 15,-19 0-15,36 0 16,-35 0-16,0 0 15,-1 0-15,1 0 0,-1 0 16,19 0 0,-1 0-16,18 0 15,-18 0-15,0 0 0,54 0 16,-54 0-16,18 0 16,-18 0-16,0 0 0,1 0 15,-1 0-15,36 0 16,-36 0-16,18 0 15,-18 0-15,0 0 0,1-18 0,-19 1 16,-52 17 0</inkml:trace>
  <inkml:trace contextRef="#ctx0" brushRef="#br1" timeOffset="24498.1">30357 6332 0,'17'0'15,"-34"0"110,-1 0-109,0 18-16,-35-18 16,18 0-16,17 18 0,-17-18 15,18 0-15,-54 0 16,0 0-1,1 17-15,35-17 16,17 0-16,-17 0 0,-1 0 16,19 0-16,-19 0 15,19 0 1,-1 18 0</inkml:trace>
  <inkml:trace contextRef="#ctx0" brushRef="#br1" timeOffset="24821.771">29968 6262 0,'-52'17'16,"16"1"-16,1-18 15,17 18 1,1-1-16,17 1 16,17 0-1,1-1 1,0 1-16,35 0 15,-36-18-15,36 17 16,-35 1-16,-1-18 16,1 17-16</inkml:trace>
  <inkml:trace contextRef="#ctx0" brushRef="#br1" timeOffset="30375.003">25559 7726 0,'0'-18'15,"-18"18"1,18-17-16,-18 17 16,1 0-16,-1 0 15,-35 17-15,18 1 16,-18 35-16,35-18 16,-34 18-1,52-35-15,-18 35 16,36-36-16,17 18 15,-18-17-15,19-18 0,34-18 16,1-17 0,-54 0-16,19 0 15,-19-18-15,19-18 16,-36 18-16,0 0 16,0 0-16,0 0 0,0 1 0,-36-72 15,19 71-15,-1 18 16,-17-36-1,17 54-15,18-1 0,-17 0 16,17 36-16,0 53 16,0-18-16,0-1 15,52 72-15,-16-54 16,17 19 0,-18-36-16,0-18 0,18 35 15,-18-52-15</inkml:trace>
  <inkml:trace contextRef="#ctx0" brushRef="#br1" timeOffset="30777.213">25929 7638 0,'-53'35'16,"36"0"-16,-1 0 0,18 18 16,0-17-16,0-1 15,35 0-15,-17-17 16,0 0-16,-1-18 0,36 0 16,-35 0-1,-1-18-15,-17 0 0,18 1 0,-18-36 16,0 35-1,0 0-15,0-17 0,0 0 16,0 17-16,0 1 16,-18 34-1,18 1-15,18 17 16,0 0-16,-18-17 16,35 35-16,-17-35 15,34-1-15,-16-17 16,-19 0-1</inkml:trace>
  <inkml:trace contextRef="#ctx0" brushRef="#br1" timeOffset="31465.156">26123 7232 0,'0'-18'16,"18"18"-1,35 0 1,-18 0-16,0-17 16,1 17-16,-19 0 15,1 0-15,-18-18 16</inkml:trace>
  <inkml:trace contextRef="#ctx0" brushRef="#br1" timeOffset="31671.392">26176 7250 0,'0'17'16,"18"36"0,-18-18-16,0 1 15,0-19-15,17 19 16,1-19-16,0 1 15,-1-18-15,19 0 16,-19-18-16</inkml:trace>
  <inkml:trace contextRef="#ctx0" brushRef="#br1" timeOffset="31945.471">26423 7232 0,'35'0'16,"-17"0"-16,17 0 0,-35 18 15,18-18-15,-18 17 16,0 1-16,0 0 16,0-1-16,0 1 0,0-1 15,-18 1-15,18 0 16,0-1-16,18 1 15,0-18 1,-1 0 0,1-18-16,-18 1 15</inkml:trace>
  <inkml:trace contextRef="#ctx0" brushRef="#br1" timeOffset="32310.282">26688 7179 0,'17'0'16,"1"-18"-16,0 18 16,-18 18-1,17-18-15,1 18 16,-18-1-1,17 1-15,-17 35 16,18-35 0,0 17-16,-1 18 15,1 0-15,0-18 16,-18-17-16,0-1 16,-18-17-1,0 0 1,1 0-1,-36-17-15,35 17 16,-17 0-16,0 17 16,17-17-16</inkml:trace>
  <inkml:trace contextRef="#ctx0" brushRef="#br1" timeOffset="33413.512">24377 6385 0,'-18'-17'78,"1"17"-62,-19 0-16,19 0 0,-19 0 16,-16 17-16,-19 1 15,36-18-15,-36 18 16,54-18-16,-19 0 0,1 17 15</inkml:trace>
  <inkml:trace contextRef="#ctx0" brushRef="#br1" timeOffset="33662.802">24077 6279 0,'-35'0'15,"-18"18"1,-18 17 0,54-17-16,-19 17 15,36-17-15,0 17 16,0-17-16,18-1 0,17 1 16,18 0-16,-17-1 15,-1-17-15,-18 0 0,19 0 16,-1 0-1,-53 0-15,1 0 16</inkml:trace>
  <inkml:trace contextRef="#ctx0" brushRef="#br1" timeOffset="34435.15">17374 7638 0,'-17'0'0,"-36"17"15,35 1-15,-35 17 16,36 0-16,-19 18 16,36-35-16,0 17 15,18-17-15,17 17 16,0-35-16,18 0 16,-35-17-16,35-19 15,-35 1 1,-1 0-16,-17-36 15,0 18-15,-17-53 16,-19 1 0,19 52-16,-1 0 15,0 0-15,1 0 0,-1 35 0,0 1 16,18 52 0,0 0-16,18 18 0,-18 35 15,53 71 1,-35-71-16,17-17 0,0-1 15,1-17-15,52 18 16,-53-53-16,0-1 0,1 1 16,-1-18-16</inkml:trace>
  <inkml:trace contextRef="#ctx0" brushRef="#br1" timeOffset="34742.128">17727 7426 0,'18'0'15,"-1"0"-15,1 18 0,17-18 16,-17 0-16,17 17 16,-17 1-16,-1 0 15,-17-1-15,-35 18 16,18 1-16,-19 34 15,19-52-15,-1 17 16,18 0-16,0 1 16,18-36-16,17 35 15,0-35-15,0 0 0,18 0 16,-17 0 0,-19-18-16,1 18 0,0-17 15</inkml:trace>
  <inkml:trace contextRef="#ctx0" brushRef="#br1" timeOffset="34880.598">17709 7726 0,'18'0'16,"0"-18"0,17 18-16,-17-17 0,52-1 15,-35 18-15,-17 0 16</inkml:trace>
  <inkml:trace contextRef="#ctx0" brushRef="#br1" timeOffset="35126.024">18009 7126 0,'36'-18'0,"-1"1"15,-17 17-15,34-35 16,-16 17 0,-19 18-1</inkml:trace>
  <inkml:trace contextRef="#ctx0" brushRef="#br1" timeOffset="35292.855">18098 7179 0,'17'71'16,"-17"-18"-16,18-1 15,-1-52 1,-17 18-16,36 0 0,-1-18 15,-17-18-15,-1 0 16</inkml:trace>
  <inkml:trace contextRef="#ctx0" brushRef="#br1" timeOffset="35525.791">18292 7144 0,'17'17'15,"-17"1"-15,18 0 16,-1-1-16,-17 1 16,0 0-1,0-1-15,-17 1 16,17 0 0,0-1-1,35-17-15,-17 0 16,35 0-16,-36 0 15</inkml:trace>
  <inkml:trace contextRef="#ctx0" brushRef="#br1" timeOffset="35819.435">18468 7091 0,'0'0'0,"18"-18"16,-1 18-1,1 0-15,-1 0 16,1 18-16,-18-1 16,18 1-16,-18 17 15,0 1-15,0-19 16,0 36-16,17-17 16,-17-19-16,18 1 0,-18 17 15,18-17-15,-18-1 16,-18-17-1,0 0 1,-17-17 0,17 17-16,-34-18 15</inkml:trace>
  <inkml:trace contextRef="#ctx0" brushRef="#br1" timeOffset="37407.06">17815 5345 0,'-17'-18'16,"17"0"-1,-36 1 1,19-19-16,-1 19 0,-35-54 16,18 18-1,0 0-15,-36-88 16,18 53-16,0-18 0,0 0 15,0-17-15,-70-124 16,70 124-16,0 17 0,-17-18 16,-19-35-16,72 89 15,-19 35-15,36-1 16,-17 19-16,17-1 0,-18 0 16,18 1-16,18 17 15,-1-18 1,1 18-16,0 18 15,-1-1-15</inkml:trace>
  <inkml:trace contextRef="#ctx0" brushRef="#br1" timeOffset="37717.456">16898 3828 0,'-18'-53'15,"1"-53"-15,-1 71 16,1-18-16,-1-18 16,0 36-16,1 0 15,17 17-15,0 0 16,17 18-1,1 18-15,17-18 16,-17 18-16,17-18 0,36 35 16,-36-17-1,35 34 1,-52-34-16,0 0 0</inkml:trace>
  <inkml:trace contextRef="#ctx0" brushRef="#br1" timeOffset="38128.23">16916 5468 0,'0'-18'15,"0"-17"1,0 0-1,-18 17-15,-17-52 16,17 34-16,-17-34 16,17 17-16,1 18 0,-19-36 15,1 1 1,17 34-16,1 1 16,-1 17-16,18-17 0,-18 17 15,18 1-15</inkml:trace>
  <inkml:trace contextRef="#ctx0" brushRef="#br1" timeOffset="38352.719">16563 5133 0,'18'0'16,"-1"-18"-1,-17 1-15,0-72 16,0 54-16,0-53 15,0 35-15,0-17 16,0 52-16,0-17 16,18 17-16,35 18 15,-36 0 1,19 0-16,34 18 16</inkml:trace>
  <inkml:trace contextRef="#ctx0" brushRef="#br1" timeOffset="39742.057">18662 3316 0,'-71'18'16,"36"-1"0,0 19-16,0-19 0,17 19 15,0-1-15,1 18 16,17-36-16,17 1 0,1 0 15,17-1-15,0-17 16,18-35 0,-17 0-16,-1 0 0,-17-18 15,-1 17-15,-17-17 0,18-52 16,-18 52-16,-18 0 16,1-53-16,-19 35 15,19 36 1,-1 17-16,0 1 0,18 34 15,0 1 1,0 88-16,18-36 16,17 72-16,1-90 15,34 54-15,-17-53 16,18 0 0,-36-18-16,0-35 0,-17 18 15</inkml:trace>
  <inkml:trace contextRef="#ctx0" brushRef="#br1" timeOffset="40169.765">19032 3034 0,'0'70'15,"0"-34"-15,0 70 16,0-54 0,0 1-16,36 18 0,-1-53 15,-17-1-15,-1-17 0,36 0 16,-35 0-16,-1-17 16,-17-1-1,0-17-15,0 17 16,0 0-16,18 18 15,-18 18 1,18 0-16,-18-1 0,35 19 16,0-36-1,-17 17-15,52-17 16,-52 0-16,0 0 0,-1-17 16,1-1-16,-18-17 15,0 17-15,0-17 0,-18 17 16,1 0-16,-19-34 15,19 16-15,17 19 16</inkml:trace>
  <inkml:trace contextRef="#ctx0" brushRef="#br1" timeOffset="40374.31">19509 2893 0,'17'0'0,"19"-18"16,-19 18-16,18-17 16,-17 17-16,0-18 15</inkml:trace>
  <inkml:trace contextRef="#ctx0" brushRef="#br1" timeOffset="40514.782">19597 2858 0,'-18'35'16,"18"-18"-16,0 19 15,18 34 1,-18-52-16,17 35 16,1-36-16,0 1 0,-1 17 15,1-35-15,0 0 16</inkml:trace>
  <inkml:trace contextRef="#ctx0" brushRef="#br1" timeOffset="40740.621">19844 2910 0,'17'0'16,"1"0"-16,-18 18 15,0 17-15,0-17 16,-35 35-16,35-35 16,0-1-16,0 18 15,17-17-15,-17 0 0,36-1 16,-19-17 0,1 0-16,0-35 15</inkml:trace>
  <inkml:trace contextRef="#ctx0" brushRef="#br1" timeOffset="41019.42">19985 2787 0,'35'18'15,"-17"-1"-15,17 1 16,-35 0-16,18-18 15,-1 17-15,1-17 0,-18 18 16,18-18 0,-18 17-16,17 1 0,-17 0 15,0-1-15,0 1 16,0 0-16,0-1 16,0 1-16,-17-18 31,-19 18-16</inkml:trace>
  <inkml:trace contextRef="#ctx0" brushRef="#br1" timeOffset="41698.262">18927 4445 0,'-36'-18'16,"1"18"0,17 18-16,-17 35 15,0 17 1,17-34-16,18 34 16,0-34-16,18-19 0,17 19 15,-17-36-15,17 0 16,18-36-16,-35 1 15,-1 0-15,1-18 16,-1-35-16,-17 17 16,0 18-16,0 18 15,-17-18-15,17 0 16,-18 18-16,18 17 0,-17 18 16,17 18-1,0 17-15,0 0 16,17 18-16,-17 0 0,35 35 15,-17-52 1,17-1-16,36 18 0,-36-36 16,0 1-16,1-18 15</inkml:trace>
  <inkml:trace contextRef="#ctx0" brushRef="#br1" timeOffset="42200.074">19297 4145 0,'18'88'15,"-18"-17"1,17 35-16,1-53 15,-18 0-15,18-18 0,-18 0 16,0-17-16,17 17 16,-17-53-1,18-17-15,-1-18 16,1 36-16,-18-1 16,18 18-16,17 0 15,-17 18-15,-1-1 16,-17 1-16,0-1 0,0 19 15,-17-19 1,-19-17 0,19 0-16,-1 0 0,0-17 15</inkml:trace>
  <inkml:trace contextRef="#ctx0" brushRef="#br1" timeOffset="42488.477">19597 4075 0,'35'0'0,"0"17"16,1-17-16,17-17 16,-36 17-16,-17-18 15,18 18 1,-18-18-16,-18 18 15,-17 18 1,17 0-16,18 17 0,-17 18 16,17-18-16,0-17 0,17 52 15,1-52 1,0 0-16,17-1 16,-18-17-16</inkml:trace>
  <inkml:trace contextRef="#ctx0" brushRef="#br1" timeOffset="42721.598">19879 4110 0,'18'18'0,"-1"-1"15,1-17-15,-18 18 0,18-1 16,-18 1-1,-18 17 1,18 1 0,18-19-16,-1 1 15,19-18-15,-19 0 16,1-18 0</inkml:trace>
  <inkml:trace contextRef="#ctx0" brushRef="#br1" timeOffset="42992.692">20108 3986 0,'18'-17'15,"17"34"1,-17 1-16,0 17 16,-1 1-16,1-1 15,-18-17-15,17-1 0,1 18 16,-18 1-1,18-19-15,-1 19 0,-17-19 16,18 19-16,-18-19 16,0 1-1,-18-18 1,1 0-16,-1 0 0,-35 0 16,18-18-16,-36 1 15</inkml:trace>
  <inkml:trace contextRef="#ctx0" brushRef="#br1" timeOffset="44724.594">16439 6244 0,'-17'0'15,"-18"0"1,-1 0-16,19 0 0,-19 18 15,-34-18 1,35 17-16,-36 1 16,53-18-16,1 0 0,34 0 31,1 0-15</inkml:trace>
  <inkml:trace contextRef="#ctx0" brushRef="#br1" timeOffset="44918.994">16193 6227 0,'-36'17'15,"36"1"-15,0-1 16,0 19 0,53-19-1,-35 1-15,35 0 16,-36-18-16,1 0 0,17 0 15,-52 0 1,-19 0-16</inkml:trace>
  <inkml:trace contextRef="#ctx0" brushRef="#br1" timeOffset="45562.626">11589 7461 0,'-18'-17'15,"18"-1"-15,-18 0 16,1 18-16,-36 18 16,35 0-16,-17 52 15,17-35 1,1 18-16,17 18 16,0-36-16,0-17 0,17 17 0,19-35 15,-19 0 1,19 0-16,-19-18 0,18-17 0,-17 0 15,0 0-15,-1-1 16,-17-17-16,0 1 0,0-1 16,0 0-16,-35-53 15,17 53-15,1 18 0,-1 17 16,1 0 0,17 36-16,0 53 15,0-18-15,52 70 16,-16-70-16,-1 17 15,0-34-15,71 52 16,-71-53-16,54 18 16,-72-53-16</inkml:trace>
  <inkml:trace contextRef="#ctx0" brushRef="#br1" timeOffset="46163.441">12171 7532 0,'0'-18'0,"-18"18"16,1-17-16,-19 17 16,-17 17-1,0 18 1,36-17-16,-1 35 16,18-18-16,0-17 0,18 35 15,-1-36-15,19 19 16,-19-36-16,19 0 15,-19 0-15,19 0 16,-36-18-16,17 0 16,-17 1-16,18-1 15,-18 1-15,0-1 0,0-17 16,17 35 15,19 35-15,-19-35-16,1 18 15,35-18-15,-18 0 16</inkml:trace>
  <inkml:trace contextRef="#ctx0" brushRef="#br1" timeOffset="46386.692">12241 7091 0,'53'17'15,"-35"-17"-15,0 0 0,35 0 16,-36 0 0,1 0-16,-1 0 0,1-17 15,-36-1 1</inkml:trace>
  <inkml:trace contextRef="#ctx0" brushRef="#br1" timeOffset="46526.408">12347 7179 0,'0'71'16,"0"-54"-16,36 54 16,-36-54-16,17 1 15,36 0-15,-35-18 16,-1 0-16,1-18 15,0 18-15</inkml:trace>
  <inkml:trace contextRef="#ctx0" brushRef="#br1" timeOffset="46720.889">12541 7250 0,'0'35'0,"18"0"15,-18-17-15,18-1 16,-1 1 0,1-18-16,-1 0 15,-17-18-15,36 1 16,-36-1-16</inkml:trace>
  <inkml:trace contextRef="#ctx0" brushRef="#br1" timeOffset="46981.575">12700 7144 0,'0'-18'16,"18"18"0,-1-18-16,1 18 15,0 0-15,-1 0 16,1 0-16,-18 18 16,0 0-16,17-1 0,-17 19 15,18 17-15,0-18 16,-18-17-16,17 17 0,-17-18 15,0 19-15,0-19 16,0 1 0,-17-18-16,-1 0 0,-17 0 15,0 0-15,17 0 16,-17-18-16,-1 18 0,-52-17 16</inkml:trace>
  <inkml:trace contextRef="#ctx0" brushRef="#br1" timeOffset="47509.585">10389 6227 0,'18'0'16,"0"-18"-1,-36 18 1,0 0 0,1 18-16,-19-18 15,1 17-15,-35 1 16,17-18-16,17 17 0,-34 1 16,35 0-16,17-18 15,0 17-15</inkml:trace>
  <inkml:trace contextRef="#ctx0" brushRef="#br1" timeOffset="47710.03">10319 6244 0,'-18'0'0,"0"0"15,1 0 1,-1 18-16,18-1 15,18 1 1,-1-18-16,19 18 16,-19-18-16,-34 0 15,-19 0 1</inkml:trace>
  <inkml:trace contextRef="#ctx0" brushRef="#br1" timeOffset="48400.636">4392 7444 0,'-35'-18'16,"-36"-17"-1,18 52-15,0 19 16,18-19-16,0 36 15,17-18-15,18 36 16,0-18 0,18-35-16,17-1 15,-17-17-15,52 0 16,-34-17-16,34-36 16,-35 17-16,-17 1 0,0-71 15,-18 71-15,0-18 16,-18 0-16,0 18 15,1-18-15,-1 18 0,-35-18 16,36 35-16,-1 0 16,0 18-16,18 18 15,0 53 1,18-18-16,0 17 0,-1 1 16,36 70-16,-35-88 15,35 17-15,35 1 16,-53-54-16,18 1 0,-35 0 15</inkml:trace>
  <inkml:trace contextRef="#ctx0" brushRef="#br1" timeOffset="48695.674">4674 7320 0,'36'0'15,"-19"0"-15,1 18 16,35 17-16,-36-17 16,1 35-16,-18-36 15,0 36 1,-18-18-16,1-17 0,-1 17 16,1 1-1,17-19-15,0 1 0,17 17 16,18-17-1,-17-1-15,17-17 0,-17 0 16,17 0 0,-17 0-16</inkml:trace>
  <inkml:trace contextRef="#ctx0" brushRef="#br1" timeOffset="48822.198">4745 7620 0,'35'0'0,"0"0"16,18 0-16,-35 0 16,35 0-16,-35 0 15</inkml:trace>
  <inkml:trace contextRef="#ctx0" brushRef="#br1" timeOffset="49382.908">4957 7073 0,'17'-17'15,"18"17"1,-17 0-16,17 0 16,-17 0-16,0-18 0,-1 18 15,1 0 1</inkml:trace>
  <inkml:trace contextRef="#ctx0" brushRef="#br1" timeOffset="49533.42">4974 7144 0,'0'35'0,"0"18"16,18-18-16,-18 1 0,17-19 15,36 18 1,-35-35-16,0 0 0,-1 0 15,19 0-15</inkml:trace>
  <inkml:trace contextRef="#ctx0" brushRef="#br1" timeOffset="49717.609">5098 7214 0,'0'36'15,"17"-19"1,1 19 0,0-36-16,-1 17 0</inkml:trace>
  <inkml:trace contextRef="#ctx0" brushRef="#br1" timeOffset="50080.818">5274 7038 0,'0'-18'15,"18"18"-15,-18 18 16,17-18 0,1 35-1,0-17 1,17 17-16,-17 0 0,17 18 16,-18 0-1,1-35-15,-18 17 16,0 0-1,0-17-15,-18 0 0,1-18 16,-18 0-16,-1 0 16,-17 0-1,36-18-15,-19 18 16</inkml:trace>
  <inkml:trace contextRef="#ctx0" brushRef="#br1" timeOffset="50735.616">2769 6262 0,'-17'0'31,"17"-18"-15,-18 18-1,-17 0-15,17 0 16,-17 0-16,-53 0 16,52 18-16,-87-18 15,88 17-15,-18 1 0,-35 0 16,70-18-16,0 0 16</inkml:trace>
  <inkml:trace contextRef="#ctx0" brushRef="#br1" timeOffset="50941.953">2399 6121 0,'-35'17'16,"-1"1"-16,-52 35 15,71-18-15,-36 18 16,53-35-16,0-1 15,17 1-15,1 0 0,35-1 16,-18 1-16,0 0 16,1-18-16,-1 0 15</inkml:trace>
  <inkml:trace contextRef="#ctx0" brushRef="#br1" timeOffset="51258.387">2910 6491 0,'0'35'16,"0"-17"-16,-17 17 0,-36 89 15,18-54-15,-1 19 16,-70 140-16,36-106 16,17-17-16,-53 106 15,71-106-15,0-36 0,-18 54 16,35-71 0,0 17-16,1-52 15,17 35-15,-18-53 16</inkml:trace>
  <inkml:trace contextRef="#ctx0" brushRef="#br1" timeOffset="51558.67">2117 7708 0,'0'35'16,"0"1"-16,0-1 16,0 0-16,-18 36 15,18-18-15,-18 35 16,18-35-16,0-18 16,0 0-16,18-17 0,35 0 15,-18-18-15,89-53 16,-89 35-1,36-35 1,-36 18-16,0 0 16,-17 35-16</inkml:trace>
  <inkml:trace contextRef="#ctx0" brushRef="#br1" timeOffset="55586.638">1464 4798 0,'18'0'15,"-1"17"1,19-17-16,34 0 16,-17 0-16,0-17 15,0 17-15,0 0 0,-18 0 16</inkml:trace>
  <inkml:trace contextRef="#ctx0" brushRef="#br1" timeOffset="75560.947">25277 8343 0,'17'0'16,"18"0"0,18 0-16,106-17 15,-53-1-15,176 0 16,-141 18-16,159-17 15,-159 17-15,89 0 16,-160 0-16,1 0 16</inkml:trace>
  <inkml:trace contextRef="#ctx0" brushRef="#br0" timeOffset="82478.026">25365 8326 0,'-18'0'16,"0"-18"15,36 18 31,35-18-46,0 1-16,70-1 16,-52 18-16,123 0 15,-88 0-15,141 0 16,-124 0-16,1 0 0,105-18 15,-88 18 1,-70-17-16,-36 17 16,-17 0-16,17 0 15,-53 0 1,-35 0-16</inkml:trace>
  <inkml:trace contextRef="#ctx0" brushRef="#br0" timeOffset="83674.03">17233 8255 0,'18'0'0,"35"0"16,-18 0-16,89 0 16,-36 0-16,106 0 15,-88 0-15,123 0 16,-123-18-16,70 18 15,-105-17-15,17 17 16</inkml:trace>
  <inkml:trace contextRef="#ctx0" brushRef="#br0" timeOffset="88562.673">18962 7602 0,'17'0'31,"1"0"-15,0 0-16,52 0 15,-52 0-15,17 0 0,18 0 16,0 0 0,-53 18-16</inkml:trace>
  <inkml:trace contextRef="#ctx0" brushRef="#br0" timeOffset="88690.734">18979 7867 0,'53'18'16,"36"-18"-16,16-18 16</inkml:trace>
  <inkml:trace contextRef="#ctx0" brushRef="#br0" timeOffset="90731.657">19967 7814 0,'0'-18'0,"0"1"16,0-1-16,0 0 0,-35-34 15,17 34 1,1 0-16,-36 18 16,35 0-16,-52 36 15,34-1-15,-17 53 16,36-35-16,-1 53 15,18-71-15,18 36 16,17-54-16,18 19 16,-18-36-16,0 0 15,36-53-15,-18-18 16,-35 36-16,-1 0 16,-17-1-16,0-34 15,-17 34-15,17 19 16,-18-1-16,18 53 31,18 36-31,-1-36 16,54 18-16,-36-18 15,0-17-15,-17 0 16,17-1-16,-17 1 0,0 0 16,-18-1-16</inkml:trace>
  <inkml:trace contextRef="#ctx0" brushRef="#br0" timeOffset="91860.479">20355 7232 0,'-17'-18'16,"17"1"-1,35 17 1,-17 0-16,-1-18 0,18 18 16,-17-18-16,0 18 15,-1 0-15,1 0 0,0-17 16,-36 17 0</inkml:trace>
  <inkml:trace contextRef="#ctx0" brushRef="#br0" timeOffset="92022.858">20373 7179 0,'0'53'16,"0"18"-1,0-36-15,35 35 16,-17-34-16,17 17 16,-17-36-16,17 18 15,-17-35-15,-18 18 0,17-18 16</inkml:trace>
  <inkml:trace contextRef="#ctx0" brushRef="#br0" timeOffset="92300.615">20602 7267 0,'18'0'31,"0"18"-31,-1-18 16,1 18 0,-1-1-16,-17 18 15,0-17-15,-35 0 16,18-1-16,-1 1 16,0 0-16,18-1 15,36 1 1,-1-18-1,-18 18-15,19-18 0,34 0 16,-34-18-16</inkml:trace>
  <inkml:trace contextRef="#ctx0" brushRef="#br0" timeOffset="92627.156">20849 7144 0,'18'0'32,"17"17"-17,-17-17-15,-1 18 0,36-18 16,-35 18 0,-18-1-1,0 1-15,0 0 0,0 35 16,0-36-16,0 18 15,18 18-15,-1-35 16,-17 0-16,18-1 0,-18 19 16,-18-54 15,-17 18-15,17-18-16,-17 1 15</inkml:trace>
  <inkml:trace contextRef="#ctx0" brushRef="#br0" timeOffset="92889.065">21220 7779 0,'17'17'0,"36"-17"16,-18 0 0,36 0-16,-53-17 15,35 17-15,-36 0 16,1-18-16</inkml:trace>
  <inkml:trace contextRef="#ctx0" brushRef="#br0" timeOffset="93383.878">21855 7585 0,'-18'17'31,"0"36"-15,18 18-16,0-36 16,18 36-16,0-36 15,-1-17-15,1-1 0,17 1 16,0-18-16,-17-18 15,17 1 1,-35-19-16,36-17 16,-19 18-16,-17 0 15,0 17-15,18 1 16,-18 34-16,0 36 16,18-18-1,-18 18-15,17 0 0,1 18 16,-18-18-16,35 0 0,0 52 15,-17-52-15,17 0 16,-35-17-16,18-1 16,-36-18-16,-35 1 15,18-18-15,0 0 0,-18 0 16,-88 0 0,70-18-16,-70 1 15,35-18 1,53 35-16</inkml:trace>
  <inkml:trace contextRef="#ctx0" brushRef="#br1" timeOffset="101169.241">17551 9666 0,'0'-18'16,"0"1"-1,0-1 17,-18 1-17,0 17-15,1 17 16,-36 18-16,35 1 16,1-1-16,-1 18 0,0 0 15,1-18-15,17 18 16,17-18-16,-17 18 0,18-35 15,35 35-15,-18-36 16,0-17-16,1 0 0,-1-17 16,0-18-16,36-36 15,-54 18-15,1 0 16,-18 0-16,18-70 16,-18 70-16,-18-18 0,0 1 15,-17-1-15,0 1 16,0-1-16,-54-35 15,54 71-15,0 0 0,0 35 16,17 0-16,18 70 16,0-17-16,18 18 15,35 70-15,-36-71 16,71 71-16,-35-88 16,0 0-16,18 36 15,-36-37-15,18 1 16,-35-17-16,-1-19 15,1-17-15</inkml:trace>
  <inkml:trace contextRef="#ctx0" brushRef="#br1" timeOffset="102650.071">17992 9402 0,'-18'0'16,"18"17"-1,0 1-15,0 70 16,0-35-16,0 17 0,0-17 15,0 0-15,35 53 16,18-35-16,-17-54 16,-1 1-16,18-18 15,-36 0-15,36-35 16,-35-1-16,-18 19 16,0-18-16,0-1 0,0 19 15,0 34 1,0 36-1,18-18-15,17-17 16,18 35-16,-18-35 16,0-18-16,-17 0 0,17 0 15,0-36-15,-17 1 16,-18 0-16,0 0 0,-18-1 16,-17-52-1,0 53-15,17-1 0,-17 1 16,17 18-16,1-1 0,17 0 15</inkml:trace>
  <inkml:trace contextRef="#ctx0" brushRef="#br1" timeOffset="102994.104">18486 9066 0,'0'-17'16,"17"17"0,18 0-16,-17 0 0,17-18 15,-17 18 1,0 0-16,-1 0 16,-34 0-16</inkml:trace>
  <inkml:trace contextRef="#ctx0" brushRef="#br1" timeOffset="103132.503">18556 9066 0,'0'36'16,"0"-1"-1,18-17-15,-18 52 16,0-35-16,17-17 0,1 35 16,0-35-1,-18-1-15,17-17 0,1 0 16</inkml:trace>
  <inkml:trace contextRef="#ctx0" brushRef="#br1" timeOffset="103377.461">18715 9102 0,'18'0'15,"-1"17"1,1 1-1,-18 0-15,0-1 0,0 1 16,0 0-16,0-1 16,0 18-16,17-35 15,-17 18-15,18-18 16,0 0 0,-1 0-16,1-18 15,0 18 1</inkml:trace>
  <inkml:trace contextRef="#ctx0" brushRef="#br1" timeOffset="103695.114">18909 8996 0,'18'0'31,"-1"17"-16,1-17-15,-1 18 16,19 0-16,-36-1 16,17 1-16,-17 0 0,18-1 15,0 36 1,-18-17-16,0-19 0,17 1 16,-17 17-16,0-17 15,18-1-15,-18 1 0,-18-36 47,1 1-31,-1 17-16,0 0 15</inkml:trace>
  <inkml:trace contextRef="#ctx0" brushRef="#br1" timeOffset="104539.915">17427 11412 0,'-17'-35'16,"-1"35"-16,0 0 0,1 0 15,-1 18 1,-17-1-16,-1 54 15,19-36-15,-1 0 0,1 1 16,-1 34 0,18-34-16,18-19 0,17 19 15,-18-36-15,72-18 16,-54-17-16,18-36 16,-18 36-16,-17-71 15,-1 53-15,-17-70 16,-17 70-16,-18-71 15,17 71-15,-17-17 16,17 52 0,0 36-16,18-1 15,0 89-15,18-53 16,17 88-16,1-88 16,-19 0-16,36 0 15,-18-18-15,54 36 16,-54-36-16,0-17 0,-17-1 15,35 1-15,-36-18 16</inkml:trace>
  <inkml:trace contextRef="#ctx0" brushRef="#br1" timeOffset="104901.781">17745 10918 0,'35'124'16,"0"17"0,18 18-16,-35-89 15,17 54-15,0-36 16,-35-70-16,18-1 16,-18-34-1,0-36 1,0 17-16,0 1 15,18 18-15,-1-1 0,36 0 16,-17 18 0,-19 18-16,36 35 15,-35-18-15,-18-17 0,17 17 16,-17-17-16,-35 17 16,0-35-16,17 18 0,-17-18 15,0 0-15,-18-36 16,35 19-16,18-1 0,0-17 15</inkml:trace>
  <inkml:trace contextRef="#ctx0" brushRef="#br1" timeOffset="105123.9">18274 10830 0,'18'0'16,"-1"0"-16,1 0 15,-18-17-15,17 17 0</inkml:trace>
  <inkml:trace contextRef="#ctx0" brushRef="#br1" timeOffset="105301.829">18274 10830 0,'0'53'16,"0"-18"-16,18 36 16,-18-36-16,17 1 0,1-19 15,-1 36 1,-17-35-16,36 17 15,-19-17-15,-17-36 16,18 18 0</inkml:trace>
  <inkml:trace contextRef="#ctx0" brushRef="#br1" timeOffset="105531.089">18433 10918 0,'17'18'15,"1"17"1,-18 1 0,0-1-16,-18-17 15,18-1-15,0 1 16,18-18 0,0 0-1,34-18 1,-34 18-16,0-17 0,-1-1 15,1 0-15</inkml:trace>
  <inkml:trace contextRef="#ctx0" brushRef="#br1" timeOffset="105830.692">18574 10848 0,'17'-18'0,"-17"1"0,36 17 15,-19 0 1,19 0-16,-19 17 16,1 1-16,0 17 15,-18 18-15,17 0 16,-17 0 0,18-18-16,-18 18 15,17-18-15,-17 1 16,18-36-16,-18 17 15,-18-17-15,1-17 16,-1 17 0,1-18-16,-19 18 15,19-18-15,-1 18 0</inkml:trace>
  <inkml:trace contextRef="#ctx0" brushRef="#br0" timeOffset="112309.654">19473 9613 0,'36'0'15,"-19"0"-15,36-17 16,-18 17-16,1 0 0,-19 0 15,19 0-15,-19 0 16,1 0-16,-18 17 0,0 1 16</inkml:trace>
  <inkml:trace contextRef="#ctx0" brushRef="#br0" timeOffset="112429.714">19509 9807 0,'35'18'15,"-17"-18"-15,34-18 16,-16 1-16,-19 17 0,1-18 16</inkml:trace>
  <inkml:trace contextRef="#ctx0" brushRef="#br0" timeOffset="179917.09">20620 9719 0,'18'-18'15,"-36"1"1,0-1-16,1 0 16,-19 1-1,1 17 1,17 0-16,-35 0 0,18 17 16,0 54-1,0-36-15,17 54 16,0-37-16,36 37 15,-18-54-15,18 0 0,35 0 16,-18-17 0,-18-18-16,19 0 0,-1-18 15,0-17-15,-17 0 16,17 0-16,-17-18 0,0-35 16,-18 35-16,0-18 0,-18-70 15,0 70-15,18-17 16,-53-88-1,36 105-15,17 18 0,-18 36 16,0 17 0,1 53-16,17 0 15,0 70 1,17-35-16,19 53 16,-19-88-16,19 18 0,-19-18 15,36 35-15,-35-53 16,17 0-16,-17-17 0,17 0 15,0-18 1,-17 0-16</inkml:trace>
  <inkml:trace contextRef="#ctx0" brushRef="#br0" timeOffset="180294.819">20920 9560 0,'17'0'16,"1"0"-16,17 0 15,18 0-15,-35 0 16,-1 0-16,19 36 15,-36-19-15,0 36 16,-36 0 0,19-18-16,-1 1 15,18-1-15,0 18 16,0-18-16,35 0 16,1-17-16,-19-18 0,36 18 15,-35-18-15,17 0 16,-17 0-1,0-18-15,-36 0 16,0 18-16</inkml:trace>
  <inkml:trace contextRef="#ctx0" brushRef="#br0" timeOffset="180439.585">20867 9825 0,'35'18'16,"-17"-18"-1,17 0-15,0-18 0,71 0 16,-71 1-16,54-19 16,-54 19-16</inkml:trace>
  <inkml:trace contextRef="#ctx0" brushRef="#br0" timeOffset="182592.13">21220 9102 0,'17'-18'15,"1"18"-15,35-35 16,-18 35 0,0-18-16,1 18 0,-19-18 15,1 1-15</inkml:trace>
  <inkml:trace contextRef="#ctx0" brushRef="#br0" timeOffset="182747.3">21273 9137 0,'0'71'16,"0"-36"-16,17 18 15,1-36-15,-18 1 0,17 17 16,1-17 0,0-18-16,-1 18 15,1-36-15</inkml:trace>
  <inkml:trace contextRef="#ctx0" brushRef="#br0" timeOffset="182992.773">21449 9137 0,'35'0'16,"0"18"-1,1-1 1,-36 1-1,0 17 1,-18 18-16,0-35 0,1-1 16,17 1-16,0 0 15,0-1 1,35-17-16,-17 0 16,17-17-16,-17-1 15</inkml:trace>
  <inkml:trace contextRef="#ctx0" brushRef="#br0" timeOffset="183320.206">21625 9084 0,'18'-18'0,"17"1"16,0 17-1,-17 0-15,0 0 16,17 17-1,-35 1-15,0 0 0,0-1 16,18 36-16,-18 18 16,17-54-1,-17 19-15,18-19 0,0 36 16,-18-35-16,17 0 16,-34-1-1,-1-17-15,0 0 16,1 0-16,-36-17 15,35-1-15,-17 0 16,35 1 0</inkml:trace>
  <inkml:trace contextRef="#ctx0" brushRef="#br0" timeOffset="185338.67">22225 9737 0,'-18'-36'16,"-17"36"0,17 0-16,-34 0 15,34 18-15,-17 0 0,17 17 16,-17 0-16,17 18 15,0-18-15,18-17 0,18 0 16,0-1-16,17 1 16,0-18-16,-17 0 15,35-18-15,-36 1 16,1-1-16,0-35 16,-1 36-16,-17-1 0,0 0 15,0 36 1,0 17-1,18 18 1,0-35-16,-1-1 0,19 19 16,16-36-1,-16 0-15,-19 0 16,1-18-16</inkml:trace>
  <inkml:trace contextRef="#ctx0" brushRef="#br0" timeOffset="185651.267">22437 9155 0,'0'-18'15,"17"18"-15,1 0 0,35-35 16,-35 35-16,17-18 16,35 0-16,-34 1 15,-36 34 1,-53-17-1</inkml:trace>
  <inkml:trace contextRef="#ctx0" brushRef="#br0" timeOffset="185851.903">22490 9119 0,'17'36'16,"1"17"-16,-18-36 15,18 36-15,-18-35 16,17-1-16,-17 19 0,35-1 16,-17-17-1,0-1-15,-1-17 16,1 0-16,0-17 16</inkml:trace>
  <inkml:trace contextRef="#ctx0" brushRef="#br0" timeOffset="186067.466">22807 9155 0,'0'17'0,"0"19"15,0-1-15,0 0 16,0 0-1,18 1-15,-18-19 16,17-17-16,1 18 16,0-18-16,-18-18 0</inkml:trace>
  <inkml:trace contextRef="#ctx0" brushRef="#br0" timeOffset="186389.582">22913 9102 0,'18'0'16,"-18"-18"-1,17 18-15,1 0 16,-1 18 0,1-1-1,-18 1-15,18 17 16,-18 1-16,17 16 15,-17-16-15,0 34 16,18-34-16,-18 16 16,0-34-16,0 0 15,-18-18-15,1-18 32,17 0-32,-18 18 15,18-17-15,-18-18 16,18 17-16</inkml:trace>
  <inkml:trace contextRef="#ctx0" brushRef="#br0" timeOffset="186811.56">23248 8943 0,'18'18'32,"52"-1"-17,-34-17 1,52 0-16,-35 0 15,-18 0-15,0 0 0,0 0 16,-17-17-16,0 17 0</inkml:trace>
  <inkml:trace contextRef="#ctx0" brushRef="#br0" timeOffset="186967.11">23495 9013 0,'18'89'16,"-18"-54"-16,17 53 16,1-53-16,0 1 0,-1 17 15,-17-18 1,0-17-16</inkml:trace>
  <inkml:trace contextRef="#ctx0" brushRef="#br0" timeOffset="189548.482">19579 11307 0,'35'17'0,"-17"-17"15,17 0-15,1 0 16,-1-17-16,-17 17 0,17 0 15,-18 0-15,1 0 16,0 0-16</inkml:trace>
  <inkml:trace contextRef="#ctx0" brushRef="#br0" timeOffset="189659.193">19650 11536 0,'53'0'16,"-18"0"-16,35-18 15,-34 1 1</inkml:trace>
  <inkml:trace contextRef="#ctx0" brushRef="#br0" timeOffset="190109.777">20602 11377 0,'-70'0'16,"-19"18"0,19 35-16,52-18 15,1 35 1,17-34-16,0-1 0,17-17 0,54 17 15,-36-17-15,18-18 16,0-18-16,0 0 16,-18-17-16,53-36 15,-70 19-15,-18 16 0,0-17 16,-18-52-16,1 52 16,-54-88-16,36 88 15,0-18-15,-36 0 16,53 54-16,1 17 0,17 53 15,0-18 1,0 18-16,53 88 16,-18-70-16,0-18 0,1 17 15,16-35-15,54 36 16,-53-36-16,0-17 16,-18-1-16,1-17 0</inkml:trace>
  <inkml:trace contextRef="#ctx0" brushRef="#br0" timeOffset="190426.032">21026 11148 0,'35'35'15,"0"-17"-15,36-18 16,-36 0-16,36 17 15,-54-17-15,-17 36 16,0-1-16,-35 18 16,0 0-16,-18 17 15,53-34-15,-18 34 16,18-35-16,18 1 16,-1-19-1,54-17-15,-53 0 16,17 0-16,35-17 15,-34-1-15,-36 0 16,-18-35 0</inkml:trace>
  <inkml:trace contextRef="#ctx0" brushRef="#br0" timeOffset="190549.343">21096 11518 0,'35'0'16,"36"0"-16,0-17 15,-36-1-15,18 0 16,-18 1 0</inkml:trace>
  <inkml:trace contextRef="#ctx0" brushRef="#br0" timeOffset="190800.343">21431 10760 0,'36'0'16,"-1"0"-1,0 0-15,18 0 16,-18 0-16,1 0 0,-1-18 15</inkml:trace>
  <inkml:trace contextRef="#ctx0" brushRef="#br0" timeOffset="190955.683">21537 10795 0,'0'53'15,"18"0"1,-18 17-1,0-34-15,17 17 0,1-36 16,0 1 0,-1-18-16,19-18 15,-19 1-15</inkml:trace>
  <inkml:trace contextRef="#ctx0" brushRef="#br0" timeOffset="191227.919">21731 10848 0,'18'18'16,"-1"-1"-1,1-17-15,17 18 16,-17-18-16,-18 17 16,18-17-16,-18 18 0,0 17 15,-18-17 1,18 0-16,-18-1 0,18 1 15,0 0-15,18-18 16,0 17-16,-1-17 16,1 0-16,0 0 0,-1-17 15,18 17-15,-17 0 16,-18-18-16</inkml:trace>
  <inkml:trace contextRef="#ctx0" brushRef="#br0" timeOffset="191706.571">21978 10707 0,'18'-18'31,"17"18"1,-17 0-32,-1 0 15,1 0-15,0 0 16,-1 18 15,-17 17-15,18 18-16,-1-35 0,1 17 15,0 0-15,-1 36 16,1-36-16,-18 0 16,18-17-16,-18 17 0,17 1 15,-17-19 1,-17 1-16,-1-1 15,-17-17 1,35-17-16,-18 17 16,0 0-16,-17 0 15,18 0-15</inkml:trace>
  <inkml:trace contextRef="#ctx0" brushRef="#br0" timeOffset="195182.615">24483 9860 0,'17'18'15,"19"-18"-15,17 17 16,0-17-16,70-17 16,-52 17-1,17 0-15,-18 0 0,1-18 0,-1 18 16,-17 0-16,53 0 15,-71 0-15,1-17 16,-1 17-16,-17-18 0,-18-17 16</inkml:trace>
  <inkml:trace contextRef="#ctx0" brushRef="#br0" timeOffset="195404.696">25188 9684 0,'18'0'0,"35"0"15,-35 0-15,70 0 16,-53 17-16,71 1 16,-53 0-1,-18-1-15,18 1 0,-18 17 0,1 18 16,-36-18 0,-18 1-16,-17-19 0,-1 19 15,-70 17-15,54-36 16,16 1-16,1-1 0,0 1 15,-1-18-15</inkml:trace>
  <inkml:trace contextRef="#ctx0" brushRef="#br0" timeOffset="198651.693">27058 9913 0,'0'-18'0,"-18"18"32,1 0-17,-1 18 1,-35 35-16,36-18 16,-1 1-16,18-19 0,0 18 15,0 1-15,18-19 16,17-17-1,0-17-15,36-19 16,-54 1-16,36-35 16,-35 34-16,0 1 15,-18-53 1,0 35-16,0 0 0,-18-70 16,0 52-16,-17 0 15,17-17-15,1 35 16,-1 0-16,0 36 0,1-1 15,-1 18-15,1 18 16,-1 17-16,0 0 0,1 18 0,17 0 16,35 71-1,0-54-15,36 54 16,-36-71-16,36 52 16,-36-69-16,35 34 15,-52-34-15,35-1 16,-35-18-16,-1-17 15</inkml:trace>
  <inkml:trace contextRef="#ctx0" brushRef="#br0" timeOffset="199120.152">27552 9843 0,'0'17'31,"0"36"-15,0-35-16,18 35 15,-1-36-15,1 1 16,0-18-16,-1 0 15,1 0-15,17-18 16,-17 18-16,-18-17 0,17-1 16,-17 0-16,0 1 15,0-1-15,18 18 16,-18 18 0,18-1-16,-1 36 15,1-35 1,0 0-16,34-1 0,-16-17 15,-19 0-15,36-17 16,-53-1 0,0-35-16,0 35 15,-17 1-15,-1-1 16,0 0-16,1 1 0,-1 17 0,-17-18 16</inkml:trace>
  <inkml:trace contextRef="#ctx0" brushRef="#br0" timeOffset="199669.765">26264 9102 0,'18'0'31,"0"17"-15,-1 1-16,19 0 15,-19-1-15,1 1 0,-1-18 16,1 0-16</inkml:trace>
  <inkml:trace contextRef="#ctx0" brushRef="#br0" timeOffset="199803.279">26494 9049 0,'17'53'31,"1"-36"-31,0 19 0,34-1 16,-16-17 0</inkml:trace>
  <inkml:trace contextRef="#ctx0" brushRef="#br0" timeOffset="200293.912">28275 9543 0,'0'17'0,"18"-17"16,17 0-1,-17 0-15,35 0 16,-36 0-1,1 0-15,0 0 0</inkml:trace>
  <inkml:trace contextRef="#ctx0" brushRef="#br0" timeOffset="200438.384">28346 9737 0,'53'0'16,"17"0"0,-17-18-16</inkml:trace>
  <inkml:trace contextRef="#ctx0" brushRef="#br0" timeOffset="201289.588">29298 9666 0,'0'-18'16,"0"1"-16,0-1 16,-17 18-16,-1 0 15,-17 0 1,-1 0-16,-17 35 15,36 1-15,-18 17 16,17-36-16,18 36 16,0-17-16,35-1 15,-17-35-15,52 0 16,-34 0-16,-1-18 0,18-35 16,-36 18-1,1 0-15,0-1 0,-18 1 16,0-18-16,0-35 15,0 35-15,-18 0 0,0-17 16,18 17-16,-35-18 16,18 54-16,-1 34 15,18 54 1,0-18-16,0 0 16,35 70-16,-17-52 15,35 34-15,-18-69 16,36 52-1,-54-70-15,19-1 0,-19 1 16</inkml:trace>
  <inkml:trace contextRef="#ctx0" brushRef="#br0" timeOffset="201727.552">29704 9543 0,'35'-18'16,"-17"18"-16,17 0 16,0 0-16,18 0 0,-17 18 15,34-1 1,-52-17-16,-18 18 0,0 0 16,0 17-16,-36 18 15,1-18-15,18 0 0,-19 1 16,19-19-16,-1 54 15,18-54-15,0 1 0,18 0 16,17-1-16,18 1 16,-18-18-16,-17 0 15,17 0-15,-17-18 16,-1 18-16,1-35 16,-36 17-16</inkml:trace>
  <inkml:trace contextRef="#ctx0" brushRef="#br0" timeOffset="201878.73">29669 9772 0,'35'0'15,"-17"-18"-15,17 18 0,35-17 16,-17-1 0,-17 18-16,16 0 0,-16 0 15,-19 0-15,1 0 0</inkml:trace>
  <inkml:trace contextRef="#ctx0" brushRef="#br0" timeOffset="202417.998">30321 9790 0,'18'-18'31,"0"18"-16,-1 0 1</inkml:trace>
  <inkml:trace contextRef="#ctx0" brushRef="#br0" timeOffset="202950.943">30656 9666 0,'-17'0'16,"17"-18"0,0 36-1,17 0-15,1-1 16,17 19 0,-17-19-16,17 1 0,-17-18 15,0 18-15,34 17 16,-34-35-16,0 0 15,-1 18-15,1-18 16,0 0-16,-18-18 31</inkml:trace>
  <inkml:trace contextRef="#ctx0" brushRef="#br0" timeOffset="203434.73">30956 9525 0,'-17'18'0,"17"17"16,-18-17-16,-17 34 16,17-16-16,-17-1 15,-18 36-15,35-36 16,1 0-16,-1-17 15,0 17-15,18-17 0,0-1 16,0 1-16,18-18 16</inkml:trace>
  <inkml:trace contextRef="#ctx0" brushRef="#br0" timeOffset="203801.911">31274 9013 0,'0'36'0,"-18"-19"15,18 1-15,0 0 16,0-1-16,0 1 16</inkml:trace>
  <inkml:trace contextRef="#ctx0" brushRef="#br0" timeOffset="203946.313">31450 9031 0,'18'18'15,"-18"-1"-15,0 1 16,0 17-16,0-17 16,-18 35-16,1-35 15</inkml:trace>
  <inkml:trace contextRef="#ctx0" brushRef="#br0" timeOffset="207245.287">22860 10266 0,'0'35'15,"18"0"-15,-1 1 16,36 52 0,-18-35-16,1-18 0,-1 18 15,36 53-15,-18-71 16,17 36-16,-52-54 16,-1 1-16,19 0 15</inkml:trace>
  <inkml:trace contextRef="#ctx0" brushRef="#br0" timeOffset="207577.55">22842 10636 0,'-17'18'16,"17"-36"15,0-17-15,0 0-16,0-36 15,0 36-15,0 0 0,0-36 16,-18 18 0,18 35-16,-18 1 15,36 17 1,0 17-1,17 1-15,53 17 16,-53-17-16,1 0 0,17-18 16,17 17-1,-34-17-15,-19 0 0</inkml:trace>
  <inkml:trace contextRef="#ctx0" brushRef="#br0" timeOffset="208300.854">30992 10372 0,'17'0'16,"-17"17"-16,18-17 15,17 71-15,-17-36 16,35 36-16,-18-36 16,-17 0-16,52 53 15,-35-52-15,1-19 16,-19 19-16,36 17 15,-35-53-15,0 17 16,-1-17-16,-34 0 0</inkml:trace>
  <inkml:trace contextRef="#ctx0" brushRef="#br0" timeOffset="208591.253">30921 10742 0,'-18'0'16,"18"-18"0,0 1-16,18-36 15,0 35-15,-1-17 16,-17 0-16,0-1 0,0-34 16,0 35-1,-17-18-15,-1 17 16,53 36 15,36 36-15,52-19-16,-52 1 0,-1 0 15,-17-1-15,53 1 16</inkml:trace>
  <inkml:trace contextRef="#ctx0" brushRef="#br0" timeOffset="213361.849">16563 10566 0,'0'0'0,"18"0"31,-1 0-15,18-18 0,1 18-16,-1 18 0,0-18 0,71 17 15,-53-17 1,0 18-16,0 0 0,0-1 16,70 1-16,-52-18 15,-1 0-15,1 0 0,-18 0 16,88-18-16,-88 1 15,0-1-15,-18 18 16,0-18-16,18 18 16,-35-17-16,0 17 0,-1 0 15,1-18 1,-1 18-16,1-18 16,-18 1-1,18-1-15,-18 1 0,17-1 16,-17 0-16,0 1 15,0-1-15,0 0 0,-17 1 16,17-1 0,0 0 31</inkml:trace>
  <inkml:trace contextRef="#ctx0" brushRef="#br0" timeOffset="213673.895">17762 10372 0,'-17'0'15,"17"-18"1,17 18-1,-17-18-15,18 1 0,0-19 16,-1 19-16,19-18 16,-19 17-1,1 0-15,-1 1 16,1 34 0,0 36-1,-1-35-15,1 17 0,35 0 16,-18-17-16,-17 0 15,17-1-15,-17-17 16,-1 0-16,-17 18 16</inkml:trace>
  <inkml:trace contextRef="#ctx0" brushRef="#br0" timeOffset="-214672.918">27746 10495 0,'0'18'15,"0"17"1,-18-17-16,18 52 16,-17-34-16,-1 52 15,18-53 1,-18 53-16,1-53 15,17 18 1,0-35-16,0 17 16,17-35-16</inkml:trace>
  <inkml:trace contextRef="#ctx0" brushRef="#br0" timeOffset="-214354.766">27340 10742 0,'0'-18'31,"36"1"-31,-1-1 16,0 1-16,18-1 0,18-35 15,-18 35-15,17-35 16,-35 53 0,-17-17-16,0 17 0,-1 0 15,1 17-15,-18 1 16,18 0-16,-18-1 0,17 19 16,1-1-1,-1-17-15,1-1 16,-18 1-16,18-18 0</inkml:trace>
  <inkml:trace contextRef="#ctx0" brushRef="#br0" timeOffset="-208865.971">27023 11800 0,'17'-17'16,"-17"-1"-1,18 36-15,-18-1 16,0 19-16,0 52 16,0-53-16,18 18 0,-18 0 15,0 0-15,17-18 16,1 0-16,0-17 0,-1 0 15,1-18-15,0-18 0,17-17 16,-18 0 0,1 17-16,-18-35 0,0 18 15,18 35-15,-18-18 16,0 36-16,0-1 0,17 19 16,1 34-1,0-52-15,17 17 16,-17-17-16,17-1 0,0 1 0,-17-18 15,35-18-15,-36 1 16,1-36-16,-18 18 16,0 17-16,-18-17 15,18-1-15,-35-17 16,17 36-16,18-1 0,-17 18 16,34 0-1,1 0 1</inkml:trace>
  <inkml:trace contextRef="#ctx0" brushRef="#br0" timeOffset="-208675.613">27817 11942 0,'0'17'16,"17"-17"0,1 18-16,-1-18 15</inkml:trace>
  <inkml:trace contextRef="#ctx0" brushRef="#br0" timeOffset="-208555.335">27852 12047 0,'0'36'0,"0"-19"16,17-17-16,36 0 16,-35-17-16</inkml:trace>
  <inkml:trace contextRef="#ctx0" brushRef="#br0" timeOffset="-207247.657">27552 11448 0,'18'0'32,"-1"0"-17,1 0-15,35 0 16,-36-18-16,1 18 16</inkml:trace>
  <inkml:trace contextRef="#ctx0" brushRef="#br0" timeOffset="-203587.092">28310 11695 0,'18'0'31,"0"0"-15,-1 0-16,1-18 16,0 18-16,-1 0 0,19-18 15,-19 18-15,1 0 16</inkml:trace>
  <inkml:trace contextRef="#ctx0" brushRef="#br0" timeOffset="-202631.996">28293 11730 0,'17'0'93,"-17"18"-77,0-1 0,0 1-1,0 17-15,0 18 16,0-18-16,0 18 16,18 18-16,-18-18 15,0-18-15,18 0 16,-18 0-16,0 18 15,0-35-15,0 0 0,0-1 16,0 1-16,17-18 16,1 0-1,0 0-15,-1-18 16,1 18-16,17 0 16,-17 0-16,-1 0 0,1-17 0</inkml:trace>
  <inkml:trace contextRef="#ctx0" brushRef="#br0" timeOffset="-201753.221">30868 11712 0,'18'0'15,"35"0"1,-18 0-16,35 0 16,-17-17-16,0 17 0,-17 0 15,-1 0-15,0-18 0,18 18 16,-35 0-16,-18 18 31,-18-1-15,0 36-1,18-35 1,0 17-16,0 0 0,0 1 0,0 52 16,18-35-1,0 17-15,-1-17 0,19 53 16,17 0-1,-36-71-15,-17-17 0,18 35 16,-36-36 0,1-17-16,-1 0 15,0 0-15,-17 0 0,-53-17 16,52 17-16,-69-18 16,34 18-16,18 0 15</inkml:trace>
  <inkml:trace contextRef="#ctx0" brushRef="#br0" timeOffset="-201286.389">28681 12100 0,'35'-17'32,"-17"17"-32,35 0 15,0 0-15,17 0 0,36 17 16,141 1-16,-88-18 15,17 0-15,0 0 0,1 0 16,211-18 0,-194 18-16,-18-17 0,-35 17 15,-35-18-15,0 0 16</inkml:trace>
  <inkml:trace contextRef="#ctx0" brushRef="#br0" timeOffset="-196448.046">27481 11465 0,'0'18'16,"18"-18"-16,0 0 15,-18 18 1,0 17 0,0-18-16,-18 1 15,0 0-15,18 17 16,-17-17-16,17-1 0,-18 1 16,18 0-16,0-1 15,18-17 1,-1 18-16,19-18 0,-19 0 15,1 0 1,0 0-16,-1 0 0</inkml:trace>
  <inkml:trace contextRef="#ctx0" brushRef="#br0" timeOffset="-196169.586">27658 11536 0,'17'0'31,"-17"17"-31,0 1 16,0 17-16,0-17 15,0 0-15,-17-18 16,17 17-1,17-17 17,1 0-17,0 0-15</inkml:trace>
  <inkml:trace contextRef="#ctx0" brushRef="#br0" timeOffset="-195842.295">27781 11448 0,'18'0'31,"0"0"-31,-1 0 0,1 0 16,-1 0-1,1 0-15,0 17 16,-18 1-16,0 17 15,-18 0 1,18 18-16,0-17 16,18-1-16,-18-17 0,17 17 15,-17 0-15,0-17 16,-17-18 0,-1 0-1,0 0-15,1 0 16,-1 0-16,1 0 15</inkml:trace>
  <inkml:trace contextRef="#ctx0" brushRef="#br0" timeOffset="-195091.861">27834 9049 0,'0'0'0,"0"-18"0,18-35 16,-1 18-16,19-18 0,-1 0 15,0-17-15,1-1 16,16 0-16,1 1 0,53-89 16,-53 89-16,0-36 15,-35 88-15,-18-17 16,-18 35-16,-52 53 15</inkml:trace>
  <inkml:trace contextRef="#ctx0" brushRef="#br0" timeOffset="-194829.593">27746 8767 0,'0'88'15,"18"88"-15,-18-123 16,17 0-16,19 0 16,16-18-1,-16-35-15,-1 0 0,36-35 16,17-18-1,-53 18-15,0 17 16,-17 0-16</inkml:trace>
  <inkml:trace contextRef="#ctx0" brushRef="#br0" timeOffset="-187810.153">31044 10495 0,'0'-17'31,"18"-1"0,-36 18 1,1 0-32,-1-18 15,18 1 48,0 34-32,35 1-15,-17 17-16,0-17 15,17 17-15,18 0 0,17 54 16,-34-54-16,-1 18 16,53 53-16,-35-54 15,18 19-15,-18-18 16,17 0-16,-35-35 15,1 17 1,-19-35-16,-34-18 16</inkml:trace>
  <inkml:trace contextRef="#ctx0" brushRef="#br0" timeOffset="-187350.104">30780 10742 0,'-18'0'16,"18"-18"0,18 1-1,0-1 1,-18 1-16,17-19 0,1 19 16,-18-19-16,17-17 15,1 18-15,-18 0 0,18-36 16,-1 54-16,1-19 15,0 1-15,-1 17 16,1 18-16,17 0 16,-17 0-16,-1 18 15,19 17-15,-1-17 0,88 17 16,-70-17-16,0 17 16,71-17-16,-71 0 15,35 17 1,-70-35-16,34 17 15</inkml:trace>
  <inkml:trace contextRef="#ctx0" brushRef="#br0" timeOffset="-171873.901">13141 7479 0,'18'0'16,"-1"0"0,1 0-16,0 0 0,-1 0 15,18 0 1,-17 0-16,0 0 16,-18 18-16,17-18 0</inkml:trace>
  <inkml:trace contextRef="#ctx0" brushRef="#br0" timeOffset="-171734.087">13176 7655 0,'36'0'16,"-19"0"-16,1-17 0,17 17 16,0-18-1,1 18-15,-1-18 16</inkml:trace>
  <inkml:trace contextRef="#ctx0" brushRef="#br0" timeOffset="-171388.459">13811 7567 0,'18'0'47,"0"0"-31,-1 0-16</inkml:trace>
  <inkml:trace contextRef="#ctx0" brushRef="#br0" timeOffset="-171270.708">13899 7602 0,'18'0'16,"0"0"0</inkml:trace>
  <inkml:trace contextRef="#ctx0" brushRef="#br0" timeOffset="-171124.097">14164 7585 0,'18'0'16,"-18"-18"-16,17 18 0,1 0 16,-18-18-1</inkml:trace>
  <inkml:trace contextRef="#ctx0" brushRef="#br0" timeOffset="-161250.965">11642 8096 0,'17'0'47,"36"0"-47,-17 0 15,69-17 1,-52 17-16,0 0 0,53 17 16,-71 1-16,1-18 0,-1 18 15</inkml:trace>
  <inkml:trace contextRef="#ctx0" brushRef="#br0" timeOffset="-160390.631">4198 8149 0,'18'0'16,"-1"0"-16,1 18 0,0-1 0,70 1 15,-35-18 1,0 18-16,0-18 0,17 0 16</inkml:trace>
  <inkml:trace contextRef="#ctx0" brushRef="#br0" timeOffset="-156612.82">5715 7567 0,'-18'0'16,"36"0"15,0 0-15,17-18-16,18 18 16,-18 0-16,-17 0 15,17 0-15</inkml:trace>
  <inkml:trace contextRef="#ctx0" brushRef="#br0" timeOffset="-156485.868">5768 7726 0,'53'17'16,"0"-17"-1,-18 0-15,0 0 0,1-35 16</inkml:trace>
  <inkml:trace contextRef="#ctx0" brushRef="#br0" timeOffset="-153048.574">6438 7391 0,'0'-18'47,"18"18"-31,-18-18-1,17 18 63,-17-17-62,0-1 171,0 1-171,0-1 0,0 0 15,18 18-15,-36 18 30,18 0-46,0 17 0,0 0 16,0 18-16,18 0 0,-18 17 16,18-17-16,-1 18 0,1-18 15,17 53 1,-17-71-16,0 0 0,-1-17 16,19 17-16,-1-17 15,-18-18-15,1 0 16,0-18-16,-18 1 0,0-19 15,0 19-15,0-1 16,17 36 15,1-1-15,0-17-16,17 18 16,-17-18-1,-1 0-15,18-35 16,-35 17-16,18 0 15,-18-17-15,0 17 0,-18-35 16,18 18-16,-35 0 16,35 0-16,-17-1 15</inkml:trace>
  <inkml:trace contextRef="#ctx0" brushRef="#br0" timeOffset="-152799.327">6914 7179 0,'18'-18'16,"0"18"-1,35-17-15,-36 17 16,19-18 0,-19 18-16,-17-18 0,18 18 0</inkml:trace>
  <inkml:trace contextRef="#ctx0" brushRef="#br0" timeOffset="-152654.094">6967 7197 0,'0'53'15,"18"0"-15,0-18 16,-1 0-16,1-17 16,17-1-16,-17 1 15,-1-18-15,1 0 0,0-18 16</inkml:trace>
  <inkml:trace contextRef="#ctx0" brushRef="#br0" timeOffset="-152414.241">7179 7179 0,'18'0'15,"-1"0"1,1 18 0,-18-1-16,0 1 0,18 0 15,-18-1-15,-18 19 16,18-1-16,-18-18 15,18 1 1,0 0 0,36-18-1,-19 0-15,1-18 0</inkml:trace>
  <inkml:trace contextRef="#ctx0" brushRef="#br0" timeOffset="-152119.932">7303 7179 0,'0'-18'15,"17"1"1,18-1 0,-17 18-16,0 0 0,-1 18 15,-17 17 1,0 18-1,18-35-15,-18 17 16,0-17-16,18-1 16,-18 18-16,17-35 15,-17 18 1,-17-36 0,-1 1-1</inkml:trace>
  <inkml:trace contextRef="#ctx0" brushRef="#br0" timeOffset="-151652.67">7620 7020 0,'18'0'31,"-1"0"-31,1 0 0,35 0 16,-18 0 0,-17-17-16,-1 17 0,1 0 15,0 0-15</inkml:trace>
  <inkml:trace contextRef="#ctx0" brushRef="#br0" timeOffset="-151507.64">7743 7003 0,'18'35'16,"0"18"-1,-18-36-15,0 19 16,0-19-16,0 19 16,0-19-16,0 1 15</inkml:trace>
  <inkml:trace contextRef="#ctx0" brushRef="#br0" timeOffset="-150190.005">7920 7779 0,'-18'0'0,"1"-18"16,-1 18-16,-17 18 15,17-1 1,-17 1-16,35 0 15,-18 17-15,18 0 16,0-17-16,0 0 0,18 17 16,-1-35-1,1 0-15,17 0 0,-17 0 0,0-18 16,17-35 0,-17 18-16,-1-18 15,-17 18-15,0-1 0,0-16 16,-17-37-1,-1 54-15,18 0 16,-18 0-16,18 17 0,-17-17 16,17 17-16,-18 18 15,18 18 1,18 70-16,-18-35 16,17 0-16,1 52 15,0-52-15,17 18 16,-18-53-16,1 17 15,17-17-15,-17-18 16,0 0-16,-1-18 16</inkml:trace>
  <inkml:trace contextRef="#ctx0" brushRef="#br0" timeOffset="-149882.634">8114 7602 0,'0'18'0,"35"-18"16,-17 18-16,35-18 15,-53 17-15,35 1 16,-35 0-16,0 34 16,0-34-1,-18 17-15,1-17 16,17 17-16,0-17 15,0 17 1,17-17-16,1 0 16,0-18-16,-1 17 15,-34-17 17</inkml:trace>
  <inkml:trace contextRef="#ctx0" brushRef="#br0" timeOffset="-149750.881">8202 7814 0,'53'-18'16,"-18"18"-16,-17 0 16,17-17-16,0-1 15</inkml:trace>
  <inkml:trace contextRef="#ctx0" brushRef="#br0" timeOffset="-149544.746">8378 7303 0,'18'-18'15,"17"0"1,-35 1-16,18 17 16,0 0-16,-1-18 15</inkml:trace>
  <inkml:trace contextRef="#ctx0" brushRef="#br0" timeOffset="-149395.152">8414 7303 0,'0'35'0,"17"0"0,-17 18 16,18-18-16,0 1 16,-18-19-1,35 1-15,0-18 16,-35-18 0</inkml:trace>
  <inkml:trace contextRef="#ctx0" brushRef="#br0" timeOffset="-149066.174">8555 7303 0,'18'0'32,"-1"17"-32,1-17 0,-18 18 15,17-1 1,-17 1-16,0 0 15,0-1-15,0 1 16,0 0-16,0-1 16,18-17-1,-18 18 1,18-18 0,-1 18-16,1-18 31,-18-18-16,0 0 1</inkml:trace>
  <inkml:trace contextRef="#ctx0" brushRef="#br0" timeOffset="-148593.749">8802 7108 0,'0'0'16,"17"0"-16,19 0 16,-19 0-1,19 0 1,-19 18-16,-17 0 15,0 17-15,18-17 16,-18 35-16,0-36 16,0 19-1,0-19-15,0 1 16,0-1-16,-18-17 16,1 0-1,-1 0 1,0-17-16,1 17 15,-1 0-15</inkml:trace>
  <inkml:trace contextRef="#ctx0" brushRef="#br0" timeOffset="-146626.236">6967 9225 0,'18'0'16,"35"18"-1,-18-18-15,0 0 16,18 0-16,-17 0 0,34 0 16,-52 0-16,35-18 15</inkml:trace>
  <inkml:trace contextRef="#ctx0" brushRef="#br0" timeOffset="-146436.502">7267 9102 0,'-17'0'0,"-1"35"16,0 18-16,-17-18 15,0 53-15,-1-35 16,1 18-1,18-54-15,-1 19 16,18-19-16,0-34 16</inkml:trace>
  <inkml:trace contextRef="#ctx0" brushRef="#br0" timeOffset="-146252.38">7056 9031 0,'17'53'16,"18"35"-16,-17-52 15,35 16-15,18 54 16,-36-35 0,-17-54-16,-18 1 15</inkml:trace>
  <inkml:trace contextRef="#ctx0" brushRef="#br0" timeOffset="-144461.113">7973 9331 0,'0'-18'0,"0"-17"15,0 17-15,-18 1 16,-17-18 0,0 35-16,-18 0 15,35 0-15,-17 17 0,-1 18 16,36 1-16,-17-19 15,17 1-15,17 0 0,36 17 32,-35-35-32,17 0 0,-17 0 0,35 0 15,-35 0 1,-18-18 0,0 1-1,0 34 1,17 36-1,1 0-15,-1-18 16,19 71-16,-19-53 16,1-18-16,17 36 15,-35-36 1,-17-17-16,-1 0 0,-17-18 16,-1 0-16,-34-36 15,35 19-15,-1-1 16,1-17-16,17-1 0,1 1 15,17-18-15</inkml:trace>
  <inkml:trace contextRef="#ctx0" brushRef="#br0" timeOffset="-144230.338">8149 8890 0,'18'-18'32,"17"1"-17,-17 17-15,-1-18 0,19 18 16,-19-18-1</inkml:trace>
  <inkml:trace contextRef="#ctx0" brushRef="#br0" timeOffset="-144040.585">8202 8890 0,'0'18'0,"0"-1"15,-18 36-15,18-18 16,0-17-16,0 17 0,18 18 15,0-35-15,-1 35 16,1-35 0,17-1-16,-17-17 15,17-17-15</inkml:trace>
  <inkml:trace contextRef="#ctx0" brushRef="#br0" timeOffset="-143826.631">8449 8943 0,'0'18'0,"0"-1"15,0 18-15,0-17 0,18 0 16,-18-1-16,0 1 15,17 0-15</inkml:trace>
  <inkml:trace contextRef="#ctx0" brushRef="#br0" timeOffset="-143515.781">8573 8855 0,'17'-18'16,"1"18"-16,-1-18 15,1 18-15,-18 18 16,18 0 0,-1-1-16,1 1 0,-18 17 0,18 1 15,-18-19-15,35 54 16,-35-36-16,0-17 15,0-1-15,0 19 0,0-1 16,-18-17 0,1-18-16,-1 0 15,0 0 1,1-18-16,17 0 16</inkml:trace>
  <inkml:trace contextRef="#ctx0" brushRef="#br0" timeOffset="-143272.045">8925 8767 0,'0'17'16,"-17"1"-1,17-1-15,-18 19 16,18-1 0</inkml:trace>
  <inkml:trace contextRef="#ctx0" brushRef="#br0" timeOffset="-141776.19">9190 8978 0,'0'-17'16,"-18"17"-16,18 17 15,-17 18 1,-1 18-16,18 0 0,0 71 15,0-54 1,0-17-16,18 71 16,-1-71-16,1-18 0,17 35 15,18-34 1,-35-36-16,-1 0 0</inkml:trace>
  <inkml:trace contextRef="#ctx0" brushRef="#br0" timeOffset="-141024.427">9437 9208 0,'-18'0'16,"36"0"-1,17 0 1,0 0-16,18-18 16,-17 18-16,-1 0 15,0 18-15,-17-1 16,-18 18-16,0 18 16,0-35-16,-18 17 15,0 1-15,1 16 16,17-16-16,0-19 0,0 19 15,17-1-15,1-17 16,0-1-16,17 1 16,-17-18-16,-1 0 0,1 0 15,0 0 1,-36 0-16</inkml:trace>
  <inkml:trace contextRef="#ctx0" brushRef="#br0" timeOffset="-140853.05">9543 9490 0,'17'0'16,"19"-18"-16,-1 0 15,0 18-15,-17-17 16,17 17-16</inkml:trace>
  <inkml:trace contextRef="#ctx0" brushRef="#br0" timeOffset="-140258.096">9807 8802 0,'18'0'31,"0"0"-31,17-18 16,-18 18-1,1 0-15,17-17 16,-17 17-16,0 0 0,-1 0 16</inkml:trace>
  <inkml:trace contextRef="#ctx0" brushRef="#br0" timeOffset="-140062.314">9878 8837 0,'0'53'16,"0"-35"-16,0 35 15,0 17-15,0-52 16,17-1-16,1 1 0,17 0 15,-17-1 1,0-17-16,-1 0 0,1 0 16,-18-17-16</inkml:trace>
  <inkml:trace contextRef="#ctx0" brushRef="#br0" timeOffset="-139871.231">10089 8943 0,'0'35'15,"0"0"-15,18 1 16,0-36 0,-1 0-1</inkml:trace>
  <inkml:trace contextRef="#ctx0" brushRef="#br0" timeOffset="-139517.815">10213 8837 0,'0'-18'15,"18"18"-15,-1 0 16,1 0-1,-1 0 1,1 18-16,0-18 16,-1 0-1,-17 18 1,0-1-16,0 36 16,0-17-16,0-19 15,0 36-15,0-35 16,18-1-16,-18 19 15,0-19-15,-18-17 16,1 0 0,-1 0-1,0-17 1</inkml:trace>
  <inkml:trace contextRef="#ctx0" brushRef="#br0" timeOffset="-138907.068">10478 8714 0,'0'-18'15,"-18"0"1,36 36 31,-1 0-31,-17 17-16,35 18 15,-17 0-15,17 53 16,-17-54-16,-18 19 15,18 70-15,-18-53 16,0-17-16,-36 70 16,-17-18-1,18-70-15,0 0 0,0 0 16,-18 0-16</inkml:trace>
  <inkml:trace contextRef="#ctx0" brushRef="#br0" timeOffset="-113391.61">23742 1058 0,'-18'0'16,"1"0"-16,34 18 15,19 35 1,-1-18-16,0 18 16,53 35-16,-52-52 15,17-19-15,17 18 16,-35-17-16,1-18 16,-19-18-16</inkml:trace>
  <inkml:trace contextRef="#ctx0" brushRef="#br0" timeOffset="-113241.323">23936 1023 0,'-53'35'15,"18"18"-15,-18 35 16,35-17-16,-17-18 16,35 0-16,0 17 15,18-52-15,17 0 0,-17-18 16</inkml:trace>
  <inkml:trace contextRef="#ctx0" brushRef="#br0" timeOffset="-113074.174">24253 1270 0,'0'53'15,"0"-18"-15,-17 36 16,17-54-16,0 1 0,0 0 15,17 17-15,1 0 16</inkml:trace>
  <inkml:trace contextRef="#ctx0" brushRef="#br0" timeOffset="-112811.88">23830 1870 0,'35'70'16,"18"-34"-1,0-1-15,-35 0 16,35 0-16,-36-35 16,-17 18-16</inkml:trace>
  <inkml:trace contextRef="#ctx0" brushRef="#br0" timeOffset="-112651.014">24024 1887 0,'-35'71'16,"17"-18"-16,-17 53 15,17-71-15,18 0 0,0 1 0,36-1 16</inkml:trace>
  <inkml:trace contextRef="#ctx0" brushRef="#br0" timeOffset="-112184.527">24306 2011 0,'18'0'31,"0"17"-31,-1 1 16,1 0-1,-18 17-15,-18-17 16,1-18 0,17 17-16,-18 1 0,0 0 15,18-1 1,18 1-1,0-18-15,17 0 16,0 0-16,-17 0 16,0 0-16</inkml:trace>
  <inkml:trace contextRef="#ctx0" brushRef="#br0" timeOffset="-111857.467">23848 2628 0,'17'0'16,"1"35"-1,17-17-15,-17 0 0,35 35 16,-18-18-16,-17-17 16,35 35-16,-36-1 15,1-52-15,-18 18 16</inkml:trace>
  <inkml:trace contextRef="#ctx0" brushRef="#br0" timeOffset="-111706.776">24007 2769 0,'-36'71'16,"1"35"-1,35-71-15,18-17 16</inkml:trace>
  <inkml:trace contextRef="#ctx0" brushRef="#br0" timeOffset="-111405.551">24324 2716 0,'35'18'16,"-17"0"-16,-18-1 16,0 1-1,0 17-15,0-17 16,0 17 0,0-17-16,0-1 0,18 19 15,17-19 1,-35 1-16,18 0 15,-18-1-15,0 1 16,0 0-16,-36-1 16,1 1-16,17-18 15,-17 0-15,0-18 16</inkml:trace>
  <inkml:trace contextRef="#ctx0" brushRef="#br0" timeOffset="-110982.826">25118 1482 0,'35'-18'15,"0"0"1,71-17 0,-53 17-16,18 1 0,-1-18 15,1 17-15,52-53 16,-87 54-16</inkml:trace>
  <inkml:trace contextRef="#ctx0" brushRef="#br0" timeOffset="-110822.331">25559 1164 0,'17'0'0,"19"0"16,17 0-1,-18 0-15,18 0 0,17 18 16,-34 52-1,-54 1 1,0-36-16</inkml:trace>
  <inkml:trace contextRef="#ctx0" brushRef="#br0" timeOffset="-110616">25153 1940 0,'0'36'16,"0"-1"0,0-18-16,53 19 15,-35-36-15,35 17 0,-18 1 16,35-18-16,54 18 16,-54-18-16,-17-18 0,0 18 15,-17-18-15,-1 18 16</inkml:trace>
  <inkml:trace contextRef="#ctx0" brushRef="#br0" timeOffset="-110438.86">25559 2064 0,'35'-18'16,"-17"18"-1,17 0-15,36 0 16,-1 0-1,-35 18-15,-17-18 0,17 35 16,-35-17-16,-17 17 16</inkml:trace>
  <inkml:trace contextRef="#ctx0" brushRef="#br0" timeOffset="-110232.814">25329 2593 0,'0'18'16,"0"-1"-1,18 1 1,17-1-16,18 19 16,-35-19-16,52 19 15,-34-19-15,34-17 16,-34-17-16</inkml:trace>
  <inkml:trace contextRef="#ctx0" brushRef="#br0" timeOffset="-109899.891">26458 1023 0,'-53'18'16,"18"17"-16,-18 18 15,53 0 1,0-18-16,18 36 16,0-54-16,-1 19 0,36-1 15,-18-35-15,1 0 16,-1-35-1,-17 17-15,-1-17 0,1-36 16,-18 36-16,0 0 16,-35-36-16,-1 53 15,19 18-15,-54 18 16,53 0-16,-17 17 0</inkml:trace>
  <inkml:trace contextRef="#ctx0" brushRef="#br0" timeOffset="-109615.291">26247 1940 0,'0'71'15,"17"-54"-15,1 19 0,53-19 16,-19-17-1,-16-17-15,34-19 16,-34 19-16,-19-18 0,-17-18 16,0 35-16,-35-35 15,0 35-15,-36 1 16,18 17-16,0 17 16,36 1-16,-36 17 15,35-17 1</inkml:trace>
  <inkml:trace contextRef="#ctx0" brushRef="#br0" timeOffset="-109387.306">26405 2399 0,'18'0'0,"0"0"16,17-18-1,-17 1-15,17-19 16,-35 19-16,0-19 16,-35 19-1,17 17-15,-35-18 16,35 36-16,1-1 0,-18 1 16,17 0-16</inkml:trace>
  <inkml:trace contextRef="#ctx0" brushRef="#br0" timeOffset="-109126.14">26335 2769 0,'18'36'16,"-18"-19"0,17 1-16,1 17 15,-18-17-15,17-1 0,1 19 16,0-19-16,17 1 15,-17-18-15,-1-18 16,-34 1 0,-1-19-1,0 19-15,-17-1 16,17 1-16,18-36 16,0 17-16,18 19 0,-18-19 15</inkml:trace>
  <inkml:trace contextRef="#ctx0" brushRef="#br0" timeOffset="-108669.836">27323 1976 0,'-36'-18'15,"36"0"1,36 36 0,52 17-1,-18-17-15,89 17 16,-71-17-16,-17-18 0,70 17 15,-88-17-15,17 0 16,-52 0-16,-36 0 16,-17-17-1</inkml:trace>
  <inkml:trace contextRef="#ctx0" brushRef="#br0" timeOffset="-108345.798">27958 1905 0,'17'18'16,"19"17"0,-1-17-16,18 34 15,-18-16-15,0-1 16,-17-17-16,-18-1 16,0 19-1,-53-1-15,35-35 16,-52 0-16,35 0 15</inkml:trace>
  <inkml:trace contextRef="#ctx0" brushRef="#br0" timeOffset="-108056.606">26988 1076 0,'17'18'16,"1"-1"-16,17 1 0,0 17 16,18 18-16,0 0 0,18 0 15,70 53-15,-71-53 16,1-18-16,35 36 15,-71-54-15,0 1 0,1-1 16,-54-17 0</inkml:trace>
  <inkml:trace contextRef="#ctx0" brushRef="#br0" timeOffset="-107639.382">27111 2628 0,'35'-17'16,"36"-1"0,-1 0-1,36 1-15,-35 17 16,17-36-16,0 1 16</inkml:trace>
  <inkml:trace contextRef="#ctx0" brushRef="#br0" timeOffset="-107480.024">27658 2364 0,'-18'0'16,"18"-18"-16,18 36 15,-1-18-15,19 17 0,-1-17 16,0 36 0,-17-36-16,0 17 15,-18 1-15,0-1 16</inkml:trace>
  <inkml:trace contextRef="#ctx0" brushRef="#br0" timeOffset="-106705.903">28346 1993 0,'-36'0'15,"36"35"-15,-17 1 0,-1 34 16,36-34-1,-1-1-15,1 0 0,0 0 16,52-17-16,-34 0 16,-1-18-16,0-18 0,0 0 15,-17 1-15,17-18 16,-35-1-16,-17-17 16,-1 18-16,-35 0 15,18 17-15,17 18 16,-52 0-16,52 18 15,18 35 1</inkml:trace>
  <inkml:trace contextRef="#ctx0" brushRef="#br0" timeOffset="-106505.89">28787 2170 0,'35'-18'16,"88"0"-1,-34 18-15,-36 0 16,-18 0-16,35 0 16,-34-17-16,-19-1 15</inkml:trace>
  <inkml:trace contextRef="#ctx0" brushRef="#br0" timeOffset="-106324.035">29210 1958 0,'18'0'31,"-1"0"-31,19 18 0,16 17 16,-16-18-16,-1-17 16,18 36-16,-53-19 15,0 1-15,-18 0 16,1-1-16,-19 1 0,-52 35 15,53-35 1,0-1-16</inkml:trace>
  <inkml:trace contextRef="#ctx0" brushRef="#br0" timeOffset="-105539.715">29774 2046 0,'-17'0'16,"17"18"0,-18 17-16,18 0 15,18 1-15,17 17 16,-17-18-16,17-18 0,18 1 16,-18-18-1,-17 0-15,-1 0 0,19-18 16,-19 1-16,1-18 15,0 17-15,-18-17 16,17 17-16,-17 36 31,0 35-15,18-1-16,-18-16 0,18 52 16,-1-53-1,-17 0-15,0 18 0,0-17 16,0-19-16,-17 1 15,-1 0-15,0-18 16,-35 0-16,36-18 16,-36-17-16,18 17 15,17 0-15,-17-17 0</inkml:trace>
  <inkml:trace contextRef="#ctx0" brushRef="#br0" timeOffset="-105238.68">29669 1870 0,'17'-18'16,"1"-17"-1,17 17 1,-17 1-16,17-19 15,-17 19-15,17-19 16,-17 19-16,-18-1 16,17 18-16,-17 18 15,18 52 1,0-34-16,-1-1 16,18 18-16,-17-18 15,0-17-15,-1-18 0,1 17 16</inkml:trace>
  <inkml:trace contextRef="#ctx0" brushRef="#br0" timeOffset="-103776.185">23954 3757 0,'17'18'16,"-17"17"-16,18 0 15,-18 53-15,18 1 16,-18-36-16,0-18 15,17 0-15,-17 0 16,-17-52 0,-1-36-1,18 18-15,0-54 16,0 54 0,18-18-16,-1 0 15,1 36-15,-1 17 0,19 0 16,-1 17-16,-17 19 15,-18-1-15,17 0 0,1 0 16,-18 36-16,18-53 16,-18 17-16,0-17 15,0-1 1,0-34-16,17 17 0</inkml:trace>
  <inkml:trace contextRef="#ctx0" brushRef="#br0" timeOffset="-103318.983">24271 3510 0,'18'0'16,"17"-17"-1,-17 17 1,35 0-16,-18-18 15,-17 18-15,-1 0 0,1 0 16</inkml:trace>
  <inkml:trace contextRef="#ctx0" brushRef="#br0" timeOffset="-103134.897">24324 3510 0,'0'53'15,"18"-35"-15,-18 17 0,0 18 16,17-35-16,-17-1 16,18 18-16,0-17 15,-18 0-15,35-18 16,-17 0-16,-1-18 16,1 18-1</inkml:trace>
  <inkml:trace contextRef="#ctx0" brushRef="#br0" timeOffset="-102875.496">24553 3634 0,'-17'17'0,"17"1"16,0 17-1,17-17-15,1-18 0,17 0 16,-17 0-1,0 0-15,-1-18 0,1-17 16,-18 17-16,0-35 16,0 36-1,-35-1 1,35 0-16,-18 18 0,0 0 16,1 0-1</inkml:trace>
  <inkml:trace contextRef="#ctx0" brushRef="#br0" timeOffset="-102558.009">24694 3475 0,'18'-18'0,"0"1"31,-1-1-31,1 18 16,17 18-1,-17-1-15,0-17 16,-18 18 0,0 0-16,17 17 0,1 0 15,-18-17-15,17 52 16,-17-52-16,0 0 16,18-1-16,-18 1 15,0-1-15,-18-34 31,-34 17-15,34 0-16,-17 0 16,17 0-16</inkml:trace>
  <inkml:trace contextRef="#ctx0" brushRef="#br0" timeOffset="-101663.539">22931 3881 0,'0'0'0,"0"17"0,17 36 16,-17-18-16,0 18 15,0-17 1,0-19-16,0-34 31,0-19-15,0 1-16,0 0 0,18-1 15,-1-34-15,19 17 16,-19 18-16,1 35 16,-18-18-16,18 18 15,-1 18-15,-17 35 16,0-18-16,0 0 15,0 36-15,0-36 16,0-17-16,18 17 0,-18 0 16,18-35-16,-1 0 15,1 0 1</inkml:trace>
  <inkml:trace contextRef="#ctx0" brushRef="#br0" timeOffset="-101517.307">23195 4039 0,'18'18'16,"-1"0"-16,1-1 16,0 1-16,17 17 15,-17-17-15,17-1 16,-17 1 0</inkml:trace>
  <inkml:trace contextRef="#ctx0" brushRef="#br0" timeOffset="-101373.83">23319 4075 0,'-18'17'0,"0"1"16,-17 17-16,17-17 16,1 17-16,17-17 15,17-18-15</inkml:trace>
  <inkml:trace contextRef="#ctx0" brushRef="#br0" timeOffset="-101222.666">23495 3951 0,'18'-18'15,"17"18"1,-17 0-1</inkml:trace>
  <inkml:trace contextRef="#ctx0" brushRef="#br0" timeOffset="-101106.556">23495 4092 0,'35'-17'16,"-17"17"-1,0-18-15,17 18 16,-18-18-16</inkml:trace>
  <inkml:trace contextRef="#ctx0" brushRef="#br0" timeOffset="-99214.829">26282 4022 0,'-18'88'15,"1"-53"-15,17 18 0,-18-18 16,0 18-16,18-35 16,0-36-1,0-52 1,0 17-1,0 18-15,0-1 0,36-52 16,-19 70 0,36 18-16,-35 0 15,0 18-15,34 35 16,-34 0-16,-18-18 16,18 0-16,-18 18 0,0 0 15,0-35-15,0 0 16,0-36-1</inkml:trace>
  <inkml:trace contextRef="#ctx0" brushRef="#br0" timeOffset="-98961.471">26599 3598 0,'36'0'16,"-19"0"-16,19-17 15,-1-1 1,-17 0-16,-1 18 0,-17-17 15,-17 17 1</inkml:trace>
  <inkml:trace contextRef="#ctx0" brushRef="#br0" timeOffset="-98808.917">26652 3545 0,'0'0'0,"0"18"16,0 0-16,0 17 16,18 0-16,-18-17 15,18 17-15,-1 0 0,-17-17 16,18 17-16,0-17 0,-1 0 15,-17-1-15,18-17 16,-18 18-16,17-18 16</inkml:trace>
  <inkml:trace contextRef="#ctx0" brushRef="#br0" timeOffset="-98636.426">26882 3651 0,'0'36'0,"0"34"16,17-35-1,19 1 1,-19-36-16,1-18 31</inkml:trace>
  <inkml:trace contextRef="#ctx0" brushRef="#br0" timeOffset="-98342.789">26970 3563 0,'35'-18'16,"0"18"0,-17-17-16,17 17 0,-17 0 15,0 17 1,-1 19-1,-17-1-15,36 36 16,-36-36-16,35 18 16,-18-18-16,-17 0 15,0-17-15,-17-18 32,-1 0-17,1-18-15,-1 1 16,0-1-16,1 18 15</inkml:trace>
  <inkml:trace contextRef="#ctx0" brushRef="#br0" timeOffset="-82810.502">28681 3933 0,'0'18'15,"0"0"-15,0 17 0,-18 71 16,18-53 0,0 0-16,0 0 0,0 0 15,0-36-15,0 1 16,18-18-1,-18-53 1,17 18-16,-17-1 0,18-52 16,-18 53-1,35-18-15,-17 35 16,0 1-16,-1 17 0,1 0 16,17 17-1,-35 1-15,18 17 0,-18 1 16,18-19-16,-18 36 15,0-35-15,0-1 0,17 1 16,1-18 0</inkml:trace>
  <inkml:trace contextRef="#ctx0" brushRef="#br0" timeOffset="-82477.221">29016 3457 0,'18'18'15,"-1"-18"1,19 0 0,-1 0-16,-18 0 15,19 0 1,-36-18-16,17 18 0</inkml:trace>
  <inkml:trace contextRef="#ctx0" brushRef="#br0" timeOffset="-82293.016">29104 3475 0,'0'35'15,"0"0"1,0-17-16,-17 35 15,17-18-15,0-17 0,0 0 16,0-1-16,17 1 16,1-18-16,-1 17 15,1-17-15,0-17 0</inkml:trace>
  <inkml:trace contextRef="#ctx0" brushRef="#br0" timeOffset="-82019.783">29281 3545 0,'17'0'15,"1"0"-15,-1 0 16,19 18 0,-36 0-16,17-18 15,-17 17-15,0 1 16,0 0-16,-17-18 0,-1 17 15,18 1-15,-18 0 16,18-1-16,0 1 16,18-1-1,0-17-15,-1 0 16,19 0-16,-19 0 0,-17-17 16</inkml:trace>
  <inkml:trace contextRef="#ctx0" brushRef="#br0" timeOffset="-81652.671">29475 3475 0,'17'0'16,"19"0"-1,-19 0-15,1-18 16,-1 18-16,1 0 16,-18 18-1,0 0-15,18 17 16,-18 0-16,0-17 16,17-1-16,-17 19 0,0-1 15,18-17-15,-18 17 16,-18-18-1,1-17 17,-1-17-32,0 17 15,-17 0-15,18 0 16,-1 0-16</inkml:trace>
  <inkml:trace contextRef="#ctx0" brushRef="#br0" timeOffset="-81236.044">29845 3898 0,'18'0'15,"17"0"1,18-17 0,0 17-1,-18 0-15</inkml:trace>
  <inkml:trace contextRef="#ctx0" brushRef="#br0" timeOffset="-81086.012">29898 4092 0,'53'-17'15,"-18"17"-15,18-18 16,-35 18-16,17-18 0,-17 18 15</inkml:trace>
  <inkml:trace contextRef="#ctx0" brushRef="#br0" timeOffset="-80819.174">30409 3634 0,'0'17'16,"18"19"-16,17 52 15,-17-35-15,17 52 16,-17-52-16,17 36 15,-17-36-15,35 17 16,-53-52 0</inkml:trace>
  <inkml:trace contextRef="#ctx0" brushRef="#br0" timeOffset="-62183.139">4480 11395 0,'0'-36'15,"0"72"1,0 70-1,0 52 1,-17-87-16,17 17 0,0 36 16,17-72-1,1 1-15,0-17 16,-1-19-16,1 1 0,-1 0 0,19-18 16,-19-18-16,36-17 15,-35 17-15,0-17 0,-18-1 16,17 19-16,-17-18 15,0 52 1,18 18 0,0 18-16,-18-35 15,35 17-15,-18-35 16,19 0-16,17 0 16,-36 0-16,1-17 15,0-1-15,-18-17 16,0 17-16,-18-35 15,0 18-15,-17 17 0,0-35 16,35 18 0,-18 17-16,18 1 15</inkml:trace>
  <inkml:trace contextRef="#ctx0" brushRef="#br0" timeOffset="-61949.885">5098 11183 0,'0'0'0,"17"0"16,1-18-1,17 18-15,-17-17 16,35-1-16,-36 18 15,1 0-15,17 0 16</inkml:trace>
  <inkml:trace contextRef="#ctx0" brushRef="#br0" timeOffset="-61782.267">5168 11218 0,'0'71'16,"18"35"-1,-1-53 1,1 0 0,17-18-1,-17-35-15,17 0 0,-17-18 16</inkml:trace>
  <inkml:trace contextRef="#ctx0" brushRef="#br0" timeOffset="-61511.054">5362 11201 0,'0'0'0,"18"0"0,0 17 16,-1-17-16,18 18 16,-17 0-16,0-1 15,-18 1-15,17 17 16,-17-17-16,-17-1 15,-1 1-15,0 0 0,-17 17 16,18-17 0,34-1-16,1-17 15,17 0 1,0 0-16,18 0 16,-35 0-16,17 0 15</inkml:trace>
  <inkml:trace contextRef="#ctx0" brushRef="#br0" timeOffset="-61160.206">5644 11148 0,'18'0'15,"-18"-18"1,35 18-16,-17 18 16,17-1-1,-17 1-15,0 0 16,-18 17-16,35 18 16,-35-18-16,35 53 15,-35-70-15,0 17 0,18 1 16,-18-19-16,0 1 15,-18-18 1,0 0-16,1 0 16,-1 0-1,1-18-15,-1 1 16</inkml:trace>
  <inkml:trace contextRef="#ctx0" brushRef="#br0" timeOffset="-59737.695">7832 11201 0,'-18'0'16,"0"0"-16,-17 106 15,17-54 1,1 90 0,-1 16-16,18-17 15,18-88-15,-1 18 16,19-36-16,-19 18 0,19-18 16,34 18-16,-52-53 15,52 18-15,-52-36 16</inkml:trace>
  <inkml:trace contextRef="#ctx0" brushRef="#br0" timeOffset="-57552.093">8290 11659 0,'0'18'32,"0"17"-32,0 1 15,18-19-15,-18 54 16,0-54-16,0 1 0,0 35 31,0-35-31,0-36 16,0-17-1,0-1-15,0-17 16,18 18-16,-1-35 16,-17 34-16,35 1 15,-17 17-15,17 1 16,-17 17 0,0 35-16,-1 0 15,1 18 1,-18-17-16,0-1 0,18 18 15,-18-36-15,0 1 0,17 17 16,-17-17 0</inkml:trace>
  <inkml:trace contextRef="#ctx0" brushRef="#br0" timeOffset="-57123.536">8661 11113 0,'17'0'16,"19"0"-1,-19 0-15,19 0 16,-19 0-16,1 0 0,17 0 16,-17 0-16,-18-18 15</inkml:trace>
  <inkml:trace contextRef="#ctx0" brushRef="#br0" timeOffset="-56938.747">8714 11218 0,'0'53'16,"0"18"-1,17-36 1,1-17-16,0 17 15,-1-35-15,1 0 0,17 0 16,-17 0-16,-1-18 16</inkml:trace>
  <inkml:trace contextRef="#ctx0" brushRef="#br0" timeOffset="-56661.757">8943 11183 0,'18'18'16,"-18"-1"-16,17 1 16,1 0-16,-18 17 15,0-17-15,0-1 16,0 1-16,0-1 16,-18-17-1,18 18-15,18-18 16,-1 0-1,1 18-15,0-18 16,-1 0-16,19 17 16,-19-17-1,-17-17-15,18 17 16</inkml:trace>
  <inkml:trace contextRef="#ctx0" brushRef="#br0" timeOffset="-56350.77">9155 11095 0,'17'0'16,"1"0"0,0 0-16,-1 18 15,1-18-15,-1 35 16,-17 0-16,18 0 15,-18-17-15,0 17 16,0 1-16,0-19 16,0 1-1,-18-18 1,1-18 15,-1 18-15,1 18-1</inkml:trace>
  <inkml:trace contextRef="#ctx0" brushRef="#br0" timeOffset="-56115.825">9454 11800 0,'0'53'0,"-35"36"16,0-37 0,-18 1-1,18-35-15,17-18 16</inkml:trace>
  <inkml:trace contextRef="#ctx0" brushRef="#br0" timeOffset="-55422.267">9807 11624 0,'0'18'16,"0"17"-16,0-17 0,0 17 0,0-17 16,0 52-16,0-52 15,0 17 1,0-53-1,0-35 1,0 36-16,0-54 16,0 36-16,18-18 15,0 18-15,-1 17 0,36 0 16,-18 18 0,-17 18-16,0 17 15,-1 1-15,-17-19 0,18 36 16,-18-17-16,0-1 15,0-18 1,18-17 0,-1-17-1</inkml:trace>
  <inkml:trace contextRef="#ctx0" brushRef="#br0" timeOffset="-55176.4">10125 11077 0,'17'-17'0,"1"-1"16,17 18-1,-17-18-15,0 18 16,-1 0-16,1 0 16,-36 0-1</inkml:trace>
  <inkml:trace contextRef="#ctx0" brushRef="#br0" timeOffset="-55015.853">10178 11148 0,'17'35'16,"-17"0"-16,0 36 16,18-53-16,0 17 15,-1-18-15,18-17 16,-17 0-16,0-17 16</inkml:trace>
  <inkml:trace contextRef="#ctx0" brushRef="#br0" timeOffset="-54819.875">10407 11218 0,'0'18'0,"0"35"16,0-35-16,18-1 15,-1 1-15,1-18 16,0-18-16</inkml:trace>
  <inkml:trace contextRef="#ctx0" brushRef="#br0" timeOffset="-54487.385">10530 11095 0,'0'-18'0,"18"18"15,17-17 1,-17 17-16,0 0 0,-1 0 16,-17 17-1,18 19 1,-18-1-16,0-18 0,0 19 15,18 34-15,-18-52 16,0 17-16,0-17 0,17-1 16,-17 1-1,0 0-15,-17-18 32,-1-18-17,18 0-15,-18 18 0</inkml:trace>
  <inkml:trace contextRef="#ctx0" brushRef="#br0" timeOffset="-54092.097">10813 10848 0,'17'18'15,"1"-1"1,35 54 0,0-1-1,-18-17-15,36 71 16,-54-54-16,1 71 16,-18-52-16,0-1 0,0-18 15,-35 89-15,17-88 16,0-18-16,-17-1 0,0 1 15,-1 0-15</inkml:trace>
  <inkml:trace contextRef="#ctx0" brushRef="#br0" timeOffset="-41924.264">2963 13212 0,'-17'0'0,"-1"0"16,0 0 0,36 0-1,17 0 1,-17 0-16,17 17 0,18 1 16,-18-18-16,1 0 15,-19 17-15,19-17 0,-1 36 16,-35-19-1,0 1-15,0 35 16,-18-18-16,-17 53 16,0-52-16,-18 17 15,35-18-15,-17 0 16,35-17-16,0-1 16,0 1-16,35 0 15,-17-1-15,35-17 16,-36 0-16,19 0 15,-19 0-15,1 0 16,0 0-16,-36 0 16</inkml:trace>
  <inkml:trace contextRef="#ctx0" brushRef="#br0" timeOffset="-41773.701">2999 13600 0,'0'-18'16,"17"18"0,19 0-16,-1 0 15,0 0-15,36 0 16,-36-18-16,-17 18 0</inkml:trace>
  <inkml:trace contextRef="#ctx0" brushRef="#br0" timeOffset="-41495.111">3316 12876 0,'18'-17'32,"-1"17"-32,1-18 15,0 0-15,-1 18 0,19-17 16,-19 17-16,19-18 16,-19 18-16,-17 18 15</inkml:trace>
  <inkml:trace contextRef="#ctx0" brushRef="#br0" timeOffset="-41312.64">3369 12876 0,'18'36'16,"-1"17"0,-17-36-16,18 36 15,-18 0 1,18-35-16,-18-1 0,17-17 15,-17 18-15,18-18 16,0 0 0,-1-18-16</inkml:trace>
  <inkml:trace contextRef="#ctx0" brushRef="#br0" timeOffset="-41040.049">3581 12894 0,'17'18'16,"1"-1"-16,0 1 16,-1 0-16,1-1 15,0 1 1,-18 0-16,0-1 16,0 1-16,0-1 15,-18 1-15,0-18 16,36 0-1,-18 18-15,18-18 16,-1 0 0,1 17-1,-1-17-15,1 0 0,0-17 0</inkml:trace>
  <inkml:trace contextRef="#ctx0" brushRef="#br0" timeOffset="-40711.214">3757 12788 0,'18'18'0,"-1"-18"16,1 0-16,0 0 15,17 17-15,-17-17 16,-18 18-1,17 17-15,-17 18 16,18-35-16,-18 35 16,-18-18-1,18-17-15,0-1 0,0 1 16,-17-18 15,-1-18-15,0 18-16,1 0 15,-1 18 1</inkml:trace>
  <inkml:trace contextRef="#ctx0" brushRef="#br0" timeOffset="-39909.989">4498 13600 0,'0'17'0,"-18"19"15,-17 34 1,17-35 0,1-17-16,-1 0 0,0-1 15,1 1 1</inkml:trace>
  <inkml:trace contextRef="#ctx0" brushRef="#br0" timeOffset="-39437.972">5203 13476 0,'-52'0'16,"-37"18"-1,19 35-15,35-36 16,-1 19-16,1 52 16,53-53-1,-1-17-15,19-18 16,16 0-16,1-36 16,-17 19-1,-19-18-15,36-36 16,-53 18-16,18-35 15,-18 35-15,-18-35 16,-17 35-16,0-53 16,-1 53-16,-17 0 15,36 36-15,17-1 0,-18 36 16,18 17-16,0 18 16,18 0-16,-1 0 15,1 17-15,35 54 16,-18-72-16,36 37 15,-36-54-15,0-17 0,36 17 16,-53-35 0,17 0-16</inkml:trace>
  <inkml:trace contextRef="#ctx0" brushRef="#br0" timeOffset="-38749.489">5486 13229 0,'-18'0'15,"53"0"17,18 0-17,-17 0-15,-1 18 0,53-18 16,-53 17 0,-17 1-16,-18 0 15,0 17-15,-18-17 0,-35 35 16,36-18-16,-19 0 15,1 0-15,18-17 0,17 0 16,0-1-16,17 19 16,1-36-16,-1 0 15,36 0-15,-17 0 0,34-18 16,-35 18-16,-17-18 16,0 1-16,-1-1 15</inkml:trace>
  <inkml:trace contextRef="#ctx0" brushRef="#br0" timeOffset="-38604.847">5556 13511 0,'71'-17'0,"-1"17"16,-34-18-1,-1 0-15,18 1 16,0-1-1</inkml:trace>
  <inkml:trace contextRef="#ctx0" brushRef="#br0" timeOffset="-38343.4">5821 12718 0,'17'-18'0,"72"-17"16,-54 35-1,18-18-15,-35 0 16,-1 18-16,1 0 15</inkml:trace>
  <inkml:trace contextRef="#ctx0" brushRef="#br0" timeOffset="-38165.203">5909 12823 0,'18'71'16,"-18"-18"-1,0 18-15,0-54 16,0 36-16,17-35 16,1-18-16,17-18 15,-17 18 1</inkml:trace>
  <inkml:trace contextRef="#ctx0" brushRef="#br0" timeOffset="-37899.212">6103 12841 0,'18'18'15,"-1"-18"-15,1 17 16,0-17-16,17 18 16,-17 0-16,-18-1 15,-18-17-15,0 18 16,18 0-16,-17-1 15,17 1 1,-18-18-16,18 18 16,18-18-16,-1 0 15,19 0 1,-19 0-16,1-18 16</inkml:trace>
  <inkml:trace contextRef="#ctx0" brushRef="#br0" timeOffset="-37541.196">6315 12753 0,'0'-18'0,"17"18"15,1 0 1,17 0-1,-17 0-15,0 18 16,-1-18-16,1 18 0,-1 17 16,-17-18-1,0 19-15,18 52 16,-18-53-16,0 36 16,18-36-16,-18-17 0,17 35 15,-17-36 1,-17-17-1,-1 0-15,-17-17 16,17-1-16,1 0 16,-54 1-1,53-1-15,1 18 0</inkml:trace>
  <inkml:trace contextRef="#ctx0" brushRef="#br0" timeOffset="-36816.19">8167 12735 0,'0'-17'0,"-18"17"16,1 0-1,-1 35-15,0 53 16,1-35 0,17 18-16,0 87 15,0-52-15,0-18 0,17 1 16,36 52-16,-35-88 15,17 0-15,18-18 0,-18-18 16,36 19 0</inkml:trace>
  <inkml:trace contextRef="#ctx0" brushRef="#br0" timeOffset="-31018.01">8661 13335 0,'17'106'15,"1"-53"-15,-18 17 16,18-34-16,-18-1 0,17-17 15,1-54 1,0-34 0,-18 17-16,17-53 15,-17 71-15,18-18 16,-18 17-16,17-16 16,1 34-16,-18 0 0,18 18 15,-1 18-15,1 52 16,0-34-16,-18 52 15,17-35-15,1 0 16,-18-18 0,0-17-16,18-18 31,-18-36-15,0 1-16</inkml:trace>
  <inkml:trace contextRef="#ctx0" brushRef="#br0" timeOffset="-30774.201">8996 12806 0,'17'0'16,"19"0"0,-19 0-16,19-18 15,-19 18-15,19 0 16,-19 0-16,-17-17 16</inkml:trace>
  <inkml:trace contextRef="#ctx0" brushRef="#br0" timeOffset="-30590.364">9049 12876 0,'0'36'15,"17"17"1,-17-18-16,36 18 16,-36-18-16,17-17 0,-17-1 15,18-17-15,0 18 16,-1-18-16,1-18 15,-18 1-15</inkml:trace>
  <inkml:trace contextRef="#ctx0" brushRef="#br0" timeOffset="-30323.036">9260 12894 0,'18'18'15,"0"-18"1,-1 0-16,36 17 16,-35-17-16,0 0 15,-18 18-15,0 0 16,-18-1-16,0 1 16,1 17-16,-1 0 15,18-17 1,18-18-1,-1 0-15,1 0 16,0-18-16,-1 18 0</inkml:trace>
  <inkml:trace contextRef="#ctx0" brushRef="#br0" timeOffset="-29961.347">9490 12771 0,'17'0'15,"1"0"-15,0 0 16,-18 17-16,17 1 16,1-1-16,-18 1 15,18 35 1,-1-18-16,1-35 15,-18 18-15,17 0 0,-17-1 16,0 1 0,-17-18 15,-1 18-15,1-18-16,-1 0 15,0 17-15,1-17 16,17 18-16,0-1 15,0 1-15</inkml:trace>
  <inkml:trace contextRef="#ctx0" brushRef="#br0" timeOffset="-29682.967">9931 13388 0,'0'35'16,"-18"0"-1,0-17-15,-17 17 0,0 1 16,17-19-16,-52 19 16,52-19-16</inkml:trace>
  <inkml:trace contextRef="#ctx0" brushRef="#br0" timeOffset="-29250.091">10266 13035 0,'0'18'31,"17"17"-31,-17 18 16,18-18-1,-18 1-15,18 34 0,-18-35 16,0-17-16,17 17 16,1-17-16</inkml:trace>
  <inkml:trace contextRef="#ctx0" brushRef="#br0" timeOffset="-28506.315">10566 12665 0,'0'-18'16,"17"36"-1,19 17 1,-1 0-16,0 1 15,0 16-15,1 1 0,52 53 16,-53-53 0,-17 0-16,35 35 0,-53-35 15,0 18-15,-18 35 16,-17-54-16,0 19 16,-1-18-16,-17-18 0,18 18 15</inkml:trace>
  <inkml:trace contextRef="#ctx0" brushRef="#br0" timeOffset="-26536.165">11906 13176 0,'-17'0'16,"34"0"15,1 0-15,0 0-1,-1 0-15,36-17 16,18 17 0,-36-18-1,0 18-15,-17 0 0</inkml:trace>
  <inkml:trace contextRef="#ctx0" brushRef="#br0" timeOffset="-26069.499">12612 12788 0,'-18'18'15,"1"-1"1,-1 1-16,18 0 0,-18 17 0,1 71 16,17-53-1,0 0-15,35 53 16,0-36-1,0-35-15,18 1 16,-35-19-16,0-17 0,-1 0 16</inkml:trace>
  <inkml:trace contextRef="#ctx0" brushRef="#br0" timeOffset="-25846.371">12859 12982 0,'0'53'16,"0"-18"-16,17 1 16,-17 34-16,0-34 15,18 16-15,-18-16 16,18-1-16,-1-35 15</inkml:trace>
  <inkml:trace contextRef="#ctx0" brushRef="#br0" timeOffset="-25674.284">13212 13264 0,'-18'36'15,"0"17"1,-17-36-16,35 1 0,0 0 16,0-1-16</inkml:trace>
  <inkml:trace contextRef="#ctx0" brushRef="#br0" timeOffset="-25458.015">13423 13088 0,'0'0'0,"0"35"0,18-17 16,-18 35-16,17-18 16,-17 18-16,0-18 15,18-17-15,-18 17 16,0-17-16,18 0 15,-1-18-15</inkml:trace>
  <inkml:trace contextRef="#ctx0" brushRef="#br0" timeOffset="-25254.819">13564 12806 0,'53'53'16,"18"53"0,-36-53-16,18 70 15,-35-70-15,-1 17 0,-17-17 16,-17 0-16,-1 18 0,-53 52 16,19-70-16</inkml:trace>
  <inkml:trace contextRef="#ctx0" brushRef="#br0" timeOffset="-16781.4">3122 14799 0,'-18'-18'16,"1"18"-1,17-17 17,17 17-32,1 0 15,0 17-15,35-17 16,-18 18 0,18 0-16,-18-1 15,18 19-15,-18-19 16,-17 36-1,0-18-15,-18 36 16,-18 0 0,0-54-16,1 36 0,-1-18 15,0 1-15,1-19 16,17 1-16,0 0 0,0-1 16,17 18-1,1-17-15,0-18 0,-1 18 16,1-18-16,0 0 15,-1 0-15,1 0 0,0 0 0,-1 0 16,-17-18 0,-17 18-1,-1 18 1</inkml:trace>
  <inkml:trace contextRef="#ctx0" brushRef="#br0" timeOffset="-16609.973">3210 15187 0,'0'-18'15,"18"18"1,35 0 0,0 0-16,-18 0 0,18 0 15,-18 0-15,53-17 16,-52 17-16</inkml:trace>
  <inkml:trace contextRef="#ctx0" brushRef="#br0" timeOffset="-16260.649">3598 14570 0,'18'0'16,"35"-18"0,-35 0-16,17 18 15,18-17 1,-18-1-16,-17 18 16</inkml:trace>
  <inkml:trace contextRef="#ctx0" brushRef="#br0" timeOffset="-16059.89">3651 14570 0,'0'53'0,"18"-18"16,-18 18-16,18-36 16,-18 19-16,17-19 15,-17 1-15,18 17 16,-1-35-16,1 18 0,0 0 15,35-18 1,-36 0-16,1-18 0,0 18 16,-1-18-16</inkml:trace>
  <inkml:trace contextRef="#ctx0" brushRef="#br0" timeOffset="-15892.091">3933 14640 0,'0'0'0,"0"18"16,-17-18-16,17 35 16,0 0-16,17-17 15,1 0-15,-18-1 0,18 1 16,-1-18-16,1 0 16</inkml:trace>
  <inkml:trace contextRef="#ctx0" brushRef="#br0" timeOffset="-15536.462">4075 14499 0,'0'0'0,"0"-17"16,17 17-1,1-18 1,0 18-16,34 0 15,-34 0-15,0 0 0,-1 0 16,1 0-16,0 18 16,-1-1-16,-17 1 15,18-1-15,-18 19 0,0-19 16,18 19 0,-18-19-16,0 19 0,0-19 15,0 1-15,17 17 16,-17-17-16,-17-18 31,-19 0-15,19 0-16,-1 0 0,0 0 15,18 17-15</inkml:trace>
  <inkml:trace contextRef="#ctx0" brushRef="#br0" timeOffset="-15345.942">4692 15081 0,'-18'53'16,"1"-18"-16,-19 18 15,19-35-15,-1 17 0,0-17 16,-17 17-16</inkml:trace>
  <inkml:trace contextRef="#ctx0" brushRef="#br0" timeOffset="-14625.01">5398 14834 0,'-18'0'15,"-17"18"1,-1 17 0,19 36-16,17-18 15,0-18-15,17 18 16,19-18-1,-19-35 1,54-53 0,-54 36-16,1-36 0,0 17 15,-18-52-15,0 53 16,0-18-16,-18-53 16,0 53-16,1 0 0,-1-17 15,1 35 1,17 17-16,-18 18 15,18 18-15,0 17 0,0 18 16,35 70-16,-17-52 16,35 88-16,-36-71 15,19-18-15,-19-17 16,19-18-16,-1 1 0,18-19 16,-18-17-16,0 0 15,-17-17-15</inkml:trace>
  <inkml:trace contextRef="#ctx0" brushRef="#br0" timeOffset="-14285.009">5750 14623 0,'18'17'15,"0"1"1,-1 0-1,18-1-15,18 1 16,-35-1-16,17 1 0,1 17 16,-19 1-1,-34-1 1,17 0-16,-18 1 0,0-19 16,1 18-16,-1 36 15,18-53-15,0 17 0,0-17 16,18-1-16,17 1 15,0-1-15,-17-17 0,17-17 16,0 17-16,1-18 16,-19 18-16,-17-17 15,18-1-15,-18 0 16</inkml:trace>
  <inkml:trace contextRef="#ctx0" brushRef="#br0" timeOffset="-14123.955">5874 14923 0,'17'0'16,"36"0"-1,-35-18 1,17 18-16,36-18 16,-54 18-16,19-17 0,-19 17 15,1-18-15</inkml:trace>
  <inkml:trace contextRef="#ctx0" brushRef="#br0" timeOffset="-13878.472">6156 14358 0,'18'-18'16,"-1"18"-16,19 0 0,-1 0 16,0-17-16,18 17 15,-18 0-15,1-18 16,-19 18-16,-17-17 16,-17 17-16,-1 0 15</inkml:trace>
  <inkml:trace contextRef="#ctx0" brushRef="#br0" timeOffset="-13740.771">6244 14393 0,'18'53'15,"17"18"-15,-17-18 16,-1-36-16,1-17 16,17 36-1,-17-36-15,17 0 16</inkml:trace>
  <inkml:trace contextRef="#ctx0" brushRef="#br0" timeOffset="-13573.447">6473 14429 0,'0'53'16,"0"-36"-16,18 36 15,0-18-15,-1-17 0,19 0 16</inkml:trace>
  <inkml:trace contextRef="#ctx0" brushRef="#br0" timeOffset="-13250.451">6632 14252 0,'18'-17'16,"0"17"0,17 17-1,-18-17-15,19 36 16,-19-36-16,1 17 0,0-17 16,-18 18-16,17 17 15,-17 0-15,0-17 0,0 17 16,0 1-16,18 16 15,-18-16-15,0-19 16,0 1-16,18 0 0,-18-1 16,-18-17-1,0 18-15,1-18 16,-1 0-16,-35-18 16,35 18-16,1 0 15,-1 0-15</inkml:trace>
  <inkml:trace contextRef="#ctx0" brushRef="#br0" timeOffset="-11348.208">8361 14429 0,'-18'0'15,"1"0"1,-1 17-16,0 19 16,1-1-16,-1 71 15,0-36-15,18 71 16,0-70-16,0-1 0,18 1 16,17-18-16,18 53 15,-18-71-15,1 0 16,-1-17-16,0 0 0,1-1 15</inkml:trace>
  <inkml:trace contextRef="#ctx0" brushRef="#br0" timeOffset="-10954.064">8696 14940 0,'35'106'15,"-35"-35"1,18-1 0,-18-52-16,0-1 15,0 1-15,0-53 31,0-1-31,-18 1 0,18-35 16,0 34 0,0 1-16,18-18 0,0 36 15,-1-1-15,18 0 16,1 54 0,-19-19-16,1 18 0,0 18 15,-1 36 1,1-54-16,-18 0 0,18 0 15,-1-17-15,-17 0 16</inkml:trace>
  <inkml:trace contextRef="#ctx0" brushRef="#br0" timeOffset="-10313.199">9066 14358 0,'18'0'16,"0"-18"-1,-1 18-15,36 0 16,-35-17-1,17 17-15,-17-18 0,-1 18 0,1 0 16</inkml:trace>
  <inkml:trace contextRef="#ctx0" brushRef="#br0" timeOffset="-10125.703">9119 14376 0,'0'35'16,"0"-17"-16,18 35 16,0-18-16,-1 0 15,1-17-15,0-1 0,-1-17 16,1 18-16,-1 0 16,1-18-16,0 0 15</inkml:trace>
  <inkml:trace contextRef="#ctx0" brushRef="#br0" timeOffset="-9864.128">9419 14376 0,'0'0'0,"18"17"15,-18 1-15,0 0 16,17-1-16,-17 1 16,0 0-16,0-1 0,18 1 0,-18-1 15</inkml:trace>
  <inkml:trace contextRef="#ctx0" brushRef="#br0" timeOffset="-9585.632">9596 14305 0,'17'18'31,"-17"-1"-31,18 19 16,-18-19-1,0 1-15,17 17 16,-17-17-16,0 0 15,0-1 1</inkml:trace>
  <inkml:trace contextRef="#ctx0" brushRef="#br0" timeOffset="-8823.327">9507 14305 0,'-17'0'15,"17"-17"1,17 17-1,1-18-15,0 18 16,-1 0-16,1 0 16,0 0-1,-1 0-15,1 0 47,-18 35-31,0-17-16,17 17 15,1 18-15,-18-18 16,18 1-16,-18-1 0,17-18 16,-17 1-16,0 0 0,18-1 15,-18 1-15,-18-18 32,1 0-32,-1 0 15,-17-18-15,17 18 16,-17 0-1,17 0-15,36 18 16,-18 0-16</inkml:trace>
  <inkml:trace contextRef="#ctx0" brushRef="#br0" timeOffset="-8601.017">9878 14940 0,'17'53'16,"-17"-35"-16,0 17 0,-17 0 15,-1 1 1,1-19-16,-19 1 15</inkml:trace>
  <inkml:trace contextRef="#ctx0" brushRef="#br0" timeOffset="-7805.776">10319 14640 0,'17'0'16,"1"18"-1,-18 0-15,0 17 16,0 0-16,18 18 15,-18-18-15,0 1 0,0-19 0,17 19 16,-17-19 0,18-17-16</inkml:trace>
  <inkml:trace contextRef="#ctx0" brushRef="#br0" timeOffset="-7395.147">10548 14288 0,'18'17'31,"35"18"-31,-18 1 15,0-1-15,36 53 16,-54-35-16,36 71 16,-35-54-16,0 1 15,-36 70-15,0-71 16,-35 19-16,-35 52 16</inkml:trace>
  <inkml:trace contextRef="#ctx0" brushRef="#br0" timeOffset="-4453.673">18115 13917 0,'0'-53'16,"0"36"-16,-17-1 0,17-17 15,-18 17 1,0 18-16,1 35 16,17 18-16,-18 53 15,18-35-15,0-1 16,0 54-16,18-1 16,-1-70-16,-17-18 15,18 1-15,-18 16 16,-18-52-1,-17 0-15,17-17 16</inkml:trace>
  <inkml:trace contextRef="#ctx0" brushRef="#br0" timeOffset="-4312.793">17956 14446 0,'-70'-106'15,"70"89"1,17-1-16,36 159 0,-106-299 0,89 158 16,-19-18-16,72 0 15,-54 18-15,18 0 0,35 0 16,-53 0-16,1 0 15,-19 0-15,1 0 16,-1 0-16,1 18 16</inkml:trace>
  <inkml:trace contextRef="#ctx0" brushRef="#br0" timeOffset="-4070.099">18344 14288 0,'-17'0'16,"34"0"0,-52 0-16,35 17 15,0 18 1,18 1-16,-1-1 0,19 18 15,-19-35 1,36 17-16,-17-18 16,-1-17-1,-18 0-15,1 0 0,0-35 16,-18 18-16,0-1 0,-36-17 16,19-1-1,-18 19-15,-18-1 16,35 0-16,0 18 0,-17-17 15,17 17 1,36 17-16,0-17 16</inkml:trace>
  <inkml:trace contextRef="#ctx0" brushRef="#br0" timeOffset="-3813.938">18697 14323 0,'0'17'15,"0"1"-15,0 0 0,-17 17 16,17-17-16,17 35 16,19-36-1,-19 1-15,36-1 0,-18-17 16,54-35 0,-72 18-16,18-36 15,-17 35-15,-36-17 0,-17-18 16,0 35-16,17 1 15,-35 17-15,18 0 16,0 0-16,-36 35 16,54-18-16</inkml:trace>
  <inkml:trace contextRef="#ctx0" brushRef="#br0" timeOffset="-2645.864">17268 15381 0,'0'-18'16,"-17"18"-16,-1 0 15,1 18 1,17 0-16,-18 52 16,18 19-1,0-54-15,0 0 16,0 0-16,0 1 0,35 17 15,0-53-15,18 0 16,-35-18-16,35-53 16,-35 18-16,-1-52 15,1 69-15,-18-87 16,-18 70-16,18-18 16,-35-34-1,35 52-15,-18 17 0,18 1 16,-17 35-1,34 53-15,-17-18 16,18 18-16,-18 18 0,35 52 16,1-52-16,16 35 15,-16-71 1,52 35-16,-53-52 16</inkml:trace>
  <inkml:trace contextRef="#ctx0" brushRef="#br0" timeOffset="-2385.436">18009 15152 0,'-17'-71'16,"-19"18"0,19 36-16,17-1 15,-36 18-15,19 53 16,17 0-1,0 53-15,0-53 16,17 70 0,19-70-16,-19 0 0,36 18 15,-35-36-15,0 35 16,-18-34 0</inkml:trace>
  <inkml:trace contextRef="#ctx0" brushRef="#br0" timeOffset="-2250.137">17798 15505 0,'35'-36'16,"18"19"-1,-18-1-15,53 0 16,-35 18-16,35 0 16,-52 0-16,-1 0 15,-17 0-15</inkml:trace>
  <inkml:trace contextRef="#ctx0" brushRef="#br0" timeOffset="-1972.016">18292 15434 0,'17'18'15,"-34"-36"1,17 36-16,-18-18 16,0 17-1,1 19-15,17-19 16,0 1-16,0 35 16,17-53-16,1 17 0,35 1 15,0-18 1,-18 0-16,-17-18 0,17 1 15,-17-1 1,-18 1-16,0-1 16,0-17-16,-18 17 0,0-17 15,1 35-15,-1-18 16,-17 0 0,17 18-16,36 0 15,17 0 1,-17 0-16,-1 18 0,19-18 15</inkml:trace>
  <inkml:trace contextRef="#ctx0" brushRef="#br0" timeOffset="-1728.094">18768 15434 0,'0'18'0,"0"17"15,0-17-15,0 35 16,0-36-16,35 18 15,-17-17-15,52-18 16,-34 0-16,52-18 16,-71-17-16,36-18 15,-53 36-15,-17-36 16,-1 17 0,-53-17-16,36 36 0,0 17 15,-18 0-15,18 0 16,-18 35-16</inkml:trace>
  <inkml:trace contextRef="#ctx0" brushRef="#br0" timeOffset="-1138.335">17339 15346 0,'0'-18'15,"0"1"1,-18 17 15,-17 52-31,0-34 16,-36 35-16,18-18 16,18 1-16</inkml:trace>
  <inkml:trace contextRef="#ctx0" brushRef="#br0" timeOffset="630.339">21237 13935 0,'0'0'0,"-17"17"0,-1 72 15,-17 52 1,35 106-16,0-194 16,0 17-16,53 1 15,-18-54 1,0-17-16,0-17 0,18-36 15,-17-18 1,-19 36-16,-17 0 0,18-18 16,-18 35-1,18 71 1,-1-18-16,18 53 16,-17-52-16,0-1 15,17 0-15,0 1 0,18-19 16,35-17-1,-35 0-15,18-53 16,-53 18-16,-1-18 0,-17-53 16,0 53-16,-17 0 15,-36-70-15,35 88 16,0-18-16,-17 17 16,17 19-16,-17-1 15,17 18-15,1 18 0</inkml:trace>
  <inkml:trace contextRef="#ctx0" brushRef="#br0" timeOffset="1274.208">21290 15293 0,'-35'-18'15,"0"18"-15,-1 36 16,19-1-1,-1 0-15,-17 53 16,35 36 0,0-89-16,35 18 15,0-53-15,18 18 16,-17-36-16,-19 0 0,54-52 16,-54-36-1,1 71-15,-18-18 16,0 0-16,-18 0 0,1-35 15,-1 35-15,0 0 16,1 18-16,17 17 16,-18 18-1,18 18-15,0-1 0,0 71 16,18-35 0,-18 0-16,17 71 0,19-71 15,17 35 1,-36-53-16,54 0 15</inkml:trace>
  <inkml:trace contextRef="#ctx0" brushRef="#br0" timeOffset="1692.711">21590 15169 0,'-18'-17'15,"18"52"-15,18 18 16,-18 0-16,18 0 16,-18 0-16,0-18 0,17 18 15,1-18-15,0-17 16,-1 0-16,1-1 0,-1-17 16,1 0-16,0-17 15,-1-36 1,-17 35-16,0-17 0,18-1 15,-18 19-15,18 34 32,-1 54-32,1-36 15,0 1-15,35 16 16,-18-34-16,53 0 16,-53-18-16,18-36 15,-35 19-15,-1-54 16,-17 18-16,-17-35 15,-1 53-15,1-18 16,-19-35 0,-17-18-16</inkml:trace>
  <inkml:trace contextRef="#ctx0" brushRef="#br0" timeOffset="2115.598">22084 13811 0,'0'-17'16,"18"17"0,-1 0-16,18 0 15,1 0-15,-19 0 0,19 0 16,-19 0 0,-17-18-16</inkml:trace>
  <inkml:trace contextRef="#ctx0" brushRef="#br0" timeOffset="2290.294">22137 13847 0,'0'70'15,"0"-35"-15,0 36 16,0-1 0,17-52-16,1 17 0,0-17 15,-1 0 1,1-18-16,0 0 0,17-36 15</inkml:trace>
  <inkml:trace contextRef="#ctx0" brushRef="#br0" timeOffset="2493.041">22366 13935 0,'18'17'0,"-18"1"15,0 35-15,0-35 16,0 34-16,17-52 16,-17 18-1</inkml:trace>
  <inkml:trace contextRef="#ctx0" brushRef="#br0" timeOffset="2798.452">22507 13776 0,'18'0'0,"17"0"15,-17 18 1,-1-18-16,1 17 15,-18 1 1,0 0-16,0-1 0,0 18 16,0 1-16,0-19 15,0 36-15,0-35 16,0 17-16,0-17 16,-18-18 15,18-18-31,-17 1 15,-1-1-15,-17 18 16</inkml:trace>
  <inkml:trace contextRef="#ctx0" brushRef="#br0" timeOffset="3516.052">22278 14870 0,'18'0'31,"17"0"-31,-18 0 16,36-18 0,-35 18-16,0 0 15</inkml:trace>
  <inkml:trace contextRef="#ctx0" brushRef="#br0" timeOffset="3721.973">22313 14870 0,'0'35'15,"-17"-17"-15,17 52 16,0-52-16,17 35 15,-17-18 1,18-17-16,17-1 16,-17 1-16,-1-18 15,1 0-15,17 0 16,-35-18-16,18 18 0</inkml:trace>
  <inkml:trace contextRef="#ctx0" brushRef="#br0" timeOffset="4173.55">22490 14923 0,'0'0'0,"17"0"31,1 17-16,0-17 1,-1 18-16,18-1 16,-35 1-16,18-18 0,-18 35 15,0-17-15,-18 0 16,18-1 0,-17 1-16,17 0 15,17-18 1,19 0-1,-19 0 1,1-18-16</inkml:trace>
  <inkml:trace contextRef="#ctx0" brushRef="#br0" timeOffset="4518.351">22666 14852 0,'18'0'16,"-1"0"-1,1 18-15,17-18 0,-17 0 16,-1 0-16,19 17 16,-19 1-16,-17 0 15,0 17-15,0 18 16,0-36-1,0 54-15,18-36 16,-18 18-16,18-35 16,-1 17-1,-17-17-15,0-1 0,-17-17 32,-1 18-32,-17-18 15,17 0-15,-35 0 16,18 0-16</inkml:trace>
  <inkml:trace contextRef="#ctx0" brushRef="#br0" timeOffset="16363.2">3034 7638 0,'-18'0'15,"-17"-18"1,17 18-16,18-18 16,18 36 15,0-18-31,52 18 15,18-18 1,-52-18-16,69 0 16,-69 18-16,-1 0 0,0 0 15,-17 0-15,0 0 16,-18 18 0</inkml:trace>
  <inkml:trace contextRef="#ctx0" brushRef="#br0" timeOffset="16646.769">3263 7444 0,'18'0'15,"-1"17"-15,1-17 16,0 18-16,-1 0 0,36-1 15,0 18 1,-17-35-16,-19 36 0,36-1 16,-53 0-16,18 18 15,-36 0 1,0-35-16,1 17 0,-1-17 16,-35 17-1,18-17-15,17-1 0,1 1 16,-36 17-16</inkml:trace>
  <inkml:trace contextRef="#ctx0" brushRef="#br0" timeOffset="20784.228">3069 16669 0,'-35'-18'0,"17"18"16,-17 0-16,17 0 16,-17 0-16,17 18 15,-17 35-15,35-36 16,-17 72 0,17-54-16,17 35 15,1-34-15,-1-1 16,19-35-16,-1 0 15,-17-18-15,35-52 16,-36 34-16,-17-52 16,0 35-16,0-35 15,0 35-15,-17-53 16,-1 53-16,0-52 16,1 52-16,-19-35 15,36 52 1,-17 1-16,-1 35 15,18 35 1,0 18-16,0 0 0,18 71 16,-18-54-1,35-17-15,18 70 16,-18-70-16,0-17 0,18 34 16,-17-34-16,-1-19 15,-17 1-15,-1-1 0,1 1 16,-1-18-16,1 0 15</inkml:trace>
  <inkml:trace contextRef="#ctx0" brushRef="#br0" timeOffset="22997.662">3457 16510 0,'-17'0'15,"34"0"16,1 0-31,0 0 16,-1 0-16,18 0 16,-17 0-16,0 0 0,17 35 15,-35-17-15,18 0 0,-18-1 16,0 1-16,0 35 16,0-36-16,-18 19 15,0 17-15,1-18 16,-1 0-16,18 0 0,0 18 15,0-35-15,35 17 16,-17-35 0,0 18-16,35 0 15,-18-18-15,0 0 16,-17 0-16,-1 0 16,-17-18-16</inkml:trace>
  <inkml:trace contextRef="#ctx0" brushRef="#br0" timeOffset="23180.232">3510 16810 0,'18'0'31,"-1"0"-31,1 0 0,35 0 15,-35 0 1,17 0-16,0 0 16</inkml:trace>
  <inkml:trace contextRef="#ctx0" brushRef="#br0" timeOffset="23736.415">3757 16210 0,'35'18'31,"1"-18"-15,17-18-16,-18 18 15,-18 0-15,36-17 16,-35 17-16</inkml:trace>
  <inkml:trace contextRef="#ctx0" brushRef="#br0" timeOffset="23931.814">3845 16281 0,'-17'70'0,"17"-34"15,0 34-15,0-52 16,35 17-16,-17-35 15,34 18 1,-34-18-16,0 0 0,17-18 16</inkml:trace>
  <inkml:trace contextRef="#ctx0" brushRef="#br0" timeOffset="24110.122">4110 16298 0,'0'36'16,"0"-1"-16,0-17 0,18 17 15,-1-18-15,1-17 16,-1 0 0,1-17-16</inkml:trace>
  <inkml:trace contextRef="#ctx0" brushRef="#br0" timeOffset="24398.168">4251 16157 0,'18'0'16,"-1"0"0,1 0-1,0 18-15,17 0 16,-18-1-16,-17 1 0,36 52 15,-36-34-15,35 52 16,-35-53-16,18 18 16,-18-35-16,17-1 15,-17 1-15,-17-18 16,-1 0 0,0-18-16,1 1 15,-1-1 1,0 0-16,18 1 15</inkml:trace>
  <inkml:trace contextRef="#ctx0" brushRef="#br0" timeOffset="25155.671">4939 16598 0,'70'0'15,"-17"0"1,-17 0-16,17-17 15</inkml:trace>
  <inkml:trace contextRef="#ctx0" brushRef="#br0" timeOffset="25282.249">4992 16757 0,'53'18'16,"-18"-18"-16,18-18 15,-18 0-15</inkml:trace>
  <inkml:trace contextRef="#ctx0" brushRef="#br0" timeOffset="26010.99">5997 16334 0,'-17'105'16,"17"37"-1,-18-72-15,18-17 0,18 71 16,-1-89-16,19 18 15,-19-53-15,36 0 16,-35-18-16,17-35 16,-17 36-1,-1-72 1,-17 72-16,18 34 16,-18 1-1,18 0-15,-1 17 0,1 0 16,17-17-16,0-1 15,18 1-15,0-18 16,-35 0-16,17 0 0,-17-35 16,-1 0-16,-17-1 15,0 1-15,-17 0 0,-1 17 16,-17-53 0,0 36-16,35 0 0,-18-18 15,18 35-15</inkml:trace>
  <inkml:trace contextRef="#ctx0" brushRef="#br0" timeOffset="26228.584">6562 16051 0,'35'0'16,"0"0"0,-17-17-16,52-1 15,-34 18 1,-19 0-16</inkml:trace>
  <inkml:trace contextRef="#ctx0" brushRef="#br0" timeOffset="26366.582">6632 16087 0,'0'53'16,"18"17"0,0-35-1,-1-17-15,1 0 16,-1-1-16,19-17 0,17 0 16,-36-17-16</inkml:trace>
  <inkml:trace contextRef="#ctx0" brushRef="#br0" timeOffset="26634.922">6879 16051 0,'35'0'15,"-17"0"-15,0 18 0,-1 0 16,1-1-16,-18 1 0,0 0 15,0-1-15,-18 19 16,18-19-16,-17 1 16,17-1-16,17 1 31,19-18-15,-19 0-16,36-18 15,-35 18-15,-1-17 16</inkml:trace>
  <inkml:trace contextRef="#ctx0" brushRef="#br0" timeOffset="26962.834">7161 15963 0,'18'0'15,"0"0"1,17 0 0,0 18-16,-17-1 15,-18 1 1,18 17-16,-18-17 16,0 17-16,17 1 0,1-1 15,-1 35 1,1-52-16,-18 17 0,18-17 0,-18 0 15,-18-36 17,-17 0-17,17-17-15,1 17 0,-1 1 16</inkml:trace>
  <inkml:trace contextRef="#ctx0" brushRef="#br0" timeOffset="27429.163">7461 15787 0,'-17'0'0,"34"0"31,1-18-31,0 18 16,-1 0-16,36 0 15,-18 0-15,1 0 16,-1-17-16,0 17 0,-17 0 15,17-18-15,-17 18 16</inkml:trace>
  <inkml:trace contextRef="#ctx0" brushRef="#br0" timeOffset="27602.132">7620 15857 0,'18'106'0,"-18"-18"16,17-52-16,-17-1 15,36 18-15,-36-35 16,17-1-16</inkml:trace>
  <inkml:trace contextRef="#ctx0" brushRef="#br0" timeOffset="28391.632">8149 16704 0</inkml:trace>
  <inkml:trace contextRef="#ctx0" brushRef="#br0" timeOffset="28931.809">8149 16704 0,'0'0'0,"53"0"0,-71 0 16,18-18-1,-17 18 1,-1 0 0,1 0-1,-1 18 1,0 0-16,-17 35 0,35-36 15,-18 19-15,18-1 0,0-18 16,0 36 0,18-35-16,0-18 0,-1 18 15,36-18-15,-18-18 16,-17 18-16,17-18 0,-17-17 16,0 17-16,17-52 15,-17 17-15,-18-35 16,0 35-16,0 18 15,-18-89-15,0 71 16,1-53-16,-1 71 16,-17-35-16,17 52 15,0 18-15,18 18 16,-17 52 0,17-17-16,35 88 15,-17-70-15,35 52 16,-18-70-16,53 18 15,-53-36-15,54-17 16,-36-18-16,-18-18 16</inkml:trace>
  <inkml:trace contextRef="#ctx0" brushRef="#br0" timeOffset="29280.728">8625 16404 0,'36'0'0,"-19"0"16,1 0-16,17 18 0,-17-18 15,17 17-15,-17-17 0,17 18 16,-35 0-16,35 35 15,-35-18-15,-17 35 16,17-34-16,-36 34 16,36-34-16,0-19 15,0 36 1,0-35-16,36-1 0,-19-17 16,1 0-16,35 18 15,-18-36-15,0 18 16,-17-17-16,0 17 15</inkml:trace>
  <inkml:trace contextRef="#ctx0" brushRef="#br0" timeOffset="29458.829">8714 16651 0,'17'0'15,"19"-18"1,-1 18-16,18-17 16,-36 17-16,36-35 15,-35 35-15</inkml:trace>
  <inkml:trace contextRef="#ctx0" brushRef="#br0" timeOffset="29738.058">8961 15998 0,'0'-17'16,"17"17"-16,36 0 16,-18-18-16,36 1 15,-36 17-15,1-18 16,-19 18 0,-34 0-16</inkml:trace>
  <inkml:trace contextRef="#ctx0" brushRef="#br0" timeOffset="29881.668">9066 16051 0,'18'71'15,"17"0"1,-17-36-16,17 0 16,18-17-1,-35-18-15</inkml:trace>
  <inkml:trace contextRef="#ctx0" brushRef="#br0" timeOffset="30126.68">9260 16034 0,'0'0'0,"18"0"0,0 17 15,-1 19 1,19-1-16,-19 0 15,-17-17 1,-17 17-16,17-17 16,-18-18-1,36 0 1,-1 0-16,1 0 16,17-18-1,-17 1-15</inkml:trace>
  <inkml:trace contextRef="#ctx0" brushRef="#br0" timeOffset="30549.127">9454 15910 0,'18'0'16,"-18"-17"-16,18 17 15,-1-18 1,1 18-16,35 0 16,-35 0-16,-1 18 15,1 17 1,-1-17-16,-17-1 0,0 1 0,0 17 15,18 36 1,-18-36-16,0 0 0,18-17 16,-18 17-16,17 0 15,1-35-15,-18 18 0,-18-18 32,1-18-17,-1 18-15,-17 0 16,17 0-16,-17 0 15,17 0 1,18 18-16</inkml:trace>
  <inkml:trace contextRef="#ctx0" brushRef="#br0" timeOffset="31478.553">10178 16457 0,'17'0'16,"1"0"-16,17 0 15,36-18-15,-18 1 16,0-1-16,0 18 0,-1-17 16,1-1-16,0 18 0,35-18 15,-52 18-15,-19 0 16,19-17 0</inkml:trace>
  <inkml:trace contextRef="#ctx0" brushRef="#br0" timeOffset="31666.869">10654 16228 0,'-53'70'16,"35"-34"-16,-52 52 15,52-35-15,-17-18 0,17 0 0,1-17 16,17-53 15</inkml:trace>
  <inkml:trace contextRef="#ctx0" brushRef="#br0" timeOffset="31828.19">10442 16157 0,'53'88'15,"-18"-52"-15,18 52 16,-35-53-16,17 0 0,36 36 16,-54-53-1,1 17-15</inkml:trace>
  <inkml:trace contextRef="#ctx0" brushRef="#br0" timeOffset="32668.429">7320 10142 0,'-17'71'0,"17"-1"15,17 1 1,1-36-16,52 18 16,-34-53-16,52 18 15,-35-18-15,0 0 16,-18-18-16,0 18 15,0 0-15,-17-17 0,0 17 0</inkml:trace>
  <inkml:trace contextRef="#ctx0" brushRef="#br0" timeOffset="32935.686">7126 10213 0,'0'-35'16,"18"-18"-16,-1-18 15,1 36-15,-18 17 16,18-17-16,-1 17 16,1 18-16,-18-17 15,18 17-15,17 17 16,0-17-16,-17 18 0,17 0 15,-17-1-15,17 1 0,18 17 16,-35-17-16,-1-1 16</inkml:trace>
  <inkml:trace contextRef="#ctx0" brushRef="#br0" timeOffset="33390.492">8184 10442 0,'18'0'31,"17"-17"-15,-17-19-16,-18 19 15,0-1-15,-18 0 16,-17 1-16,17-1 16,-52 18-16,52 18 15,-35 17-15,36-17 16,17 35-1,0-36-15,70 36 16,-34-53-16,69 18 16,-52-18-16,35-18 15,-52 18-15,17-35 16,-36 35-16,-17-35 16,0 17-1,-35-17-15,35 17 16,-18-17-16</inkml:trace>
  <inkml:trace contextRef="#ctx0" brushRef="#br0" timeOffset="33580.672">8343 9860 0,'0'53'16,"0"-18"-1,0 1-15,18-1 0,-18 0 0,17 0 16,-17 1-16,36 34 15,-19-17-15,1-18 16,17 18-16,-17-35 16,0 0-16,-1-1 15,1 1-15,0-18 0</inkml:trace>
  <inkml:trace contextRef="#ctx0" brushRef="#br0" timeOffset="34387.528">8590 10372 0,'18'17'16,"17"-17"-1,0-35 1,-17 17-16,-18 1 16,0-19-1,0 19-15,-18-18 0,1 17 16,-1 18-16,0-18 15,1 18-15,-1 18 16,1 0-16,17-1 16,0 1-16,17-1 0,1 1 15,17 17-15,0-35 16,1 0 0,-19 0-16,1 0 0,0 0 15,-1 0-15,-17-17 16,0 34-1,18-17 1,-18 18-16,17 0 16,-17-1 15,0-34-15,18-1-1,-18 0-15,0 1 16,18-1-1,-1 0-15,1 18 16,-18 18 0,18 0-16,-1 17 15,-17-17-15,18-1 0,0 1 16,-1 0-16,1-18 16,-1 0-1,-17-18 16,18 0-15,0 1-16,17 17 16,-17-18-1,-1 18-15,1-18 16,-18 1 0,0-1-1,-18 18 1,1 0-16,17 18 15,0-1 1,0 1-16,35 17 16,-17-35-16,17 18 15,-17-18-15,17-18 16,-18 18-16,-17-17 16,0-1-1</inkml:trace>
  <inkml:trace contextRef="#ctx0" brushRef="#br0" timeOffset="34571.678">9313 10266 0,'18'-18'16,"17"1"-1,-17-1 1,0 18-16,-1-18 15,1 1-15,-1-1 16,1 18-16,-18-35 16,0 17-16,0-17 15</inkml:trace>
  <inkml:trace contextRef="#ctx0" brushRef="#br0" timeOffset="34704.234">9366 9948 0,'18'53'16,"-18"-17"-16,-18-125 0,36 230 0,0-52 15,-1-54-15,1 0 16,17 36 0,-35-54-16,18 1 0,-1 0 15</inkml:trace>
  <inkml:trace contextRef="#ctx0" brushRef="#br0" timeOffset="35715.327">9966 10231 0,'0'17'15,"-18"1"1,18-1-16,0 1 0,0 0 16,0 17-1,18-35-15,0 18 16,-1-18-16,-17-18 15,0 0 1,0 1 0,0-1-16,18 18 31,-18 18-15,18-1-16,17 1 15,-18-18-15,1 18 0,0-18 16,-1 0-16,-17-18 47,-17 18-47,17-35 15,0 17-15,0 0 16</inkml:trace>
  <inkml:trace contextRef="#ctx0" brushRef="#br0" timeOffset="35892.855">10231 10283 0,'0'18'15,"0"0"1,17-18 0,1 0-16,-1 0 0,-17-18 15,18 18-15,-18-18 16,-18 18-16</inkml:trace>
  <inkml:trace contextRef="#ctx0" brushRef="#br0" timeOffset="36187.128">10319 10231 0,'17'0'31,"1"17"-31,0-17 16,-18 18-16,17-18 0,-17 17 15,18 1-15,-18 0 16,-18-18-1,1 0-15,-1 17 16</inkml:trace>
  <inkml:trace contextRef="#ctx0" brushRef="#br0" timeOffset="36454.942">10442 10301 0,'18'-18'16,"-18"1"-16,18-1 0,-1 1 16,-17-1-1,0 0-15,18 1 16,-36 34 0,18 19-1,0-19-15,18 36 16,-1-35-16,1-18 0,-18 17 15,18-17-15,17 0 16,-17 0-16,-1-17 16,19-1-16,-19 0 15,-17 1-15</inkml:trace>
  <inkml:trace contextRef="#ctx0" brushRef="#br0" timeOffset="37038.756">11642 10513 0,'17'106'15,"1"-18"1,0-71-16,-18 1 0,-36-18 16,19-35-16,-1 0 15,-17-18-15,-18-53 16,18 53-16,35 0 15,-18 0-15,36-88 16,17 35-16,0 71 16,36 0-1,-36 35-15,0 0 0,1 0 0,-1 52 16,-35-16-16,-18 52 16,-17-53-1,17-17-15,-17 17 16,0-17-16,17-1 0,0-17 0,1 0 15,-1 0 1</inkml:trace>
  <inkml:trace contextRef="#ctx0" brushRef="#br0" timeOffset="37446.471">11836 10266 0,'0'35'15,"0"0"1,0-17-1,0-36 1,0-17 0,17 17-16,-17 1 0,36-36 15,-19 35 1,1 1-16,0-19 0,-1 19 0,-17-1 16,18 18-16,-1 0 15,-17 18 1,0 17-16,0 18 15,0-35-15,18-1 0,0 18 16,-1-17 0,1-18-16,0 0 15,-1 0-15,1-18 0,-18 1 16,0-1-16,0 1 16,0-1-16,0 0 0,-18 1 15,1-1-15,-1 0 16,0 18-16,-17-17 15,35 34 17,18-17-17</inkml:trace>
  <inkml:trace contextRef="#ctx0" brushRef="#br0" timeOffset="38130.46">12400 10072 0,'-17'17'16,"-1"54"-1,0-36-15,36 36 16,-18-36-16,18 0 0,34-17 16,-34 0-16,35-36 15,-35 0 1,17-70-16,-35 53 15,18-53-15,-18 35 16,-18-53-16,0 53 16,1 18-16,-19-53 15,19 52-15,-1 19 0,-17-19 16,35 54 0,-18 0-16,18 17 15,0 18-15,18 17 0,-1-17 0,36 71 16,-35-71-1,17 0-15,1-18 0,-1 0 16,0-17-16,18 17 16,-35-35-16,-1-18 15,1-17-15,-18 18 16,0-1-16,0-35 16,0 35-16,0 1 0,0-1 15,0 36 16,18 17-15,-1-17-16,1 17 0,-1-17 0,19-1 16,-19 1-16,1-18 15,0 0 1,-1-18 0,-17 1-16,18-1 15,-18 0-15,0 1 16,0-1-16,18 36 15,-18-1 1,0 1 0,17 0-1,1-18 1,0 0-16,-1 0 16,1-18-16,-18 0 15</inkml:trace>
  <inkml:trace contextRef="#ctx0" brushRef="#br0" timeOffset="38262.012">13088 10125 0,'18'0'0,"17"-18"15,-17 0 1,17 1-16,-17 17 16,-1-18-16,-17 1 15,0-1-15</inkml:trace>
  <inkml:trace contextRef="#ctx0" brushRef="#br0" timeOffset="38418.721">13229 9701 0,'0'106'16,"18"71"-1,17-54 1,-17-70-16,-1 0 15,19 35-15,-36-53 16</inkml:trace>
  <inkml:trace contextRef="#ctx0" brushRef="#br0" timeOffset="39875.688">11342 16245 0,'-35'-17'0,"-18"17"15,35 0-15,-53 17 16,54 1-16,-18 17 16,17-17-1,0 35-15,18-35 16,36 17-16,-19-35 15,1 0-15,17 0 0,0 0 16,-17-18-16,17 1 0,1-36 16,-36 35-1,17-17-15,-17 17 16,0 36 0,18 35-1,-18 0-15,17-1 0,1 19 0,35 35 16,-18-53-1,-17 0-15,0-18 0,-1 0 16,-17 1-16,0-19 16,-17-17-16,-1 0 0,-35-17 15,18-19-15,-36-17 16,36 18 0,-18-36-16,35 19 15,1-1-15</inkml:trace>
  <inkml:trace contextRef="#ctx0" brushRef="#br0" timeOffset="40108.632">11448 15787 0,'0'-18'16,"17"18"-16,1-17 0,17-1 16,-17 18-16,35-18 15,-36 1-15,1 17 0,0 0 16,-1 17 0</inkml:trace>
  <inkml:trace contextRef="#ctx0" brushRef="#br0" timeOffset="40259.814">11536 15840 0,'0'53'16,"0"0"0,35 17-1,-35-52-15,35 17 16,-17-17-16,35-1 16,-35-17-16,17 0 15,-17 0-15,-1-17 16</inkml:trace>
  <inkml:trace contextRef="#ctx0" brushRef="#br0" timeOffset="40437.868">11783 15840 0,'0'53'15,"0"-18"-15,0 18 16,17 0-1,1-36-15,0 1 0,-1-18 16,1 0-16,0-18 16</inkml:trace>
  <inkml:trace contextRef="#ctx0" brushRef="#br0" timeOffset="40731.168">11889 15734 0,'17'0'0,"1"18"16,0-18-16,-1 17 0,18 1 15,-17-18-15,0 0 16,-1 17-16,1 1 16,0 0-16,-1 35 15,-17-36-15,18 19 16,-18-1-16,0 0 15,0-17-15,0-1 0,-18-17 32,1 0-17,-1 0-15,-35-17 16,35 17-16,1 0 16</inkml:trace>
  <inkml:trace contextRef="#ctx0" brushRef="#br0" timeOffset="40960.424">12277 15487 0,'0'53'0,"17"-18"16,1 18-1,-18-35-15,18-1 16</inkml:trace>
  <inkml:trace contextRef="#ctx0" brushRef="#br0" timeOffset="41465.382">12788 15822 0,'0'-35'16,"-17"52"-1,-1 54 1,0-18-16,1 88 15,17 18-15,0-89 16,0-17-16,53 53 16,-36-71-16,18-17 15,18 0-15,-17-1 0,34-17 16</inkml:trace>
  <inkml:trace contextRef="#ctx0" brushRef="#br0" timeOffset="41762.592">13053 16087 0,'17'0'0,"19"35"16,17 0 0,-18-17-1,-17 0-15,17 17 16,-35-18-16,17 36 15,-17-35-15,0 0 0,-17-1 16,17 19-16,0-19 16,0 1-16,17-18 0,-17 17 15,36 1-15,-19-18 16,1 0-16,0 0 0,-1 0 16,19 0-1,-36 18-15,17-18 16</inkml:trace>
  <inkml:trace contextRef="#ctx0" brushRef="#br0" timeOffset="41911.119">13194 16369 0,'53'-18'16,"0"1"-1,17-1 1,-17 0-16,0 1 15,-18-1-15,-17 18 16</inkml:trace>
  <inkml:trace contextRef="#ctx0" brushRef="#br0" timeOffset="42183.756">13423 15804 0,'0'-17'16,"35"-18"-1,1 35-15,-19-18 16,19 0-16,-19 18 15,19-17-15,17-1 16,-36 18-16,1 0 16</inkml:trace>
  <inkml:trace contextRef="#ctx0" brushRef="#br0" timeOffset="42365.825">13494 15769 0,'0'53'15,"17"0"-15,1-35 0,0 17 16,-1-17-16,19 34 16,-19-34-16,19 17 15,-19-35-15,1 0 16,17 0-16,-17 0 16,-1-35-16</inkml:trace>
  <inkml:trace contextRef="#ctx0" brushRef="#br0" timeOffset="42517.051">13811 15840 0,'0'70'16,"0"-52"0,0 0-16,18 17 15,0-18-15,-1 1 16,1-18-16</inkml:trace>
  <inkml:trace contextRef="#ctx0" brushRef="#br0" timeOffset="42801.062">13935 15734 0,'17'0'16,"-17"-18"-16,18 18 0,0 0 15,-1 0-15,1 0 16,-18 18-16,18 35 16,-18-36-16,17 19 0,1 34 15,-1-17 1,-17-35-16,0-1 16,18 1-16,-36-18 15,1 0 1,-1 0-1,1-18-15,-1 18 16</inkml:trace>
  <inkml:trace contextRef="#ctx0" brushRef="#br0" timeOffset="43207.702">14164 15505 0,'18'0'31,"17"35"-15,0 18-16,18 35 0,0-35 15,18 88 1,-54-88-16,19 88 15,-19-70-15,-17-1 0,-35 54 16,-18-1 0,18-70-16,-1 0 15,1-18-15,0 0 16</inkml:trace>
  <inkml:trace contextRef="#ctx0" brushRef="#br2" timeOffset="49602.36">1799 15117 0,'-17'0'16,"34"17"0,18-17-1,-17 0-15,17 0 16,1 0-16,52 0 15,-53 0-15,18-17 16,18 17-16,-36 0 16,0 0-16,0 0 15,-17 0-15,0-18 16,-1 0-16,-17 1 16</inkml:trace>
  <inkml:trace contextRef="#ctx0" brushRef="#br2" timeOffset="49841.266">2064 14852 0,'17'18'15,"1"-1"-15,35 19 16,-18-19-16,1 1 16,52 17-16,-53 0 15,36 1-15,-36-1 16,-18-17-16,-17 17 15,18-18-15,-36 36 16,1-35-16,-36 35 16,35-35-16,-17-1 0,-18 18 15,18-35 1,17 18-16</inkml:trace>
  <inkml:trace contextRef="#ctx0" brushRef="#br2" timeOffset="50821.621">2417 17551 0,'-18'-53'16,"18"35"-16,-18-17 16,1 17-16,-1 18 15,18-17-15,-18 17 0,1 0 16,-1 17-16,0 54 16,1-1-16,17 1 0,0 17 15,0 0-15,17 0 16,1 1-16,17 17 15,1-54-15,-1-16 0,35 17 16,-34-53-16,34 0 16</inkml:trace>
  <inkml:trace contextRef="#ctx0" brushRef="#br2" timeOffset="51130.802">2663 17903 0,'36'53'16,"-19"-17"-16,1 17 15,0 0 1,-18-36-16,0-34 16,0-19-1,0 1 1,0-18-16,0 35 15,0-17-15,17-18 16,1 36-16,0 34 16,-1 1-16,1-1 15,0 36 1,-18-17-16,0-19 0,17 1 16,-17 17-16,18-35 15,-1 0-15</inkml:trace>
  <inkml:trace contextRef="#ctx0" brushRef="#br2" timeOffset="51364.604">2858 17410 0,'17'0'0,"1"0"15,-1 17-15,19-17 16,-1 0-16,18 0 16,-35 0-16,-1-17 0,1 17 15,-1-18 1,-34 18-16,-1 0 16,-17 0-16</inkml:trace>
  <inkml:trace contextRef="#ctx0" brushRef="#br2" timeOffset="51491.987">2981 17427 0,'0'53'15,"0"-18"1,18-17-16,-36-124 0,36 247 0,17-70 16,-35-53-16,35 17 15,-17-35-15,-18 17 16,35-17-16,-17 0 16,-1-17-16</inkml:trace>
  <inkml:trace contextRef="#ctx0" brushRef="#br2" timeOffset="51648.804">3175 17480 0,'18'35'16,"-18"54"-1,0-72-15,17 19 0,1-19 16,0-17-1</inkml:trace>
  <inkml:trace contextRef="#ctx0" brushRef="#br2" timeOffset="51949.212">3298 17357 0,'18'0'16,"0"0"-16,17 0 16,-17 17-1,-1 1-15,19 17 16,-19-17-16,19 17 16,-36-17-16,17 17 0,-17-17 15,0-1-15,0 1 16,-17 0-16,-1-18 15,0 0 1,1-18-16,-1 0 16</inkml:trace>
  <inkml:trace contextRef="#ctx0" brushRef="#br2" timeOffset="52154.09">3704 17939 0,'0'70'15,"-17"-17"1,17-35-16,0 17 15,-18-35-15</inkml:trace>
  <inkml:trace contextRef="#ctx0" brushRef="#br2" timeOffset="52438.206">4004 17639 0,'0'53'15,"0"-18"-15,18 36 16,-18-36-16,0-17 15,0 17-15,17 18 16,1-36-16,0-17 16</inkml:trace>
  <inkml:trace contextRef="#ctx0" brushRef="#br2" timeOffset="52693.957">4180 17480 0,'53'71'16,"18"-1"0,-36-17-16,36 18 15,-54-18-15,1-18 0,0 18 16,-18 0-16,0 53 15,-18-71-15,-17 0 16,-18 36-16,18-36 16,-36 0-16</inkml:trace>
  <inkml:trace contextRef="#ctx0" brushRef="#br2" timeOffset="56103.286">8308 12453 0,'18'0'16,"52"-18"-1,-17 18-15,106-17 16,-36 17-16,-17 0 15,35-18-15,141 1 16,-123-1-16,141-17 16,-159 17-16,0 18 0,53-35 15,-123 35-15,-36 0 16,-17 17 0</inkml:trace>
  <inkml:trace contextRef="#ctx0" brushRef="#br2" timeOffset="57010.649">6209 17357 0,'-18'-18'16,"18"0"-16,-17 1 0,-1-1 15,0 0-15,1 18 31,17 36-15,0 17-16,-18 0 0,18 52 16,-18 37-1,18-72-15,18-17 0,0 35 16,-1-53-16,19-17 16,17 0-1,-18-18-15,0 0 0,0-18 16</inkml:trace>
  <inkml:trace contextRef="#ctx0" brushRef="#br2" timeOffset="57353.867">6491 17762 0,'0'53'0,"18"35"16,-18-70 0,0 17-16,0-17 15,0-36-15,0 1 16,0-54 0,0 18-16,0 18 0,0-53 15,0 53-15,17-1 16,1-17-16,0 36 15,-1-1-15,19 53 16,-19 18-16,-17-17 0,36 34 16,-36-17-16,17 0 15,-17-18-15,35-17 16</inkml:trace>
  <inkml:trace contextRef="#ctx0" brushRef="#br2" timeOffset="57609.666">6791 17286 0,'18'0'0,"-1"0"15,1-18-15,0 18 16,-1 0-16,1 0 0,17-17 16</inkml:trace>
  <inkml:trace contextRef="#ctx0" brushRef="#br2" timeOffset="57877.564">6791 17304 0,'0'35'15,"0"0"1,0-17-16,18 35 16,-1-35-16,1-1 0,17 18 15,-17-17-15,17 0 16,-17-18-16,-1 0 0,19 0 16,-19 0-1,1 0-15</inkml:trace>
  <inkml:trace contextRef="#ctx0" brushRef="#br2" timeOffset="58094.462">7091 17321 0,'17'53'16,"1"0"0,-18-35-16,35 52 15</inkml:trace>
  <inkml:trace contextRef="#ctx0" brushRef="#br2" timeOffset="58390.311">7232 17198 0,'35'18'0,"-17"-18"15,35 35 1,-36-18-16,19 1 15,-36 0-15,0-1 0,17 1 16,-17 0-16,0-1 16,-17 1-16,-1 0 31,0-18-31,18-18 16,-17 18-1</inkml:trace>
  <inkml:trace contextRef="#ctx0" brushRef="#br2" timeOffset="58579.147">7567 17762 0,'-18'53'16,"1"-35"-16,-1 17 0,-17 0 16,35-17-16,-18 0 15,1-18-15</inkml:trace>
  <inkml:trace contextRef="#ctx0" brushRef="#br2" timeOffset="59439.666">7955 17727 0,'0'35'0,"0"36"16,0-18-16,0-18 0,18 18 16,-18-18-16,0 1 0,17-1 15,-17-17 1,0-54-16,0 19 15,18-36-15,-18-36 16,0 37-16,18-1 16,-1-18-16,-17 18 15,18 0-15,-18 36 16,18 17-16,-1 17 16,1 36-1,-18-18-15,18 36 16,-18-36-16,0 36 15,17-36-15,-17 0 16,18-35-16,-18 18 16</inkml:trace>
  <inkml:trace contextRef="#ctx0" brushRef="#br2" timeOffset="59711.664">8237 17216 0,'36'-18'16,"-1"18"0,-17-18-1,-1 18-15,1 0 0,-1 0 16</inkml:trace>
  <inkml:trace contextRef="#ctx0" brushRef="#br2" timeOffset="59896.681">8308 17321 0,'0'36'0,"18"34"16,-1-52-16,-17 0 0,35 17 16,-17-35-1,0 17-15,-1-17 16,1 0-16,-18-17 15</inkml:trace>
  <inkml:trace contextRef="#ctx0" brushRef="#br2" timeOffset="60140.842">8467 17268 0,'17'18'0,"1"0"16,-18-1-16,18 1 15,-1 0-15,-17-1 16,0 1-16,0 0 0,-17-1 16,17 1-1,-18-18-15,18 18 16,18-18-16,-1 0 16,19 0-1,-19 0-15,18 0 16</inkml:trace>
  <inkml:trace contextRef="#ctx0" brushRef="#br2" timeOffset="60492.108">8661 17251 0,'17'0'15,"36"0"1,-17 0 0,-19 0-1,1 0-15,-1-18 16,-17 36-16,0-1 16,0 1-16,0 35 15,0-18-15,18 1 0,-18-1 16,0-17-16,18 52 15,-1-52-15,-17-1 0,0 1 32,-17-36-32,-19-17 15,19 17 1,-1 1-16,1-1 16,-1 18-16</inkml:trace>
  <inkml:trace contextRef="#ctx0" brushRef="#br2" timeOffset="60865.738">8978 17251 0,'18'17'15,"35"54"1,35 53-1,-53-54-15,-17-17 0,0 70 16,-18-52-16,-18-18 16,-53 88-16,36-88 15,-18 18-15,-35 34 16,53-69-16,-1-19 0,-17 19 16</inkml:trace>
  <inkml:trace contextRef="#ctx0" brushRef="#br2" timeOffset="62005.912">9384 16986 0,'0'18'16,"18"-18"15,17 18-16,-18-1-15,19-17 0,-1 35 16,0-17-16,18 0 0,0 17 16,0-17-16,71 17 15,-72-17-15,19-1 0,-18-17 16,0 18-16,-18-18 16,0 17-16,-17-17 0,0 18 15,-36 0 1</inkml:trace>
  <inkml:trace contextRef="#ctx0" brushRef="#br2" timeOffset="63650.611">1411 13653 0,'-18'-18'16,"36"36"15,35-1-31,-18-17 16,18 18-16,-17-18 0,16 0 16,37 0-16,-36-18 15,-1 18-15,-16 0 0,-1-17 16,18-1-1</inkml:trace>
  <inkml:trace contextRef="#ctx0" brushRef="#br2" timeOffset="63867.034">1834 13441 0,'18'53'15,"17"-36"-15,-17 19 16,35-1-16,0 18 15,-36-18-15,1-17 16,0 35 0,-18-18-16,-18 0 15,0-17-15,-34 17 16,-1-17-16,-18 35 16,36-36-16,0 19 15</inkml:trace>
  <inkml:trace contextRef="#ctx0" brushRef="#br2" timeOffset="64639.807">10037 17410 0,'-18'-18'31,"0"36"-15,18 52-16,0-17 16,0 18-16,18 70 15,17-35 1,-35-54-16,18 1 0,35 18 16,-36-53-16,19-1 15,-19-17-15,1 0 0,0-17 16</inkml:trace>
  <inkml:trace contextRef="#ctx0" brushRef="#br2" timeOffset="64950.759">10354 17727 0,'0'88'0,"0"18"16,0-71-1,0-17 1,0-53 0,35-36-1,-17 36-15,0-18 16,-1 18-16,1-18 0,17 0 16,0 35-16,1 18 15,-19 18-15,1 35 16,-18-18-16,0 0 15,0 36-15,18-18 16,-18-36-16,0 1 16,17-18-16</inkml:trace>
  <inkml:trace contextRef="#ctx0" brushRef="#br2" timeOffset="65173.358">10601 17216 0,'18'0'16,"17"0"-1,0 0-15,18-18 16,-35 18-16,17-18 15,-17 18-15,-1 0 0,-34 0 16</inkml:trace>
  <inkml:trace contextRef="#ctx0" brushRef="#br2" timeOffset="65323.397">10689 17216 0,'18'35'15,"-1"0"-15,-17 0 16,18 1-16,0-1 15,-18-17 1,17-1 0,1-17-16</inkml:trace>
  <inkml:trace contextRef="#ctx0" brushRef="#br2" timeOffset="65580.721">10901 17233 0,'17'18'16,"1"-1"-1,0 1-15,-18 0 16,0 35-16,0-36 16,0 1-16,0 0 15,0-1 1,35-17 15,-17 0-31,-18 18 0,35-18 16,-17 0-1,-1 0-15,1 0 0</inkml:trace>
  <inkml:trace contextRef="#ctx0" brushRef="#br2" timeOffset="65923.539">11113 17198 0,'17'0'0,"-17"-18"15,35 18-15,-17 0 16,35 18-16,-35-18 15,-1 18 1,1-18-16,-18 35 16,0 0-16,0 0 15,0 1-15,0-1 16,0-17-16,-18-18 47,-17-18-32,17 0-15,1 18 16</inkml:trace>
  <inkml:trace contextRef="#ctx0" brushRef="#br2" timeOffset="66237.141">11430 17762 0,'0'36'16,"-18"17"0,18-18-16,-17-18 15,17 19-15,-18-19 16,18 1-16,0 0 16,-18-18-16</inkml:trace>
  <inkml:trace contextRef="#ctx0" brushRef="#br2" timeOffset="66469.624">11695 17621 0,'0'36'15,"17"-19"-15,-17 36 16,18-18-16,0 1 0,-18-19 16,17 19-16,1-19 0,-1 18 15,-17-17-15,18-18 16</inkml:trace>
  <inkml:trace contextRef="#ctx0" brushRef="#br2" timeOffset="66974.534">11924 17392 0,'0'0'0,"0"-18"62,-18 18-46,1 0 0,17 18 77,17-18-77,1 18-16,35 17 16,-36-17-1,19 17-15,17 53 16,-18-35-16,0 0 0,-17 0 15,17 0-15,-17-18 0,-18 53 16,0-35 0,-53 35-16,18-35 0,-36 0 15,53-35 1,-52-1 0</inkml:trace>
  <inkml:trace contextRef="#ctx0" brushRef="#br2" timeOffset="68432.896">11077 16775 0,'-17'0'15,"34"17"1,19-17 0,-1 18-16,0-18 15,0 18-15,71-1 16,-53-17-16,18 18 15,70-1-15,-53 1 16,18-18-16,141 18 16,-106-18-16,159 17 15,-142-17-15,160 18 16,-159-18-16,141 0 16,-142 0-16,125-18 15,-160 1-15,53-19 16,-105 19-16,-18-1 15,-35 1-15,-36 17 16,0 0 0</inkml:trace>
  <inkml:trace contextRef="#ctx0" brushRef="#br2" timeOffset="69999.395">13335 16757 0,'-18'0'0,"18"-18"31,18 18-15,17-17-16,1 17 16,69-18-16,-52 18 15,71 0 1,-71 0-16,35 0 16,-35 0-16,-18 0 15</inkml:trace>
  <inkml:trace contextRef="#ctx0" brushRef="#br2" timeOffset="72293.711">14023 17692 0,'0'17'0,"18"19"16,-1-1-16,-17 0 16,18 36-16,-18-18 15,17-18-15,-17 18 16,0-35-16,0-1 16,0-34-1,0-36 1,0-18-16,0 18 15,18-17 1,0 34-16,17-17 0,-35 36 16,35-1-1,-17 1-15,17 34 16,-17 1-16,0-1 0,-1 36 16,1-35-16,-18 17 15,0 1-15,17-19 0,-17 18 16,0 1-1,18-19-15,-18 1 16</inkml:trace>
  <inkml:trace contextRef="#ctx0" brushRef="#br2" timeOffset="73214.216">14499 17198 0,'-17'0'15,"34"-18"16,18 18-15,1 0-16,17-17 16,-18 17-16,-17 0 0,17-18 15,-35 36 1</inkml:trace>
  <inkml:trace contextRef="#ctx0" brushRef="#br2" timeOffset="73376.496">14552 17198 0,'0'18'0,"0"-1"0,18 36 16,-18-35-16,17 17 15,-17-17-15,18-1 0,0 19 16,-1-19 0,1 1-16,0-18 15,-1-18-15</inkml:trace>
  <inkml:trace contextRef="#ctx0" brushRef="#br2" timeOffset="73544.341">14817 17286 0,'0'35'16,"0"-17"-16,17 17 15,-17-17-15,36 17 16</inkml:trace>
  <inkml:trace contextRef="#ctx0" brushRef="#br2" timeOffset="73876.175">14975 17127 0,'18'0'16,"0"18"-16,-1-18 15,1 0-15,17 18 16,-17-18-16,17 0 16,-35 17-16,18 19 15,-18-19-15,0 54 16,0-36-16,17 36 15,-17-54-15,0 19 16,18-19-16,-18 1 16,0-36-1,-18 18 1,-17-17-16,35-1 16,-17 0-16,-1 1 15,18-1-15</inkml:trace>
  <inkml:trace contextRef="#ctx0" brushRef="#br2" timeOffset="74129.276">15222 17903 0,'0'53'0,"-53"18"16,18-36-1</inkml:trace>
  <inkml:trace contextRef="#ctx0" brushRef="#br2" timeOffset="74477.178">15628 17657 0,'0'35'15,"18"35"1,-18-34-16,0-1 0,0 0 16,17 36-16,1-36 15,-18-17-15,18-18 0,-1 0 16</inkml:trace>
  <inkml:trace contextRef="#ctx0" brushRef="#br2" timeOffset="74693.915">15981 17374 0,'70'124'16,"-34"-71"-16,-1 0 0,18 35 15,-18-18 1,-17-34-16,-36 52 16,-17-53-16,0 0 0</inkml:trace>
  <inkml:trace contextRef="#ctx0" brushRef="#br2" timeOffset="75129.256">13635 17251 0,'-18'0'0,"-17"0"0,0 0 15,17 17-15,0 36 16,18 0 0,18 106-16,-18-71 15,35 142-15,-17-142 16,53 88-16,-19-105 16,54 17-16,-35-70 15,17-1-15</inkml:trace>
  <inkml:trace contextRef="#ctx0" brushRef="#br2" timeOffset="76061.934">12718 17939 0,'-18'0'0,"36"0"16,17 0 0,18 0-1,-18 0-15,0 0 0,18-18 16,-17 18-16,-19 0 0,19 0 15,-1 0 1</inkml:trace>
  <inkml:trace contextRef="#ctx0" brushRef="#br2" timeOffset="76240.694">12929 17798 0,'0'17'15,"-17"1"-15,17 17 16,-36 36-16,19-36 16,-1 0-16,0 1 0,1-1 15,-1-17 1,1-1-16,17-34 16,-18-1-1</inkml:trace>
  <inkml:trace contextRef="#ctx0" brushRef="#br2" timeOffset="76384.132">12841 17745 0,'35'70'16,"-17"1"-16,17-1 0,-17-17 16,70 36-1,-53-37-15,36 1 16</inkml:trace>
  <inkml:trace contextRef="#ctx0" brushRef="#br2" timeOffset="77997.608">5115 17727 0,'0'18'0,"18"-18"15,0 0 1,17 0 0,-18 0-16,1 0 15</inkml:trace>
  <inkml:trace contextRef="#ctx0" brushRef="#br2" timeOffset="78109.193">5221 17762 0,'-18'0'16,"1"18"-16,52-36 16,-88 36-16,53 0 0,18-18 15,17 0-15,-17-18 16,17 18 0,-17-18-16</inkml:trace>
  <inkml:trace contextRef="#ctx0" brushRef="#br2" timeOffset="80766.545">2064 18362 0,'-18'0'16,"18"18"15,18-18-15,17 0-1,-17 0-15,-1 0 16,36 0 0,-17 0-16,-1 0 0,0 0 15,106 17 1,-88-17-16,0 0 0,106 0 15,-89 0-15,19-17 16,-19 17-16,18 0 16,0 0-16,71 0 15,-88 0-15,17 17 0,53-17 16,-88 18-16,0-18 16,53 0-1,-36 0-15,-17 0 0,0 0 0,0 0 16,71-18-1,-19 1-15,-52-1 16,-17 18-16,34-18 16,-35 18-16,-17 0 0,0 0 15,-1 0-15,1 0 16,-18 18 0,-18-18-1,1 0-15,-1 0 16</inkml:trace>
  <inkml:trace contextRef="#ctx0" brushRef="#br2" timeOffset="82196.68">5045 17427 0,'17'0'16,"1"18"-1,0-18-15,-1 0 0,19 0 16,-19 0-16,36 0 15,-35 0-15,-1 0 0,1 0 16,0 0-16,-1 0 16,1 0-16</inkml:trace>
  <inkml:trace contextRef="#ctx0" brushRef="#br2" timeOffset="82513.351">5133 17762 0,'18'0'31,"17"0"-31,0 0 16,53 0-16,-52 0 15,34 0 1,-52 18-16</inkml:trace>
  <inkml:trace contextRef="#ctx0" brushRef="#br2" timeOffset="83490.901">6209 18380 0,'-18'0'31,"36"0"1,0 0-17,-1 0 1,36 0 0,35 0-1,-17 0 1,-1-18-16,-34 18 15,70 0-15,-54 0 16,1 18-16,88-18 16,-70 0-16,17 17 0,-17-17 15,123 0 1,-88 0-16,105 0 16,-123 18-16,18-18 0,0 18 15,88-1-15,0-17 16,-106 0-16,-17 0 15,17 0-15,36-17 16,-71 17-16,-1-18 16,-16 18-16,-1-18 0,-17 18 15,-1 0-15,-34 18 16,-1-18 0,-53 18-16</inkml:trace>
  <inkml:trace contextRef="#ctx0" brushRef="#br2" timeOffset="85138.114">9948 18362 0,'18'0'47,"0"0"-31,-1 0-1,36 0 1,-18 0-16,18 0 16,-17 0-16,87 18 15,-52-1-15,17-17 16,124 18-16,-89 0 15,18-1-15,141 19 16,-141-36-16,-17 17 0,88-17 16,-124 18-1,-35-18-15,0 0 0,0 17 16,-36-17-16,-17 18 16,-17-18-1,-19 18 1,19-18-16</inkml:trace>
  <inkml:trace contextRef="#ctx0" brushRef="#br2" timeOffset="94613.396">8678 15522 0,'-17'0'15,"-1"0"-15,0 0 16,1 18-16,-1-18 15,1 0-15,-1 0 0,0 0 0,1 0 16,-36 0 0,-53 18-16,53-18 15,-18 0-15,1 17 0,-107-17 16,89 0-16,-229 18 31,193-18-31,-87 35 16,122-35-16,-87 35 15,105-35-15,19 0 0,-72 0 16,1-17 0,87 17-16,-17-18 15,18 18-15,-53-18 16,53 18-16,-1 0 0,1 0 16,0 18-16,0 0 0,-54 35 15,54-36-15,0 1 16,-36 0-1,54-18-15,-19 0 0,19 0 16,-19 0-16,19 0 16,-19-18-16,19 18 15,-1 0-15,1-18 16,17 36 0,-18-18-16,-17 18 15,35-1-15,-36 1 16,19-18-16,-1 0 15,0 0-15,1 0 47,17 17-31,0 19 0,0-19-16,0 1 0,0 35 15,0-18-15,17 36 16,-17-36-1,18 0-15,0 1 0,17 34 16,-35-35-16,18 54 16,-18-36-1,17 17-15,-17 54 0,0-54 16,18-17-16,0 35 16,-18-35-16,17-35 15,-17 52-15,0-52 16,18 0-16,-18 17 15,0-17-15,17-1 16,-17 1-16,0-1 16,0 1-16,18-18 15,-18 18 1,18-18 0,-1 0-1,1 0-15,0 0 0,-1 0 0,1 0 16,0 0-16,35 17 15,-36-17 1,54 18-16,-36-18 16,0 0-16,1 0 0,-1-18 15,18 18-15,-18 0 16,18 0-16,53 0 16,35 0-1,-35 0-15,-18-17 16,-53 17-16,53-18 15,-35 18 1,0-18-16,-18 18 0,1 0 16,17 0-16,53-17 15,-54 17-15,1 0 0,0 17 16,0-17-16,0 0 0,53 0 16,-53 0-16,53-17 15,-53 17 1,52 0-16,-52 0 15,-17 0-15,17 0 0,35 0 16,-53 0-16,0 17 16,18-17-16,-18 0 0,1 18 15,52-18-15,-35 0 16,53 0 0,-53 0-16,0 0 0,-1 0 15,1 0-15,53 0 16,-53 0-16,53-18 15,-53 18-15,53-17 16,-53 17-16,17 0 16,-35 0-16,36 17 15,-36-17-15,-17 0 16,17 18-16,0-18 0,36 0 16,-36 0-16,18 18 15,-17-18-15,-19 0 16,36-18-1,-35 18-15,-1 0 0,1-18 16,0 18 0,-18-35-1,0 18 1,-18-1-16,18-17 0,-18 17 16,18-17-16,-17-53 15,17 35-15,0-71 16,0 71-16,0-17 0,0-19 15,-18-69 1,0 70-16,18 17 0,-17-17 0,-1 0 16,1-106-1,-1 105-15,18 19 0,0 17 16,0 18-16,-18-36 16,18 53-16,-17 1 0,-1-1 15,0 18 1,1 0-16,-54 0 15,1 18-15,17-1 16,-141 1-16,88-18 16,-159 35-1,124-17-15,0 0 0,-106 17 16,106 35 0,88-52-16</inkml:trace>
  <inkml:trace contextRef="#ctx0" brushRef="#br2" timeOffset="96138.724">10901 15452 0,'0'17'31,"-18"19"-15,18-1-16,0 0 0,0 18 16,0 0-16,18 18 0,-18 87 15,17-87 1,-17 17-16,0 0 0,0 0 15,0 89-15,0-107 16,0 1-16,0 17 16,18-35-16,-18-18 0,35 18 15,-17-17 1,17-19-16,-17-17 16,35 18-16,-35-18 15,-1 0-15,18 0 16,1-18-16,17 1 15,-36 17-15,36-18 16,-18 18-16,1 0 16,34 18-16,1 17 15,-18-18-15,0-17 16,0 18-16,70 0 16,-70-1-16,18-17 0,-1 18 15,71-18 1,-70 0-16,-1 0 0,89 0 15,-71 0 1,0 0-16,89 0 0,-89 0 16,88 0-1,-87 0-15,-19 18 0,107-18 16,-89 0-16,0 0 16,-17 0-16,17 17 0,0-17 15,0 0-15,18-17 0,-18 17 16,106-18-1,-123 18-15,17 0 0,-18-18 16,-17 18-16,0-17 0,35 17 16,-35-18-16,0 18 15,-35 0-15,17 0 16,-35-18 0,-35 18-1,35-17-15,-18-1 16,1 1-16,17-36 15,-18 17-15,18-34 16,0 17 0,0 0-16,0-88 15,0 53-15,-18-1 0,18-16 16,-17 16-16,-1-34 0,18 17 16,-18-123-16,1 141 15,-1-71-15,1 106 16,-1 0-16,18 0 0,0 18 15,-18-18 1,18 35-16,0 1 0,0-1 16,-17 18-1,-1 18 1,-17-1 0,-1-17-16,1 0 15,-18 0-15,-17 0 0,-89 0 16,53 0-16,-158 0 15,105 0 1,0-17-16,-35 17 0,0 0 0,-18 0 16,-17 0-16,-247 35 15,246 0-15,-193 53 16,247-17-16,17-18 16,18 0-16,-53 17 15,159-52-15,-1 0 16</inkml:trace>
  <inkml:trace contextRef="#ctx0" brushRef="#br1" timeOffset="148724.832">24642 13741 0,'-18'-18'16,"0"0"0,1 18-1,-1-17-15,0 17 16,1 0-16,-36 0 15,35 17-15,1 1 16,-36 53 0,35-36-16,-17 18 0,17 17 15,0-34-15,18-1 16,0 18-16,18-36 16,35-34-1,-18-1-15,1-17 0,34-53 16,-35 35-1,-17 0-15,35-71 16,-35 54-16,-1-1 0,1 1 16,-18-54-16,0 54 15,-35-54-15,17 71 16,-17 36-16,-1-1 16,19 36-16,-1 17 15,0 88-15,18-52 16,18 17-16,17 71 15,1-71-15,-19-17 0,19-18 16,-1 17-16,35 18 16,-34-52-16,-1-1 15,-17-17-15,-1-1 0,18 1 16</inkml:trace>
  <inkml:trace contextRef="#ctx0" brushRef="#br1" timeOffset="149299.242">25047 13370 0,'18'-53'0,"0"36"16,-18 52 0,0 18-1,0 17-15,0 142 16,0-71-1,17-17 1,1-89-16,-1 18 0,1-35 16,0-18-16,35-18 15,-36 0-15,36-35 16,-35-35 0,-18 53-16,17-36 15,-17 54-15,18 34 16,-18 54-1,18-36-15,17 18 16,-17-18 0,52 1-16,-52-19 15,17-17-15,0 0 0,18-17 16,-35-19 0,-18 19-16,0-54 0,-18 36 15,1 0-15,-19-54 16,-17 19-1,53 17-15,-17 18 0,17 17 16,-18-17-16</inkml:trace>
  <inkml:trace contextRef="#ctx0" brushRef="#br1" timeOffset="149592.052">25629 13123 0,'36'-17'0,"-19"17"16,36-18-16,-35 18 16,17 0-16,0-18 15</inkml:trace>
  <inkml:trace contextRef="#ctx0" brushRef="#br1" timeOffset="149759.476">25682 13212 0,'0'35'16,"18"0"-1,0 0 1,-1-17-16,1 0 16,-1-1-16,1-17 0,0 0 15</inkml:trace>
  <inkml:trace contextRef="#ctx0" brushRef="#br1" timeOffset="149937.269">25912 13229 0,'0'53'15,"0"-18"-15,0-17 16,17 17-16,1-35 16,-1 0-16</inkml:trace>
  <inkml:trace contextRef="#ctx0" brushRef="#br1" timeOffset="150232.093">26017 13053 0,'18'0'16,"0"0"-16,-1 0 0,19 0 15,-19 0 1,1 0-16,-1 17 0,1 36 16,-18-35-16,18 35 15,-1-18-15,1 36 16,-18-54-16,18 1 15,-18 35 1,0-35-16,-18-18 31,-17 0-15,17 0-16,0 0 0,1 0 16</inkml:trace>
  <inkml:trace contextRef="#ctx0" brushRef="#br1" timeOffset="155531.384">24589 15363 0,'0'-17'16,"0"-1"15,-18 18-15,18 18-16,-35 17 15,17 0-15,-17 54 16,17-54-16,-17 35 15,35-52-15,0 17 16,0-17-16,18-18 16,-1 0-16,36-18 15,-35-17-15,17-18 16,0-35-16,-17 53 16,0-71-16,-18 53 15,0-71-15,0 72 16,-18-72-16,0 71 15,1 0 1,-1 36-16,0 17 16,1 35-16,17 71 15,0-36-15,17 89 16,19-88-16,17 70 16,-18-106-16,53 53 15,-35-53-15,17 1 16,-34-19-16,-19-17 15,1 18-15</inkml:trace>
  <inkml:trace contextRef="#ctx0" brushRef="#br1" timeOffset="155954.897">25047 15046 0,'18'106'16,"0"-36"0,-1 54-16,-17-71 15,18 17-15,-18-17 0,0-17 16,0-1-16,0-18 0,0 1 15,0-36 1,0-34 0,0 16-16,53-17 15,-18 53-15,0 0 16,36 36-16,-54-1 16,36 18-16,-53-18 15,0 18 1,-17-18-16,-36 1 15,18-36-15,-36 17 16,36-34-16,17-1 0,-17 0 16,0-35-16,35 18 15,0 0-15</inkml:trace>
  <inkml:trace contextRef="#ctx0" brushRef="#br1" timeOffset="156214.878">25523 14887 0,'36'0'16,"17"-17"0,-18-1-1,-17 18-15,-1 0 0,-17-18 16</inkml:trace>
  <inkml:trace contextRef="#ctx0" brushRef="#br1" timeOffset="156377.99">25541 14993 0,'18'71'16,"-1"34"-16,19-34 15,-36-53 1,17 17-16,1-17 16,0-1-16,-1-17 15,1-17-15</inkml:trace>
  <inkml:trace contextRef="#ctx0" brushRef="#br1" timeOffset="156579.07">25823 14958 0,'0'17'0,"0"36"16,0-35-16,0 17 0,0 18 15,18-35-15,-18 17 16,18-17-16,-18-1 16,17-17-1</inkml:trace>
  <inkml:trace contextRef="#ctx0" brushRef="#br1" timeOffset="156909.968">25964 14870 0,'18'-18'15,"17"18"1,-17 0-16,35 0 16,-35 18-1,-1-1-15,1 19 16,-18-19-16,0 36 15,0-18-15,0 1 16,17 52 0,1-53-16,0 0 0,-1 18 15,-17-35-15,18 0 16,-18-1-16,-18-17 16,-17 0-1,17 0-15,1 0 0,-36 0 16,35 0-1,-17 0-15</inkml:trace>
  <inkml:trace contextRef="#ctx0" brushRef="#br1" timeOffset="157227.629">25559 15311 0,'35'0'16,"-17"17"-1,17-17-15,0 0 0,36 18 16,-54-18-16,1 0 16</inkml:trace>
  <inkml:trace contextRef="#ctx0" brushRef="#br1" timeOffset="159252.43">476 7126 0,'-35'0'16,"17"0"-16,1 18 15,-1-1-15,-17 36 16,35-17-16,0-19 0,0 19 15,17-19-15,19 1 16,-1-18-16,18-18 16,-35 1-1,-1-19-15,18-17 0,-35 0 16,0-35 0,-17 35-16,-18-53 15,-1 54-15,1 16 0,17 19 16,-17 17-16,0 0 15,35 17-15,-18 1 0,18 17 16,35 71 0,-17-53-16,17 0 0,-17 17 15,17-17-15,53 36 16,-52-54-16,17-18 0,-18 1 16,0 0-16,36-18 15,-54 0-15</inkml:trace>
  <inkml:trace contextRef="#ctx0" brushRef="#br1" timeOffset="159597.479">741 6967 0,'0'53'15,"0"0"-15,0 18 16,17-18-16,-17-18 0,36 18 15,-19-53 1,19 18-16,-19-18 16,1-18-16,0 0 0,-1 1 0,-17-1 15,0 0-15,0-17 16,0 53 0,0 17-1,18 0-15,17 1 16,0-36-1,18 17-15,-35-17 16,0-17-16,17-1 16,-35 0-16,0 1 0,0-19 15,-18-17-15,1 36 16,17-19 0</inkml:trace>
  <inkml:trace contextRef="#ctx0" brushRef="#br1" timeOffset="159796.277">1111 6738 0,'18'18'15,"0"-18"-15,34-36 16,-34 19-1,0-1-15</inkml:trace>
  <inkml:trace contextRef="#ctx0" brushRef="#br1" timeOffset="159908.587">1182 6738 0,'0'124'16,"0"-107"0,0-158-16,17 300 0,-17-124 0,36-17 15,-1-18 1,-17-18-16,-1 18 0,1-18 15,0 1-15</inkml:trace>
  <inkml:trace contextRef="#ctx0" brushRef="#br1" timeOffset="160053.629">1358 6862 0,'0'35'16,"18"-18"-1,17-34 1</inkml:trace>
  <inkml:trace contextRef="#ctx0" brushRef="#br1" timeOffset="160269.771">1429 6720 0,'17'-17'31,"19"34"-16,-89-17-15,123 18 0,-70 0 16,18-1-16,0 1 0,-1 0 16,1-1-16,-18 1 15,0 0-15,0-1 16,-18 1-16,1-18 16,-19 17-1,19-17-15,-1 0 16</inkml:trace>
  <inkml:trace contextRef="#ctx0" brushRef="#br1" timeOffset="161043.678">529 9384 0,'-35'53'16,"-18"35"0,35-53-16,18 53 15,18-70-15,17 17 16,-17-35-16,17 18 0,0-18 16,1-18-16,17-17 0,0-35 15,-18 17-15,-35 17 16,17-17-16,-34-35 15,-1 35-15,-35-35 16,36 53-16,-19 0 16,1-1-16,-18 19 15,36 17-15,-1 0 0,18 17 16,0 36-16,18 53 16,17-35-16,-18-18 15,19 17-15,17-17 0,35 18 16,-35-54-16,0 1 15,17-1-15,-34-17 16</inkml:trace>
  <inkml:trace contextRef="#ctx0" brushRef="#br1" timeOffset="161415.347">935 8996 0,'35'88'16,"-17"-17"-16,-1-18 0,19 88 16,-19-71-1,1-35-15,0 1 16,-18-1-16,0 0 0,-18-52 15,18-19 1,18 19-16,17-19 16,-17 19-16,34 17 15,-34 17 1,17 1-16,-17 35 16,-18-35-16,0-1 0,-18 1 15,-17 17 1,17-35-16,-17 0 15,18-17-15,-1-1 16</inkml:trace>
  <inkml:trace contextRef="#ctx0" brushRef="#br1" timeOffset="161610.802">1217 8925 0,'18'0'0,"35"0"16,-36 0-1,1 0-15,17 0 0,0 0 16,-17 0 0</inkml:trace>
  <inkml:trace contextRef="#ctx0" brushRef="#br1" timeOffset="161754.568">1288 8961 0,'0'0'0,"0"52"0,17-34 16,1 17-16,17 18 15,-17-35-15,17 17 16,-17-35-16,-1 0 16,1 0-16,17-17 15,-35-1-15</inkml:trace>
  <inkml:trace contextRef="#ctx0" brushRef="#br1" timeOffset="161904.763">1552 8996 0,'0'53'16,"0"-18"-16,0 0 15,0-17-15,18-18 16,0-18-1</inkml:trace>
  <inkml:trace contextRef="#ctx0" brushRef="#br1" timeOffset="162156.505">1640 8890 0,'18'0'16,"17"0"-1,-17 0-15,0 35 0,-1-17 16,1 0-16,0-1 0,-1 18 16,1-17-16,-1 0 0,-17 17 15,18-17 1,-53-1 0,35 1-16,-53-18 15,35 0-15,-17 0 16,17-18-16,-17 18 15</inkml:trace>
  <inkml:trace contextRef="#ctx0" brushRef="#br0" timeOffset="170897.84">26635 13741 0,'17'-18'16,"1"18"-1,17 18 1,-17-18-16,0 17 0,17-17 16,18 18-1,-18-18-15,0 0 0,-17 0 16,0 0-1</inkml:trace>
  <inkml:trace contextRef="#ctx0" brushRef="#br0" timeOffset="171020.055">26652 13935 0,'71'35'15,"-18"-35"-15,35 0 16,-35 0-16,-18 0 0</inkml:trace>
  <inkml:trace contextRef="#ctx0" brushRef="#br0" timeOffset="171731.578">27764 13705 0,'-18'0'0,"0"-17"16,-17 17-1,0 17-15,0 19 16,-1 34-16,19-17 16,-1 18-16,18-36 15,18 0-15,17 1 16,0-36-16,18-18 15,-18 0-15,18-52 16,-17 34-16,-1-52 16,-35 35-16,17-35 15,-17 35-15,-17-70 16,-1 70 0,1-71-16,-1 89 15,0 0-15,1 35 16,17 35-16,-18 89 15,18-54 1,18 18-16,-1 53 16,19-88-16,-19 0 0,54 18 15,-1-18 1,-34-53-16,-1 0 0,-18 0 16</inkml:trace>
  <inkml:trace contextRef="#ctx0" brushRef="#br0" timeOffset="172021.267">28134 13547 0,'53'0'16,"-35"0"-16,17 17 0,0 1 15,18 35-15,-18-35 16,-17 17-16,0 0 15,-18 0-15,0-17 0,0 0 16,-18-1-16,0 1 16,1 17-16,-19 18 15,36-35-15,-17 17 0,17 0 16,17-17 0,19-18-16,-19 18 15,1-18-15,17-18 16,-35 0-16</inkml:trace>
  <inkml:trace contextRef="#ctx0" brushRef="#br0" timeOffset="172153.913">28222 13829 0,'36'18'15,"-1"-18"-15,35 0 16,1 0-1,-36-18-15</inkml:trace>
  <inkml:trace contextRef="#ctx0" brushRef="#br0" timeOffset="172394.305">28557 13176 0,'36'0'16,"-1"0"-16,0 0 16,36 0-16,-36-17 15,18 17-15,-35-18 16</inkml:trace>
  <inkml:trace contextRef="#ctx0" brushRef="#br0" timeOffset="172555.508">28575 13300 0,'18'88'15,"-1"-53"-15,-17-17 0,53 35 16,-35-53-16,35 17 15,-36-17-15,19 0 16,-36-17-16</inkml:trace>
  <inkml:trace contextRef="#ctx0" brushRef="#br0" timeOffset="172746.588">28857 13335 0,'0'18'0,"0"35"15,0-36-15,18 36 16,-18-35-16,18-18 16,-1 17-16,1-17 15</inkml:trace>
  <inkml:trace contextRef="#ctx0" brushRef="#br0" timeOffset="173056.173">28981 13159 0,'35'-18'15,"-17"18"1,-1 0-16,1 0 0,17 0 15,0 18 1,-17-1-16,-18 1 0,18 52 16,-18 1-1,0-53-15,0 17 0,0 0 16,0 0 0,0-17-16,-18-18 31,0-18-16,1 18 1</inkml:trace>
  <inkml:trace contextRef="#ctx0" brushRef="#br0" timeOffset="173316.083">29351 13758 0,'18'36'16,"-1"-36"-16,-17 17 0</inkml:trace>
  <inkml:trace contextRef="#ctx0" brushRef="#br0" timeOffset="175563.641">29863 13653 0,'0'17'32,"53"54"-17,-18-36 1,0-17-16,0 17 0,1 0 15,-19-17-15,19 17 0,17 0 16,-36-17 0</inkml:trace>
  <inkml:trace contextRef="#ctx0" brushRef="#br0" timeOffset="175741.478">30092 13670 0,'-35'53'16,"-1"-18"-16,1 1 15,-53 69-15,53-69 16,-1-1-16,19 0 16,-1 1-16,18-19 0</inkml:trace>
  <inkml:trace contextRef="#ctx0" brushRef="#br0" timeOffset="176085.15">30321 13282 0,'18'-18'15,"0"18"1,17 0-16,0 0 15,0 0-15,18-17 0,18 17 16,-36-18-16,0 18 16,-17 0-1,-53 0-15</inkml:trace>
  <inkml:trace contextRef="#ctx0" brushRef="#br0" timeOffset="176237.18">30445 13300 0,'17'53'16,"1"-36"-16,17 54 15,-17-54-15,0 19 16,-1-19-16,-17 1 0,18 0 16,-18-1-16</inkml:trace>
  <inkml:trace contextRef="#ctx0" brushRef="#br0" timeOffset="178628.133">26793 15452 0,'18'0'16,"0"17"-16,17-17 15,0 0-15,1 18 16,-1-18-16,18 0 16,-36 0-16,1 0 0,0 0 15</inkml:trace>
  <inkml:trace contextRef="#ctx0" brushRef="#br0" timeOffset="178755.895">26864 15646 0,'53'17'16,"18"-17"0,-1 0-1,-35-17-15</inkml:trace>
  <inkml:trace contextRef="#ctx0" brushRef="#br0" timeOffset="180858.199">27781 15505 0,'-35'0'16,"17"0"-16,-17 35 15,17-17-15,-17 52 16,35-35-16,-17 18 16,34-35-16,1 0 15,17-1-15,0-17 16,-17-17-16,53-19 15,-54 1-15,18 0 0,-17-18 16,-18 18-16,18-54 16,-18 54-16,0-18 0,0 0 15,0 18-15,0-53 16,-18 35-16,18 35 16,-18-17-16,1 35 15,17 18 1,-18 70-1,18-35-15,0 0 0,18-1 16,-18 19-16,35 35 16,0-53-16,1-18 0,-1 0 15,53 1-15,-53-19 16,36-17 0,-53 0-16</inkml:trace>
  <inkml:trace contextRef="#ctx0" brushRef="#br0" timeOffset="181208.06">28293 15346 0,'17'0'16,"1"-18"-16,53 18 15,-36 18-15,18-1 16,-18 1-16,-17 0 0,17 17 16,-17-17-16,-18-1 15,0 1-15,-18 17 16,0-17-16,-17 17 16,17 0-16,18 1 15,0-19-15,18 1 16,0 0-16,17-1 15,-17-17-15,17 0 16,-17 0-16,-1-17 16,-34 17-1,-19-18-15</inkml:trace>
  <inkml:trace contextRef="#ctx0" brushRef="#br0" timeOffset="181330.392">28363 15593 0,'0'0'0,"53"0"16,-17-18-16,34 18 16,-35 0-16,54-17 15,-72 17-15</inkml:trace>
  <inkml:trace contextRef="#ctx0" brushRef="#br0" timeOffset="181564.552">28769 14958 0,'35'0'16,"-17"0"-16,53 0 15,-54 0-15,54 0 16,-54 0-16,19-18 16</inkml:trace>
  <inkml:trace contextRef="#ctx0" brushRef="#br0" timeOffset="181708.953">28875 15064 0,'0'70'0,"35"1"15,0-18 1,1-36-16,-19 1 16,1 0-16,0-18 15,-1 0-15</inkml:trace>
  <inkml:trace contextRef="#ctx0" brushRef="#br0" timeOffset="181870.637">29104 15081 0,'-17'53'15,"17"-18"1,35 1 0,-18-36-16,1 0 15</inkml:trace>
  <inkml:trace contextRef="#ctx0" brushRef="#br0" timeOffset="182165.54">29245 14958 0,'0'-18'16,"18"18"0,0 0-1,-1 0-15,18 0 16,-17 18-16,0-18 0,-1 17 15,19 1-15,-19 0 16,1 17-16,-18-17 16,18-1-16,-18 19 0,17 16 15,1-34-15,-18 53 16,0-54-16,0 19 16,0-19-16,-18 1 15,18-1-15,-17-17 16,-1 0-1,-35 0 1</inkml:trace>
  <inkml:trace contextRef="#ctx0" brushRef="#br3" timeOffset="188888.879">24606 12718 0,'-17'0'0,"34"0"16,1 0-1,-36 17 17,1-17-17,-19 0 1,-17 0-1,18 0-15,0 0 0,-18 0 16,0 0-16,-35 0 16,53 0-16,-36 18 15,36-18-15,17 0 0,-35 0 16,36 0 0,-19 0-16,19 0 15,-1 0 1,36 0-1,-18 18 1,0-1 0,-18 18-1,18 1-15,0-19 0,-18 1 16,18 53-16,0-36 16,0 0-16,0 0 0,18 1 15,0 52 1,-18-53-16,17 0 0,-17 18 15,18-17-15,0 52 16,-18-35-16,0 53 16,0-36-16,-18 1 15,0 87-15,18-87 0,-17 105 16,17-87 0,-18-1-16,18 0 0,-18 18 15,1 70-15,17-105 16,0 70-1,0-71-15,0-17 0,-18 71 16,18-54-16,-18 71 16,1-17-1,17-71-15,0 70 16,0-87-16,0-19 0,17 1 16,-17 0-1,18-18 1,-18 17-1,18-17-15,-1 18 16,1-1-16,17 1 16,-17-18-16,17 18 15,53-1 1,-35 1-16,-17 0 0,52 17 16,-53 0-16,-17-17 15,17-1-15,-17 1 0,-1-18 16</inkml:trace>
  <inkml:trace contextRef="#ctx0" brushRef="#br3" timeOffset="190857.478">17321 8855 0,'0'-18'16,"-17"18"-1,-1 0-15,-17 0 0,17 0 0,-70 0 16,53 0-1,-18 18-15,-71-18 16,54 0-16,-1 0 0,-70 0 16,71-18-1,17 18-15,-18 0 0,18-18 16,0 18-16,-35 18 16,35-18-16,36 18 15,17-1 32,0 1-31,0 0-1,0-1-15,0 36 16,0-18 0,0 18-16,17 53 15,-17-35-15,18-1 0,-1 248 16,-17-177-1,0 18-15,0 17 0,0 18 16,0 159-16,-17-159 16,17-18-16,0-17 0,17 0 15,19 105 1,-1-158-16,-17-18 0,17-17 16,-17 0-16,-1-1 0,18 36 15,-17-53-15,0 17 16,-18-34-16,0 34 15,0-34-15,17-19 16,1 18 0,0-17-16,17-18 0,0-18 15,71-34-15,-35 16 16,87-34-16,-87 34 16</inkml:trace>
  <inkml:trace contextRef="#ctx0" brushRef="#br3" timeOffset="196934.868">30462 14358 0,'18'0'16,"0"18"-16,-18-1 15,35 36-15,0-17 16,36 52-16,-18-53 16,0 18-16,17 0 15,-17 0-15,53 53 16,-71-71-16,18 18 0,-18-18 15,1 0-15,17 18 16,-36-35-16,1 0 0</inkml:trace>
  <inkml:trace contextRef="#ctx0" brushRef="#br3" timeOffset="197536.453">30357 14975 0,'17'0'47,"-17"-35"-31,18 18-16,-18-19 15,0 1-15,0 0 0,0-36 16,0 18-16,0 18 15,0-18-15,0 18 0,17-71 16,-17 71-16,18-54 16,-18 72-1,18-1-15,-1 18 16,1 18-16,0 17 16,17 0-16,18 18 15,-18-17-15,18-36 0,18 35 16,-36-35-1,-17 0-15,-1 0 16</inkml:trace>
  <inkml:trace contextRef="#ctx0" brushRef="#br3" timeOffset="198325.613">31591 15646 0,'-17'-18'15,"-19"-17"1,1 35 0,0 17-16,-18 19 15,35-1-15,1 36 16,-1-19-1,18-34-15,18 0 16,-1-1-16,36-17 16,-35-17-16,-1-1 15,19-17-15,-1-18 16,-17 35 0,-1 18-1,19 36 1,-36-1-16,17 0 15,1 18-15,-1-35 16,1-1-16,0 1 16,-1-18-16,1 0 15</inkml:trace>
  <inkml:trace contextRef="#ctx0" brushRef="#br3" timeOffset="198620.532">31768 15099 0,'0'0'0,"0"-18"16,53 18-1,-18 0-15,18-17 16,-18 17-16,-17 0 0,17 0 16,-17 0-16</inkml:trace>
  <inkml:trace contextRef="#ctx0" brushRef="#br3" timeOffset="198798.284">31821 15117 0,'17'52'16,"-17"-16"0,18-1-16,-18 53 15,17-17-15,1-54 0,-18 19 16,18-19-1,-1 1-15,1-18 0,0 0 16</inkml:trace>
  <inkml:trace contextRef="#ctx0" brushRef="#br3" timeOffset="199087.203">32050 15311 0,'0'70'0,"0"-35"15,18 18-15,17-17 16,18-19-16,-18-17 16,18 0-16,-18-17 15,-17-1 1,-1 0-16,-17-17 0,0 0 0,0 17 15,-35-35-15,18 18 16,-19 17-16,36 1 16,-17 17-16,-1 0 15,18 17-15</inkml:trace>
  <inkml:trace contextRef="#ctx0" brushRef="#br3" timeOffset="199704.727">32350 15134 0,'17'0'16,"1"0"0,0 0-16,35 0 15,-36-17-15,18 17 16,-17 0-16,0 0 0,-1 0 15,-17 17 1,0 1-16,0-1 0,0 1 16,0 35-1,0-18-15,18 36 16,0-18-16,-1 0 0,1 17 16,0-34-16,-1-1 15,-17-18-15,0 1 16,-17-18-1,-19 0 1,1-18-16,17 18 0,-35 0 16,18 0-16,0 0 15</inkml:trace>
  <inkml:trace contextRef="#ctx0" brushRef="#br3" timeOffset="200706.579">32703 14905 0,'17'0'31,"36"0"-16,-35 0-15,17 0 16,0 0-16,1 0 0,16-18 16,-34 18-1,0 0-15,-18-17 0</inkml:trace>
  <inkml:trace contextRef="#ctx0" brushRef="#br3" timeOffset="200838.742">32897 15028 0,'17'89'16,"1"-54"-16,-18 0 0,0 36 15,0-36-15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0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7602 0,'18'0'15,"123"18"17,-18 0-17,-87-18 1,105-18-1,-106 0 1</inkml:trace>
  <inkml:trace contextRef="#ctx0" brushRef="#br0" timeOffset="259.87">16228 7497 0,'35'35'15,"53"35"1,-35-52 0,35 35-1,-70-35-15,0 52 32,-18-52-32,-124 52 15,-35 19 1,107-54-1,-54 35 1,88-52 0</inkml:trace>
  <inkml:trace contextRef="#ctx0" brushRef="#br0" timeOffset="1066.312">15875 9613 0,'0'0'16,"-18"0"-16,-17 35 16,53-17-1,88 0 1,70-1-1,89-34 1,-71-1 15,-142 18-15,-52-18 0</inkml:trace>
  <inkml:trace contextRef="#ctx0" brushRef="#br0" timeOffset="1294.262">16404 9507 0,'88'36'31,"-52"-19"-31,87 19 16,-35-1 0,-35-18-1,0 36-15,-35-35 16,-36 70-1,-105 0 1,-18 18 0,52-35-1,54-54 1</inkml:trace>
  <inkml:trace contextRef="#ctx0" brushRef="#br0" timeOffset="2095.471">15910 11518 0,'0'0'16,"18"0"-1,105 0 1,54 35 15,-18-35-15,-107 0-16,72-17 15,-71-1 17,-106 18-17</inkml:trace>
  <inkml:trace contextRef="#ctx0" brushRef="#br0" timeOffset="2334.288">16492 11271 0,'0'0'31,"53"53"-31,18-18 16,52 18-1,-52 0 1,-71 35 0,-71-17 15,-35 17-31,-35-17 31,53-18-31</inkml:trace>
  <inkml:trace contextRef="#ctx0" brushRef="#br0" timeOffset="3630.437">3334 8625 0,'0'-17'47,"0"-1"-47,17 1 15,36-54 17,18-53-17,105-105 1,-70 53 0,-53 70 15,-35 88-31,-18-17 15,-18 17 1</inkml:trace>
  <inkml:trace contextRef="#ctx0" brushRef="#br0" timeOffset="3900.245">3651 7655 0,'0'-17'15,"124"-36"32,-89 35-47,-17 18 0,87 53 32,-87 53-17,-36 17 1,18-17 15,0-88-31,0 35 16,0-36-16,0 19 15</inkml:trace>
  <inkml:trace contextRef="#ctx0" brushRef="#br0" timeOffset="4850.255">22983 13053 0,'0'0'0,"106"70"31,88 54-15,71-1-1,52 18 1,-158-105 0,-124-19 15,-35-34-31,-17-1 0</inkml:trace>
  <inkml:trace contextRef="#ctx0" brushRef="#br0" timeOffset="5085.966">23707 13317 0,'35'0'16,"177"71"15,-159-53-31,35 34 15,-53 19 1,-35-36-16,-106 36 16,-176 52 15,194-52-15</inkml:trace>
  <inkml:trace contextRef="#ctx0" brushRef="#br0" timeOffset="5535.963">22684 16051 0,'17'0'47,"213"-105"-31,69-19 0,231-123 15,-372 141-16,-140 71 17,-36 17-32,-35 1 15</inkml:trace>
  <inkml:trace contextRef="#ctx0" brushRef="#br0" timeOffset="5758.874">23618 15240 0,'36'-18'15,"87"18"17,-35 18-32,106 17 31,-105 1-15,-72-36-16,-52 88 15,-88 35 1,-19 54-1,90-124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38.7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15434 3669 0,'-18'-18'0,"36"18"31,-18 18-15,18 0-16,52 87 15,-34-16-15,34 87 16,-35-88-16,54 53 16,-54-88-16,35 0 15,-34-35-15,17-36 16,-36 0-16,18-52 16,-35-1-16,0-52 15,-17 52-15,-18-87 16,-1 87-16,-17-70 15,36 106-15,-36-1 16,53 54 0,17 35-1</inkml:trace>
  <inkml:trace contextRef="#ctx0" brushRef="#br0" timeOffset="603.661">16228 4233 0,'17'0'16,"19"-17"0,-19-1-16,1-17 0,17-18 15,-17-18 1,-18 54-16,0-1 0,-35 0 15,-18 18 1,0 36 0,0 34-16,35-34 15,1 34 1,17-52-16,35 35 0,-17-53 16,70 17-16,-53-34 15,53-19 1,-53 19-16,36-36 15,-53 35-15,-1-17 16,-34 53 0,-1-1-1,0 1-15,1 35 16,17-18-16,0 0 16,17-17-16,1-18 0,17 0 15,1 0-15,16-18 16,-16 1-16,-1-19 15,-17 19 1,-18-36-16,0 35 16,0-35-16,-18 53 15,0 0-15,36 0 32,35 0-17,18-17 1,-36 17-16,0-18 0,18 0 15,0 1 1,-53-1 0</inkml:trace>
  <inkml:trace contextRef="#ctx0" brushRef="#br0" timeOffset="781.968">16757 3739 0,'18'36'0,"17"34"15,-17-34 1,-18 69-16,0-34 16,0-18-16,17 70 15,-17-70-15,0-17 0,35 34 16,-17-70 0,0 0-16</inkml:trace>
  <inkml:trace contextRef="#ctx0" brushRef="#br0" timeOffset="1031.386">17057 4092 0,'0'71'16,"0"-1"0,0-17-1,35-35-15,0 0 0,18-36 16,-35 18-16,0-35 15,-1 17-15,-17 0 16,0-35-16,0 18 16,-17-18-16,-1 53 15,-17-17-15,17 17 16,-17 0 0,35 17-16</inkml:trace>
  <inkml:trace contextRef="#ctx0" brushRef="#br0" timeOffset="1410.765">17374 4216 0,'-17'0'0,"17"-18"31,17-17-16,-17 17-15,0 1 0,0-1 16,18 0-16,-18 1 16,18 17-1,-1 0-15,1 0 16,0 0 0,-1 0-16,1 0 15,-18 17-15,17 1 16,-17 0-16,0 17 15,0-18-15,18 1 16,-18 0 0,0-1-1,0 1 17</inkml:trace>
  <inkml:trace contextRef="#ctx0" brushRef="#br0" timeOffset="1618.729">17551 3828 0,'0'-18'15,"17"0"1,1 18 0</inkml:trace>
  <inkml:trace contextRef="#ctx0" brushRef="#br0" timeOffset="2395.675">17657 4057 0,'17'-18'15,"1"18"-15,-1 0 0,1 0 16,35 0-16,-35 18 16,35 0-16,-36-1 15,-17 19 1,18-19-16,-36 18 16,18 1-16,-17-1 15,-1-17-15,0-1 16,36-17-1,0 18-15,-1-18 16,18 0 0,-17 0-16,0 0 0,-1 0 15,1 0-15</inkml:trace>
  <inkml:trace contextRef="#ctx0" brushRef="#br0" timeOffset="3474.055">18098 4128 0,'17'0'31,"1"0"-15,-1-18-1,1 18 1,-36 0 0,1-18-1,-1 18-15,-17 18 16,17 0-16,1-18 0,17 17 15,0 1 1,17-1-16,19 1 16,-1 0-1,0-18-15,-17 0 0,17 17 16,0-17 0,1-17-16,-19 17 15,1 0-15,-18-18 16,0 36-1,0-1 1,17-17 0,1 0-1,0 0 1,-1-17-16,19-36 16,-19 18-16,1-1 0,0-52 15,-18 35-15,0-53 16,0 53-16,-18-17 15,0 17-15,1 0 16,-1 0-16,-35 18 16,35 35-16,1 17 0,-1 19 15,1 17-15,17 17 16,0 54-16,17-54 16,1 1-16,-1-18 0,72 17 15,-1-17 1,-53-35-16,0-1 0,-17-17 15,0 0-15,-1 18 16,-34-18-16</inkml:trace>
  <inkml:trace contextRef="#ctx0" brushRef="#br0" timeOffset="10609.342">20108 4022 0,'18'17'16,"0"19"-16,-18-1 15,17-17-15,-17 17 0,18 18 16,-18-36-16,18 1 16,-18 0-16,0-36 15,0 0-15,0 1 16,-18-19-16,18-16 0,-35-37 16,17 36-16,-17-52 15,17 69-15,-17-17 16,35 36-1,0-1-15,17 36 16,1-18 0</inkml:trace>
  <inkml:trace contextRef="#ctx0" brushRef="#br0" timeOffset="11776.663">20443 4022 0,'18'70'15,"-18"-52"1,0 17-16,0 0 16,0-17-16,0-36 31,0-17-15,18-35-16,-18 34 15,17-17-15,1 18 16,0 35-16,-1 0 15,19 0-15,-19 18 16,1 17-16,0-17 16,-18-1-16,17 19 0,-17-19 15,0 1 1,0-36 0,0 1-1,18-1 1,-1 18-16,19 0 15,-36 18 1,17-1-16,1 1 0,0 35 16,-18-36-16,0 19 15,17-1-15,1-17 16,0 17 0</inkml:trace>
  <inkml:trace contextRef="#ctx0" brushRef="#br0" timeOffset="12122.179">21008 4304 0,'18'53'16,"-1"53"-16,-17-71 16,0 35-16,18-52 15,-18 0-15,-18-18 16,18-71-1,-17 18-15,17-17 16,0 17-16,0-18 0,0-52 16,0 70-16,35-18 15,-18 54-15,36 17 16,-35 0-16,17 53 16,-17-36-1,-18 36-15,0-18 16,-35 1-16,17-19 15,-53 1-15,54-18 16,-36 0-16,35-18 16,1-17-1,17 0-15</inkml:trace>
  <inkml:trace contextRef="#ctx0" brushRef="#br0" timeOffset="12344.502">21255 3510 0,'0'0'0,"0"18"0,0 17 16,18 71 0,-18-36-16,0 1 0,17 0 15,-17 70-15,0-71 16,0-17-16,0-18 0,18 36 15,-1-53 1,1-18-16</inkml:trace>
  <inkml:trace contextRef="#ctx0" brushRef="#br0" timeOffset="12715.681">21414 4110 0,'35'0'16,"-17"0"-16,-1 0 0,1 0 16,35-18-16,-36 1 15,1-1-15,-18 0 16,0 1-16,0-1 0,-35 0 15,17 1-15,-17 17 16,0 0 0,17 0-16,-17 35 15,17-17-15,18-1 0,0 36 16,35 0 0,-17-35-16,17-1 15,-17 1-15,52-18 0,-34 0 16,-19 0-16,19 0 15,-36-18-15,17-17 16,1 18-16</inkml:trace>
  <inkml:trace contextRef="#ctx0" brushRef="#br0" timeOffset="13189.68">21713 4180 0,'0'18'0,"0"-36"32,0-17-17,18 18-15,0-36 16,-1 35-16,-17-17 15,18 17-15,0 0 16,-1 18-16,-17 18 16,0 0-16,18 35 15,-18-36-15,0 19 16,0-19-16,0 1 16,18-1-1,-1-34 1,1-18-1,0 35-15,-1-18 16,1 0-16,-18 1 0,35-1 16,-17 18-1,-1 0-15,-17 18 16,18 17-16,-18-17 16,0-1-16,18 1 0,-18-1 15,17-17-15,-17 18 16,18 0-16,-18-1 0</inkml:trace>
  <inkml:trace contextRef="#ctx0" brushRef="#br0" timeOffset="13629.441">22137 4163 0,'17'0'16,"1"-18"-16,17 1 15,-17-1-15,-18 0 16,18 1 0,-18-1-16,-18 0 15,0 18-15,-35 0 16,36 0-16,-18 36 16,17-36-16,18 35 15,18-17-15,-18-1 16,17-17-16,1 18 0,17-1 15,-17-17-15,-18 18 16,17-18 0,1 0-16,-18-18 15,18 1 1,-1-1 0,1 18-1,0 0 1,-1 0-16,-17 18 15,35-18 1,-35 17-16,18-17 16,0 0-16</inkml:trace>
  <inkml:trace contextRef="#ctx0" brushRef="#br0" timeOffset="13957.27">22384 4022 0,'17'0'16,"19"0"0,-1 0-16,18-18 15,-18 18-15,18-18 16,-18-17-1,-35 17-15,18 1 0</inkml:trace>
  <inkml:trace contextRef="#ctx0" brushRef="#br0" timeOffset="14147.778">22490 3739 0,'17'71'15,"1"0"1,17-1-16,-17-35 16,17 18-16,-35-17 15,18-19-15,-18 1 0,17 17 16,-17-17 0</inkml:trace>
  <inkml:trace contextRef="#ctx0" brushRef="#br0" timeOffset="15134.333">22966 4039 0,'0'-17'15,"-18"17"1,-17 17-16,17-17 16,1 18-16,-19 35 15,1 0 1,35-36-16,0 1 0,0 0 15,18-1 1,-1-17-16,36 0 16,-35 0-16,17-35 15,-17 35-15,-1-18 16,-17 1-16,0-1 0,0 1 16,0-1-1,18 18 16,0 18-15,-1-18-16,19 17 16,-19-17-16,1-17 15,0 17 1,-18-18 15,17 18-15,19 0-1,-19-18-15,18 18 16,1-17-16,17-19 16,-18 36-16,0-35 15,-17 17-15,-18 1 16</inkml:trace>
  <inkml:trace contextRef="#ctx0" brushRef="#br0" timeOffset="15309.364">23230 3863 0,'18'88'15,"-18"-53"-15,18 18 16,-1 18 0,36-1-16,-35-34 15,17-36 1</inkml:trace>
  <inkml:trace contextRef="#ctx0" brushRef="#br0" timeOffset="15448.9">23495 4092 0,'18'53'0,"-18"-35"15,17-1-15,1 19 16,0-19-16,-1-17 15</inkml:trace>
  <inkml:trace contextRef="#ctx0" brushRef="#br0" timeOffset="15552.778">23513 3969 0,'17'-36'16,"1"36"-1,17 0 1</inkml:trace>
  <inkml:trace contextRef="#ctx0" brushRef="#br0" timeOffset="15776.204">23707 4145 0,'0'18'15,"17"-1"1,1 1-16,0-18 0,35-18 15,-36 1-15,1-1 16,-18 1-16,0-1 16,-35-17-1,-1 17-15,19 18 16,-1-18-16,-17 18 16</inkml:trace>
  <inkml:trace contextRef="#ctx0" brushRef="#br0" timeOffset="16014.07">23971 4180 0,'0'-17'16,"-17"-1"0,17 1-16,17-1 15,1 0-15,17 18 16,-17 0-16,-1 0 15,1 0-15,17 0 0,-17 18 16,0 17 0,-1-35-16,-17 18 0,0 17 15,0 0 1</inkml:trace>
  <inkml:trace contextRef="#ctx0" brushRef="#br0" timeOffset="16217.854">24359 3722 0,'36'0'16,"-1"17"-1,-17 19 1</inkml:trace>
  <inkml:trace contextRef="#ctx0" brushRef="#br0" timeOffset="16309.504">24589 4075 0,'0'-18'0</inkml:trace>
  <inkml:trace contextRef="#ctx0" brushRef="#br0" timeOffset="44688.626">16316 5803 0,'0'0'0,"18"0"31,17 0-31,0 0 16,0 18-16,-17-18 0,35 17 16,-35 1-1,-1 17-15,-17-17 0,-17 17 16,-1 1-16,0-1 15,-35 35-15,36-17 16,-18 18-16,17-18 16,18 0-1,0-18-15,35 18 16,-17-53-16,52 18 16,-34-18-16,-19-18 0,36-17 15,-53 17 1,0 0-16,0-17 0</inkml:trace>
  <inkml:trace contextRef="#ctx0" brushRef="#br0" timeOffset="44815.647">16281 6209 0,'53'0'16,"-18"-18"-16,35 1 15,-34-1 1,34-17-16</inkml:trace>
  <inkml:trace contextRef="#ctx0" brushRef="#br0" timeOffset="45094.98">16775 5556 0,'0'-17'16,"17"17"-1,36 0 1,-35-18-16,17 18 0,0-18 0,18 18 15,-35-17-15,0 17 16</inkml:trace>
  <inkml:trace contextRef="#ctx0" brushRef="#br0" timeOffset="45245.774">16828 5592 0,'0'52'16,"17"-16"-16,-17-1 0,53 18 15,-35-35-15,35 17 16,-18-35-16,-17 17 16,-1-17-16,1 0 15,-1 0-15</inkml:trace>
  <inkml:trace contextRef="#ctx0" brushRef="#br0" timeOffset="45438.975">17163 5592 0,'0'52'0,"0"-34"16,0 0-16,0 35 16,0-36-16,17 1 15,1 0-15,0-18 16</inkml:trace>
  <inkml:trace contextRef="#ctx0" brushRef="#br0" timeOffset="45747.052">17251 5486 0,'17'0'15,"36"-18"1,-35 18-16,17 0 15,-17 0-15,0 0 16,-1 18-16,1-18 0,17 35 16,-17 18-1,-18-18-15,0 0 0,0 1 16,17 17-16,-17-18 16,0-17-16,0-1 0,0 18 15,0-17 1,0 0-16,-17-18 15,-1-18 1,1 0-16,-1 18 16,0-17-16,1 17 15</inkml:trace>
  <inkml:trace contextRef="#ctx0" brushRef="#br0" timeOffset="46267.536">17851 5909 0,'35'-18'15,"-18"18"-15,36 0 16,-17-17-16,34 17 16,-52 0-16,17 0 15,-17 0-15</inkml:trace>
  <inkml:trace contextRef="#ctx0" brushRef="#br0" timeOffset="46411.853">17886 6068 0,'53'17'15,"35"-17"1,-53 0-16,36 0 16,-36 0-16,-17 0 0</inkml:trace>
  <inkml:trace contextRef="#ctx0" brushRef="#br0" timeOffset="47163.616">18838 5574 0,'-17'35'15,"-19"53"1,19 36 0,-1-54-16,18 54 0,18-54 15,-1-34-15,1 17 16,17-18-16,18-17 15,-17-18-15,-1 0 0,-18-18 16,19 0-16,-19 1 0,1-54 16,-18 53-16,-18-17 15,18 53 1,0 17 0,0 0-16,18 18 0,17 18 15,1-54-15,52 19 16,-53-36-1,0 0-15,18-53 16,-35 18-16,0-36 16,-18 18-16,-18-35 15,0 35-15,-17-18 16,17 54-16,1-19 16</inkml:trace>
  <inkml:trace contextRef="#ctx0" brushRef="#br0" timeOffset="47391.728">19438 5362 0,'53'0'16,"-35"0"-16,70 0 16,-53 0-16,18 0 0,0-17 15,-18-1 1</inkml:trace>
  <inkml:trace contextRef="#ctx0" brushRef="#br0" timeOffset="47568.176">19544 5450 0,'18'71'16,"-18"-36"-16,17 36 15,-17-54-15,18 19 16,17-1-16,-17-35 16,17 18-16,-17-1 15,17-17 1,-17-17-16,-18-19 0</inkml:trace>
  <inkml:trace contextRef="#ctx0" brushRef="#br0" timeOffset="47735.67">19808 5503 0,'0'36'15,"0"17"1,18-18-16,-18-18 0,18 36 15,-1-17 1,1-36-16,17-18 16</inkml:trace>
  <inkml:trace contextRef="#ctx0" brushRef="#br0" timeOffset="48030.758">19967 5345 0,'18'0'16,"17"0"-16,0 17 16,-17 1-16,0-18 15,17 18 1,-17-18-16,-1 35 16,1-18-16,-18 19 15,0-1-15,18 0 0,-18-17 16,0 35-16,0-18 15,0-17 1,-18-36 0,0 0-1,1 18-15,-1-17 16,0 17-16,1 0 16</inkml:trace>
  <inkml:trace contextRef="#ctx0" brushRef="#br0" timeOffset="48330.403">20391 5891 0,'35'71'16,"-18"-36"0,19 1-16,17 16 15,0 1-15,-18-35 16,-17 0-16,-1-18 15</inkml:trace>
  <inkml:trace contextRef="#ctx0" brushRef="#br0" timeOffset="48487.555">20567 5927 0,'-71'123'15,"18"-70"-15,-17 35 16,52-52-16,1-1 0,17-18 0,0 19 16</inkml:trace>
  <inkml:trace contextRef="#ctx0" brushRef="#br0" timeOffset="48893.998">21237 5962 0,'18'0'16,"35"-18"-16,-18 1 16,0-1-16,1 18 0,17-18 15,-1 1 1,-16-1-16</inkml:trace>
  <inkml:trace contextRef="#ctx0" brushRef="#br0" timeOffset="49041.438">21378 5786 0,'18'88'0,"-18"-35"16,35 35-16,-17-35 16,17 17-1,-17-52-15</inkml:trace>
  <inkml:trace contextRef="#ctx0" brushRef="#br0" timeOffset="49560.76">22084 5592 0,'18'141'16,"17"17"0,-35-87-16,17 0 0,1 34 15,-18-52 1,0-88 0,0 0-1,18-1-15,-1-16 0,1 16 16,0 19-16,-1-1 15,19 18-15,-1 0 0,0 0 0,0 35 16,18 18 0,-53-18-16,18 1 0,-18 17 15,-18-36-15,1 1 16,-36 0-16,17-18 16,-34-18-1,35 0-15,-36-17 16,53 0-16</inkml:trace>
  <inkml:trace contextRef="#ctx0" brushRef="#br0" timeOffset="49843.553">22525 5398 0,'18'0'16,"17"0"-1,-18 0-15,36 0 16,-17 0-16,-1 0 15,-17 0-15,-1 0 0,1-18 16</inkml:trace>
  <inkml:trace contextRef="#ctx0" brushRef="#br0" timeOffset="50027.666">22631 5503 0,'0'71'15,"17"-18"1,19-18 0,-1 0-1,-17-17-15,17 0 16,0-18-16,-17-18 0,-18 0 16</inkml:trace>
  <inkml:trace contextRef="#ctx0" brushRef="#br0" timeOffset="50232.932">22913 5468 0,'0'35'15,"0"-17"-15,0 35 16,18 0-16,-18-36 0,17 19 15,1-36-15,-1 17 16,1-17-16,-18-17 16</inkml:trace>
  <inkml:trace contextRef="#ctx0" brushRef="#br0" timeOffset="50571.362">23072 5345 0,'17'0'16,"1"0"-1,17 0 1,-17 0-16,0 0 0,-1 0 16,1 17-16,17-17 15,-35 18-15,18 0 16,-18-1-16,0 18 0,17 1 0,-17 34 15,0-17 1,18 18-16,0-36 16,-18 0-16,17 1 15,-17-19-15,0 1 16,-17-18 0,-1-18-1,0 18-15,1 0 16,-19 0-16,1 0 15</inkml:trace>
  <inkml:trace contextRef="#ctx0" brushRef="#br0" timeOffset="52957.778">16863 7355 0</inkml:trace>
  <inkml:trace contextRef="#ctx0" brushRef="#br0" timeOffset="53374.042">16863 7355 0,'0'0'15,"53"-35"-15,-53 18 47,17 17-47,-17-18 16,0 0-1,0 1-15,0-19 16,-17 36-16,-19-17 16,1 17-16,-18 17 15,18 1-15,-36 53 16,54-36-16,-19 53 16,36-53-1,0 18-15,18 18 16,35-18-1,-18-53-15,36 17 0,-36-17 16,0-17-16,18-19 16,-17 1-16,-19-35 15,1 34-15,-18 1 16,0 0-16,-18-18 16,1 35-16,-1 18 15,18 18-15,0-1 16,18 54-16,-1-36 15,1 1-15,0-1 16,17 0-16,0-17 16,0-1-16,-17 1 0,17 0 0,-17-18 15,0-18-15</inkml:trace>
  <inkml:trace contextRef="#ctx0" brushRef="#br0" timeOffset="53601.76">17180 6879 0,'18'-17'15,"17"17"-15,18 0 16,-18 0-16,18 0 15,-17 0-15,-19 0 16,19 0-16</inkml:trace>
  <inkml:trace contextRef="#ctx0" brushRef="#br0" timeOffset="53747.764">17321 6932 0,'0'35'0,"18"36"15,-18-36-15,35 18 16,1-18 0,-19-35-16,19 18 15,-19-36-15</inkml:trace>
  <inkml:trace contextRef="#ctx0" brushRef="#br0" timeOffset="53907.99">17568 6967 0,'0'53'0,"0"-17"15,18-1 1,0-35 0</inkml:trace>
  <inkml:trace contextRef="#ctx0" brushRef="#br0" timeOffset="54188.772">17674 6844 0,'18'-18'16,"-1"18"-16,1 0 16,0 0-16,-1 0 15,1 0-15,0 18 16,-18 17-16,17 18 15,1-18-15,0 1 16,-1 34 0,1-35-16,-18-17 0,0 0 0,0 17 15,0-17-15,-18-1 16,1-17 0,-19-17-16,19-1 15,-1 0 1</inkml:trace>
  <inkml:trace contextRef="#ctx0" brushRef="#br0" timeOffset="54420.248">18133 7214 0,'35'18'16,"18"0"-16,-18-18 16,-17 0-16,0 0 15,-18 17-15</inkml:trace>
  <inkml:trace contextRef="#ctx0" brushRef="#br0" timeOffset="54525.63">18150 7444 0,'36'17'15,"-1"1"-15,18-18 16,-18 0-16,-17-18 16</inkml:trace>
  <inkml:trace contextRef="#ctx0" brushRef="#br0" timeOffset="55287.72">19456 7320 0,'-53'-35'15,"35"17"-15,-52-17 16,34 35 0,1 0-16,0 0 0,17 18 15,0 17-15,-17 18 16,35-18-16,18 36 16,-1-54-16,54 19 15,-36-19-15,36-17 16,-36 0-16,0-17 15,-17 17-15,0-36 0,-1 1 16,1 17-16,-18-17 16,0 17-16,-18-17 15,18 18-15,-17 17 16,17 17-16,0 54 16,17-1-1,1-17-15,17 71 0,-17-54 16,17 54-1,-35-89-15,0 18 0,0-18 16,0-17-16,-35-1 16,-18-34-16,18 17 15,-1-35-15,-16-18 16,16 17-16,1-34 16,17 17-16,18 0 15</inkml:trace>
  <inkml:trace contextRef="#ctx0" brushRef="#br0" timeOffset="55533.154">19667 6862 0,'0'0'0,"0"-18"16,36 0-16,-19 18 16,19-17-16,-19 17 15,1 0-15,17 0 16,-17 0-16,-18-18 0</inkml:trace>
  <inkml:trace contextRef="#ctx0" brushRef="#br0" timeOffset="55699.722">19738 6932 0,'18'71'15,"-1"-18"1,1-36-16,17 36 16,-17-35-1,-18-1-15,35 1 0,-17-18 16,-1 0-16,1 0 15</inkml:trace>
  <inkml:trace contextRef="#ctx0" brushRef="#br0" timeOffset="55877.193">20003 6932 0,'-18'53'0,"18"0"16,18-18 0,-18-17-16,17-1 15,1-17-15</inkml:trace>
  <inkml:trace contextRef="#ctx0" brushRef="#br0" timeOffset="56188.475">20144 6773 0,'17'0'16,"1"18"0,0-18-16,-1 18 15,1-18-15,-1 17 16,1 1-16,-18 0 0,0 34 15,0-34-15,0 35 16,0-35-16,0 35 16,0-36-1,0 1-15,-18-18 16,1 0 0,-1 0-1,-17-18 1,17 1-16</inkml:trace>
  <inkml:trace contextRef="#ctx0" brushRef="#br0" timeOffset="56450.026">20620 6791 0,'-18'71'15,"1"34"-15,17 19 16,0-54-16,0-17 16,17 71-16,1-89 15,35 36-15,-36-36 16,19-17-1,-19-18-15</inkml:trace>
  <inkml:trace contextRef="#ctx0" brushRef="#br0" timeOffset="56760.936">20937 6950 0,'71'0'16,"-36"0"-16,36 0 16,-36 0-1,18 35-15,-53-17 16,18 35-16,-36-18 16,-17 35-16,17-34 15,0 34 1,18-34-16,0 34 15,18-52-15,17 17 16,-17-17-16,35-18 16,-35 0-16,17 0 15,-18-18-15,-17-17 16</inkml:trace>
  <inkml:trace contextRef="#ctx0" brushRef="#br0" timeOffset="56922.287">21078 7214 0,'53'0'0,"-35"0"16,53-17 0,-36-1-16,0 18 0,18-18 15,-35 1-15</inkml:trace>
  <inkml:trace contextRef="#ctx0" brushRef="#br0" timeOffset="57128.759">21431 6791 0,'53'0'15,"-35"0"-15,35-18 16,-36 18 0,1 0-16,0-17 15,-36 17-15</inkml:trace>
  <inkml:trace contextRef="#ctx0" brushRef="#br0" timeOffset="57278.398">21484 6809 0,'0'53'15,"18"17"1,-18-35-16,35 36 16,-17-53-16,17-1 15,-17 1-15,17-18 16,-17-18-16,17 1 16</inkml:trace>
  <inkml:trace contextRef="#ctx0" brushRef="#br0" timeOffset="57451.252">21784 6862 0,'0'17'0,"0"54"16,0-54-16,18 1 0,-18 0 15,17 17 1,1-35-16,0 0 15</inkml:trace>
  <inkml:trace contextRef="#ctx0" brushRef="#br0" timeOffset="57758.022">21890 6738 0,'18'18'15,"-1"-18"-15,1 17 16,-1-17-16,-17 18 16,18-18-16,0 18 15,-1 17-15,-17-17 16,18 34-16,-18-34 16,0 53-16,0-36 15,0 18 1,0-36-16,0 1 15,-18-18 1,1 0 0,-1-18-16,18 1 31</inkml:trace>
  <inkml:trace contextRef="#ctx0" brushRef="#br0" timeOffset="58169.638">22137 6668 0,'17'17'15,"19"1"1,-19-1-16,19 19 0,17 34 15,-36-34 1,36 52-16,-35-35 16,-1 70-16,-17-52 15,-17 70-15,17-88 16,-36 70 0,19-88-16,-18 36 15,-1-53-15</inkml:trace>
  <inkml:trace contextRef="#ctx0" brushRef="#br0" timeOffset="59486.656">18750 8484 0,'18'0'16,"-18"18"0,0 0-16,0 17 15,-18 0-15,1 18 16,-1-18-16,18-17 15,0 17-15,-18-17 16,18 17-16,0-17 0,0 17 16,18 18-16,0-35 15,-1 35 1,-17-18-16,18 0 0,-18-17 16,0 17-16,0 36 15,0-36-15,0 35 16,0-34-16,17 17 15,1-36-15,0 1 16,-1-18-16</inkml:trace>
  <inkml:trace contextRef="#ctx0" brushRef="#br0" timeOffset="59730.937">18450 9172 0,'18'36'16,"35"52"-16,-36-35 15,54 17-15,-18-35 16,18 18 0,-19-35-16,19 0 15,-53-18-15,35-18 16,-18 0-16,-18-17 15,1 0-15,0 0 16,-18 17-16,-18-17 16</inkml:trace>
  <inkml:trace contextRef="#ctx0" brushRef="#br0" timeOffset="62529.582">16757 4815 0,'0'18'47,"-18"17"-32,18-17-15,0 17 0,0-17 16,0 52 0,0 1-16,18-36 15,-18-17-15,0 17 0,0 0 16,18-35-16,-18 18 16</inkml:trace>
  <inkml:trace contextRef="#ctx0" brushRef="#br0" timeOffset="62795.176">16563 5062 0,'0'71'16,"18"-36"-1,-1 36-15,-17-54 16,18 19-16,-1-19 0,19 1 15,-19-18-15,36 18 16,-35-36-16,17 0 0,-17 1 16,17-36-16,0 17 15,1-16 1,-36 16-16,17 19 0,-17-1 16,18 0-16,0 18 15</inkml:trace>
  <inkml:trace contextRef="#ctx0" brushRef="#br0" timeOffset="63801.318">19667 10372 0,'18'0'16,"0"-18"-1,17 18-15,-17 18 16,34-1-16,-16 1 16,-19 0-16,-17-1 0,0 1 15,0 52 1,-17-34-16,-1-19 0,-17 19 15,17-1-15,-17 35 16,17-52-16,18 0 0,0-1 16,18 1-16,17-18 0,18 18 15,-18-18-15,36-36 16,-36 36 0,1-35-16,-36 17 15,-18 1-15</inkml:trace>
  <inkml:trace contextRef="#ctx0" brushRef="#br0" timeOffset="63930.156">19579 10636 0,'35'0'16,"1"0"-16,52-17 16,-35-1-16,35 0 15,-53 18-15,1-17 16</inkml:trace>
  <inkml:trace contextRef="#ctx0" brushRef="#br0" timeOffset="64183.369">20073 10019 0,'35'0'0,"18"-35"16,35 17-1,-52 0-15,17 1 16,-18-1 0,-53 18-1,-17 0 1</inkml:trace>
  <inkml:trace contextRef="#ctx0" brushRef="#br0" timeOffset="64308.564">20197 9966 0,'-36'35'16,"36"-17"-16,0 17 16,18 36-16,0-230 0,-18 335 0,52-105 15,1-36 1,-35-17-16,17-1 16,-17 1-16,0-18 15,-1 0-15</inkml:trace>
  <inkml:trace contextRef="#ctx0" brushRef="#br0" timeOffset="64502.757">20479 10072 0,'0'53'16,"0"-18"-1,0 0-15,0-17 0,17 0 16,1 17 0,0-35-16</inkml:trace>
  <inkml:trace contextRef="#ctx0" brushRef="#br0" timeOffset="65193.088">20602 10037 0,'18'-18'15,"0"18"-15,-1 0 16,18 0-16,1 0 16,-1 0-1,-17 18-15,-1-1 16,-17 1-16,0 35 15,0 0 1,0-18-16,0-17 0,0 34 16,0 1-1,0-35 1,-17-18 0,-1 0-1,0-18-15,1 1 16,-1-1-16</inkml:trace>
  <inkml:trace contextRef="#ctx0" brushRef="#br0" timeOffset="65470.557">20955 10001 0,'0'18'31,"0"0"-31,0 34 16,0-34-16,0 17 16,0 1-16,18 17 15,-1-36-15,-17 18 0,18-17 16,17 0-1,-17-18-15,-1 0 16,1-18-16</inkml:trace>
  <inkml:trace contextRef="#ctx0" brushRef="#br0" timeOffset="65631.355">21184 10195 0,'0'36'0,"18"-19"16,0 1 0,-1-18-1</inkml:trace>
  <inkml:trace contextRef="#ctx0" brushRef="#br0" timeOffset="65770.992">21202 9984 0,'0'-18'15,"0"0"-15</inkml:trace>
  <inkml:trace contextRef="#ctx0" brushRef="#br0" timeOffset="65950.205">21449 10037 0,'35'35'16,"0"18"-16,-35-18 16,0 18-16,0-35 15,-17 17-15,-1-18 0,1 19 16,-19-19-16,-17 1 15</inkml:trace>
  <inkml:trace contextRef="#ctx0" brushRef="#br0" timeOffset="66320.352">20708 9296 0,'0'17'16,"0"1"-16,0 35 15,0-18-15,18 53 16,-18-52-16,17 69 15</inkml:trace>
  <inkml:trace contextRef="#ctx0" brushRef="#br0" timeOffset="66533.489">20849 10813 0,'0'105'16,"0"19"-1,0-71-15,0 53 16,0-71-16,0 0 16,0-17-16</inkml:trace>
  <inkml:trace contextRef="#ctx0" brushRef="#br0" timeOffset="67261.349">21802 10372 0,'17'0'16,"36"0"-1,-17 0-15,-1 17 16,0-17-16,0 18 0,1 17 16,-19 1-16,-17 16 15,0-16-15,-17 17 16,-1-18-1,0 35-15,18-52 16,18 35-16,0-35 16,35-1-1,-36-17-15,1 0 0,-1 0 16</inkml:trace>
  <inkml:trace contextRef="#ctx0" brushRef="#br0" timeOffset="67394.727">21872 10672 0,'0'0'0,"18"0"0,0 0 16,34 0-1,-16-18-15,34 0 16,-34 18-16,-1 0 0</inkml:trace>
  <inkml:trace contextRef="#ctx0" brushRef="#br0" timeOffset="67661.332">22296 10054 0,'52'-17'0,"-34"17"15,17 0-15,1 0 0,17-18 16,-36 18-16,1-18 16</inkml:trace>
  <inkml:trace contextRef="#ctx0" brushRef="#br0" timeOffset="67799.531">22401 10072 0,'0'88'16,"18"-17"-1,17-1 1,-17-35-16,17 1 16,1-1-1,-19-35-15,1 0 0</inkml:trace>
  <inkml:trace contextRef="#ctx0" brushRef="#br0" timeOffset="67969.011">22666 10213 0,'0'53'15,"0"-18"1,18-17-1,17-1 1,-17-17-16</inkml:trace>
  <inkml:trace contextRef="#ctx0" brushRef="#br0" timeOffset="68266.971">22789 10107 0,'18'-18'0,"0"18"16,-1 0-16,19 0 16,-19 0-16,19 0 15,-19 0-15,-17 18 0,18 0 16,-18 35 0,0-18-16,0 0 0,0 0 15,17 36 1,-17-36-16,18-17 0,-18 17 15,0-17-15,0 0 16,-18-36 0,1 0-1,-1 1 1,1-1-16</inkml:trace>
  <inkml:trace contextRef="#ctx0" brushRef="#br0" timeOffset="68786.678">23213 10125 0,'0'17'31,"0"19"-31,0-1 16,0 0-16,17 0 0,-17 1 16,18 17-16,0-18 15,-1 0 1,1-17-16,0 0 0,-1-18 16,1-18-16</inkml:trace>
  <inkml:trace contextRef="#ctx0" brushRef="#br0" timeOffset="69686.665">23407 10213 0,'0'-18'16,"17"18"171,1 0-77,-36 0 15</inkml:trace>
  <inkml:trace contextRef="#ctx0" brushRef="#br0" timeOffset="70508.825">21167 10037 0,'0'-18'0,"0"36"47,0 34-32,17-34-15,-17 53 16,0-54-16,0 19 0,0-19 16,0 1-16,18 35 15,0-18 1</inkml:trace>
  <inkml:trace contextRef="#ctx0" brushRef="#br0" timeOffset="71109.645">23460 10178 0,'-18'0'15,"-17"0"1,17-18-16,18 36 15,35-18 1,54 35 0,-54-35-16,-17 18 15,-1 17-15,-17-18 16,0 1-16,-35 35 16,0-35-16,-1-1 15,19-17-15,17 18 0,-18-18 16,36 0-1,17 0-15,0 0 16,1-18-16,-1 18 16</inkml:trace>
  <inkml:trace contextRef="#ctx0" brushRef="#br0" timeOffset="71291.841">23689 10195 0,'53'36'16,"-18"-1"-1,-17-18-15,-18 19 16,0-19-16,-53 36 16,18-35-16,-36 0 15</inkml:trace>
  <inkml:trace contextRef="#ctx0" brushRef="#br0" timeOffset="71499.77">23054 9507 0,'0'18'0,"0"0"16,18 17-16,-18 53 15,0-35-15</inkml:trace>
  <inkml:trace contextRef="#ctx0" brushRef="#br0" timeOffset="71688.905">23125 11042 0,'-18'159'0,"-17"-36"16,35-70-16,-18 35 15,18-52-15,18-1 16</inkml:trace>
  <inkml:trace contextRef="#ctx0" brushRef="#br0" timeOffset="71916.328">24007 10777 0,'17'0'32,"1"0"-32,-1 0 0,1 0 15</inkml:trace>
  <inkml:trace contextRef="#ctx0" brushRef="#br0" timeOffset="72105.815">24395 10813 0,'35'-18'15,"0"18"1,0 0 0,-17 0-16</inkml:trace>
  <inkml:trace contextRef="#ctx0" brushRef="#br0" timeOffset="72241.08">24624 10813 0,'18'0'0,"-1"17"16,1-17 0,-1 0-1</inkml:trace>
  <inkml:trace contextRef="#ctx0" brushRef="#br0" timeOffset="72876.855">25400 10495 0,'18'-17'15,"-18"-1"-15,17 18 16,1-18-16,17 36 16,36 0-1,-36-1-15,-17 18 0,17 1 16,-35-1 0,0 0-16,-18 18 15,1-18-15,-1-17 0,0 53 16,1-54-16,17 1 15,17 35-15,-17-36 16,18 1-16,17 0 16,-17-18-16,0 0 15,-1 0-15</inkml:trace>
  <inkml:trace contextRef="#ctx0" brushRef="#br0" timeOffset="73007.391">25506 10848 0,'-18'0'15,"36"-18"1,-1 18-16,54-35 16,-18 35-16,-18-18 0,53 1 15,-70-1 1</inkml:trace>
  <inkml:trace contextRef="#ctx0" brushRef="#br0" timeOffset="73328.87">25753 10160 0,'17'0'15,"1"-18"1,17 18 0,-17 0-16,17-17 15,-17 17-15,0-18 0,-1 18 16</inkml:trace>
  <inkml:trace contextRef="#ctx0" brushRef="#br0" timeOffset="73428.582">25841 10125 0,'0'0'0,"18"0"0,-1 0 16,1 0-1,0 0 1</inkml:trace>
  <inkml:trace contextRef="#ctx0" brushRef="#br0" timeOffset="74046.051">25788 10160 0,'-18'35'0,"18"-17"15,0 17-15,0-17 16,0 17-16,0 18 16,18-35-16,0-1 0,-1 19 15,19-19 1,-19-17-16,1 0 16,17 0-16,-35-17 15,18 17-15</inkml:trace>
  <inkml:trace contextRef="#ctx0" brushRef="#br0" timeOffset="74207.723">26053 10266 0,'0'17'16,"0"19"-1,17-19-15,1 1 31,0 0-31,-1-18 0,1 0 16</inkml:trace>
  <inkml:trace contextRef="#ctx0" brushRef="#br0" timeOffset="74714.259">26176 10142 0,'18'0'47,"-1"0"-47,1 0 15,0 0 1,-18-17 62,17 17-62,1 17 15,0-17-15,-18 18 15,0 17-16,0-17-15,0 17 16,0 0-16,0-17 16,17 35-16,-17-35 15,18 17 1,-18-17-16,-18-18 16,1 0-1,-1-18 1,-17 18-1,17 0-15,0 0 16</inkml:trace>
  <inkml:trace contextRef="#ctx0" brushRef="#br0" timeOffset="75130.789">26564 10142 0,'-17'0'0,"-1"0"15,18 18-15,-35 35 16,35-18-16,0 36 15,0-36 1,0 0-16,53 36 16,-36-36-16,1-17 0,35 17 15,-36-35 1</inkml:trace>
  <inkml:trace contextRef="#ctx0" brushRef="#br0" timeOffset="75576.006">26723 10372 0,'-18'35'16,"1"-17"0,17-1-16,0-34 15,0-1 1,17 0-16,1-17 15,-18 17 1,18 1-16,-1 17 16,1 0-1,-18 17 1,0 1-16,-18 0 0,18-1 16,18-34 30,-1-1-46,1 0 16,17 1 0,-17 17-16,17-18 15,-35 36-15,18-18 0,-18 17 16,18 1-16,-18 0 16,0 17-1,0-17-15,17-1 16,-17 1-16,18-18 15</inkml:trace>
  <inkml:trace contextRef="#ctx0" brushRef="#br0" timeOffset="75729.522">27129 10301 0,'17'35'0,"-17"-17"16,18 35-16,-18-18 15,0-17-15,0 35 16,-18-36-16,-35 1 16</inkml:trace>
  <inkml:trace contextRef="#ctx0" brushRef="#br0" timeOffset="76030.348">26211 9525 0,'0'18'0,"0"-1"0,0 36 15,0-18-15,18 54 16,-18-36-16,18 52 16</inkml:trace>
  <inkml:trace contextRef="#ctx0" brushRef="#br0" timeOffset="76259.471">26317 11359 0,'0'124'16,"0"-71"-16,-17 106 15,17-124-15,17 0 16</inkml:trace>
  <inkml:trace contextRef="#ctx0" brushRef="#br0" timeOffset="76797.279">27305 9701 0,'18'0'15,"-1"0"-15,19 0 16,-1 0-16,-18-17 15,72 17 1,-1 0-16,-53 0 0,0 53 16,-17-18-16,0 53 15,-18-17 1,0-1-16,0 89 16,0-71-16,0 106 15,0-88-15,0 106 16,0-106-16,-18 88 15,18-106-15,0 53 16,-18-88-16,18-18 16,-17 36-16,17-54 15,-35 1-15,-1-18 16,19 0-16,-36-18 16,17 1-16,-17 17 15,1-36-15</inkml:trace>
  <inkml:trace contextRef="#ctx0" brushRef="#br0" timeOffset="77637.911">20003 9119 0,'0'-17'15,"-36"17"1,1-18-16,-53 18 15,52 18 1,-16-18-16,-54 35 16,53-17-16,18-1 0,-1 1 15,19 0-15,17-1 16,17 18 0,1-17-16,17 17 15,-17-17-15,-1 35 16,-17 35-1,0-35-15,-17 18 0,-18 105 16,-18 36 0,17 17-1,1 0-15,17-123 0,-17 106 16,35-18 0,0-124-16,18 1 0,17 35 15,0-71 1,18 0-16,-35-17 15,17 0-15,-17-1 16,-1 1 0,-17-1-16,18 19 15,0-36-15,-18 17 0,0 1 16</inkml:trace>
  <inkml:trace contextRef="#ctx0" brushRef="#br0" timeOffset="78380.799">16422 9613 0,'-35'0'0,"52"0"32,18 0-32,1 0 0,34 18 15,1-1-15,70 36 16,-53-35-16,-17 0 15,52 17 1,-70-17-16,-35-1 0,-1 1 0,-34 17 16,-1 0-16,-17 1 15,-18 17-15,0 0 0,-70 70 16,87-52-16,1-19 0,0 54 16,35-53-1,17-17-15,72 16 16,-54-34-16,35 0 0,19-18 15,-37 0 1,-34 0-16,17 0 16,-52-18-16,-36 18 15,18-18-15</inkml:trace>
  <inkml:trace contextRef="#ctx0" brushRef="#br0" timeOffset="78533.955">16422 10336 0,'53'0'16,"0"0"-16,70-17 15,-70-1-15,18 0 16,-1-17-16,-17 35 0,35-35 16,-70 35-16</inkml:trace>
  <inkml:trace contextRef="#ctx0" brushRef="#br0" timeOffset="78824.557">17198 9419 0,'35'0'16,"18"0"0,-18 0-16,1-17 0,-1 17 15,53-18 1,-70 18-16,-18-18 15</inkml:trace>
  <inkml:trace contextRef="#ctx0" brushRef="#br0" timeOffset="78989.825">17339 9437 0,'0'70'15,"0"-52"-15,18 53 16,-18-36-16,0 0 15,35 18-15,-35-35 0,18-1 16,17 1-16,0-18 16,-17 18-16,-1-18 15</inkml:trace>
  <inkml:trace contextRef="#ctx0" brushRef="#br0" timeOffset="79234.489">17639 9543 0,'18'0'16,"-18"17"-16,0 1 16,0 17-1,0-17-15,0-1 0,17 19 16,-17-19-16,18 19 15,-18-19 1,17-17-16</inkml:trace>
  <inkml:trace contextRef="#ctx0" brushRef="#br0" timeOffset="79567.101">17727 9419 0,'18'0'15,"17"0"1,-17 0-16,35 0 16,-36-17-16,1 34 15,-1 1 1,-17 17-16,0 36 15,0-36-15,0 0 16,18 0-16,-18 36 16,18-53-16,-18 17 15,0-17-15,0-1 16,-18-17 0,0 0-16,1 0 15,-1-17-15,1 17 16,-1-18-16</inkml:trace>
  <inkml:trace contextRef="#ctx0" brushRef="#br0" timeOffset="80214.836">18344 10178 0,'18'0'0,"0"0"16,35 0-1,-36 0-15,54 0 16,-36-18-16,0 18 0,18-18 15,-35 18-15</inkml:trace>
  <inkml:trace contextRef="#ctx0" brushRef="#br0" timeOffset="80351.14">18521 10372 0,'35'0'0,"0"0"15,54-18 1,-72 18-16,19-18 16</inkml:trace>
  <inkml:trace contextRef="#ctx0" brushRef="#br0" timeOffset="84801.738">15081 7673 0,'-35'0'16,"35"18"-16,-18-18 15,36 0-15,0 0 16,-18-18-16,53 0 16,-36 1-16,36-19 15,-18 19 1,36-36-16,-36 18 15,18-1-15,53-34 16,-35 17-16,-1 0 16,1 0-16,52-71 0,-70 72 15,0 16-15,0-17 16,-53 36-16,17-1 16,-34 0-16,-1 18 15,1 0-15,-1 0 16</inkml:trace>
  <inkml:trace contextRef="#ctx0" brushRef="#br0" timeOffset="85046.046">15822 6791 0,'18'-18'16,"17"1"-1,0-1 1,1 18-16,52-18 15,-53 1-15,0 17 16,1 0-16,-1 17 0,-17 1 16,-18 35-1,-36-18 1,19 1-16,-1-19 0,0 1 16,-17 35-16,35-36 15,-18 1-15</inkml:trace>
  <inkml:trace contextRef="#ctx0" brushRef="#br0" timeOffset="85630.591">15575 8837 0,'-17'18'15,"52"-36"1,-18 0-16,19-17 16,17 0-16,70-71 15,-70 53-15,18 0 0,70-53 16,-53 53-16,71-52 15,-89 52 1,1 0-16,-18 18 0,17-36 16,-52 53-16,-18-17 15,-18 17-15</inkml:trace>
  <inkml:trace contextRef="#ctx0" brushRef="#br0" timeOffset="85857.791">16439 7920 0,'18'0'0,"17"-18"15,1 18 1,-1 0-16,0 0 0,18 0 16,-35 18-16,35 17 15,-53-17-15,17-1 16,-34 72-16,-1-54 15,-17 0-15,17 0 16,-17 1-16,0-1 16</inkml:trace>
  <inkml:trace contextRef="#ctx0" brushRef="#br0" timeOffset="86626.759">20743 5380 0,'18'-18'16,"17"-35"0,53-35-1,-52 35-15,70-53 16,-36 53-16,36-70 15,-53 88-15,17-36 16,-52 36-16,0 17 16,-18 1-16,-36 34 15</inkml:trace>
  <inkml:trace contextRef="#ctx0" brushRef="#br0" timeOffset="86975.589">20726 5027 0,'17'-18'0,"1"18"31,-36 18-15,18 17-16,-17 54 0,17-37 15,0 1-15,0 0 16,0 36-16,17-72 16,1 18-16,17-17 15,1 0-15,-1-18 16,0-18-16,53-17 15,-35 17-15,-18 1 0,18-19 16,-17 19 0</inkml:trace>
  <inkml:trace contextRef="#ctx0" brushRef="#br0" timeOffset="87720.041">21661 7779 0,'-18'17'16,"18"72"0,18-36-16,-1 52 15,18-52-15,18 0 16,0-18-16,18 1 0,88 17 16,-71-36-1,0 1-15,88 0 0,-105-18 16,0 0-16,-1 0 15,-52-18-15,-54-17 16</inkml:trace>
  <inkml:trace contextRef="#ctx0" brushRef="#br0" timeOffset="88081.941">21519 8255 0,'18'-35'47,"0"-18"-32,-1 18-15,-17-18 0,0-18 16,0 1 0,0 34-16,0 1 0,0 0 15,0-1-15,0 19 16,18 17-16,0 0 16,-1 0-16,54 17 15,-18 1-15,0 0 16,53-1-16,-54 1 15,-16-18-15,-19 18 16</inkml:trace>
  <inkml:trace contextRef="#ctx0" brushRef="#br0" timeOffset="91126.434">17022 12788 0,'-36'-35'16,"19"35"-16,-1-18 0,18 1 16,18 17-1,35 0-15,-1 0 16,19 0-16,70 35 15,-70-17-15,70 17 16,-106-18-16,0 19 16,-17-19-16,-18 19 0,0-1 0,-53 53 15,0-17 1,0-1-16,-53 89 16,71-88-16,0 17 0,0 35 15,35-70-15,35 18 16,0-36-1,18-17-15,0-1 0,53-17 16,-53-17-16,-18-1 16,-17 0-16,-1-17 15</inkml:trace>
  <inkml:trace contextRef="#ctx0" brushRef="#br0" timeOffset="91279.687">17110 13494 0,'70'-36'0,"-34"19"15,16-1-15,19 1 16,-36-1-16,-17 18 0,17-18 16</inkml:trace>
  <inkml:trace contextRef="#ctx0" brushRef="#br0" timeOffset="91524.489">17798 12524 0,'70'-18'16,"1"-17"-1,17 17 1,-35 0-16,-35 18 0,-18-17 16</inkml:trace>
  <inkml:trace contextRef="#ctx0" brushRef="#br0" timeOffset="91686.841">17868 12524 0,'0'53'16,"18"35"-16,17-35 15,-17-18-15,-1 0 16,36 0 0,-35-17-16,0-18 15,-1 0-15,1 0 0,17 0 16,-35-18-16</inkml:trace>
  <inkml:trace contextRef="#ctx0" brushRef="#br0" timeOffset="91841.9">18203 12594 0,'0'71'15,"0"-18"-15,0-18 0,0 18 16,0-36-16,18 1 15,0-18 1</inkml:trace>
  <inkml:trace contextRef="#ctx0" brushRef="#br0" timeOffset="92153.435">18327 12383 0,'35'-18'31,"0"18"-31,1 0 16,-1 0-16,-17 0 15,17 18-15,-18-18 0,19 52 16,-36-16-16,17-1 16,-17 53-1,0-53-15,0 1 0,0 34 16,0-52-16,0 0 15,-17-18-15,-1 0 32,18-18-17,-18 18-15,1-18 0,-1 18 16,1 18 0</inkml:trace>
  <inkml:trace contextRef="#ctx0" brushRef="#br0" timeOffset="92464.186">18927 13000 0,'35'0'15,"0"0"1,18-18-16,-18 18 0,1 0 15,-19 0 1,-34 0-16</inkml:trace>
  <inkml:trace contextRef="#ctx0" brushRef="#br0" timeOffset="92587.466">18909 13159 0,'18'17'0,"52"-17"16,-35-17-16,36-1 15,-53 18-15,-1-18 16</inkml:trace>
  <inkml:trace contextRef="#ctx0" brushRef="#br0" timeOffset="93643.026">19914 12806 0,'0'-53'0,"-17"35"16,17 1-16,0 52 31,17 71-31,-17-36 16,18 71-1,-18-52-15,18 52 16,-18-88-16,17 0 0,19-1 16,-1-16-1,-18-36-15,1 0 16,17-18-16,1-35 0,-1 36 15,-17-19-15,-1 1 16,1 17-16,-1 1 16,1 17-16,0 17 15,-1 19-15,-17-19 0,36 36 16,-19-35-16,1-1 16,35 1-1,-36-18-15,1 0 0,35-53 16,-35 36-16,-18-19 15,17-34-15,-17 17 16,-17 18-16,17-18 0,-18-18 16,0 53-1,18-17-15,-17 18 0,17-1 16</inkml:trace>
  <inkml:trace contextRef="#ctx0" brushRef="#br0" timeOffset="93905.051">20743 12435 0,'36'-17'16,"-19"17"-16,54-18 15,-36 1-15,36-1 16,-54 18-16,1 0 16,-36 0-16</inkml:trace>
  <inkml:trace contextRef="#ctx0" brushRef="#br0" timeOffset="94032.125">20814 12488 0,'0'71'16,"18"-1"0,-1-34-16,18-19 0,18 36 15,-35-53-15,35 18 16,-35-18-16,17 0 16</inkml:trace>
  <inkml:trace contextRef="#ctx0" brushRef="#br0" timeOffset="94216.705">21131 12524 0,'0'0'0,"0"17"16,0 36-16,0-35 15,0 17-15,0-17 16,0-1-16,18 1 0</inkml:trace>
  <inkml:trace contextRef="#ctx0" brushRef="#br0" timeOffset="94507.741">21237 12400 0,'18'0'16,"0"0"-16,-1 18 16,1-18-16,17 17 15,-17 1-15,-1 0 16,-17-1-16,0 1 16,18 0-16,-18-1 0,0 19 15,-18-19-15,18 1 16,0-1-16,0 1 15,-17-18 1,-1 0 0,18-18-1,-18 18-15</inkml:trace>
  <inkml:trace contextRef="#ctx0" brushRef="#br0" timeOffset="94951.629">21731 12453 0,'18'18'16,"35"52"-16,-18-17 16,0 18-16,53 105 15,-35-88-15,0-17 0,53 88 16,-71-89 0,54 36-16,-72-53 0,1-18 15,-1 0-15,-17-17 16,0 0-16,-35-1 15,18-17-15</inkml:trace>
  <inkml:trace contextRef="#ctx0" brushRef="#br0" timeOffset="95150.648">22172 12771 0,'-35'88'16,"-18"71"0,18-89-16,-18 89 15,17-71-15,1 35 16,18-87-16,-19 34 16</inkml:trace>
  <inkml:trace contextRef="#ctx0" brushRef="#br0" timeOffset="95535.233">23072 13229 0,'17'0'16,"36"-17"0,-17-1-16,69-17 15,-52 35-15,18-18 16,-54 0 0,1 1-16</inkml:trace>
  <inkml:trace contextRef="#ctx0" brushRef="#br0" timeOffset="95662.341">23283 12965 0,'18'88'15,"0"18"1,17-36-16,0 54 16,18-19-1</inkml:trace>
  <inkml:trace contextRef="#ctx0" brushRef="#br0" timeOffset="96175.165">24324 12577 0,'35'105'15,"1"-34"-15,-1 70 16,-17-53-16,-1-17 0,-17 70 16,0-88-16,0 35 15,0-70 1,0-54 0,35-34-1,1 35-15,-1 17 16,36-17-16,-36 35 15,35 17-15,-52 1 16,0 17 0,-18 0-16,-18 1 0,-17-1 15,17-17-15,-52 17 16,34-35-16,1-18 16,17 1-16,1-36 15,17 17-15</inkml:trace>
  <inkml:trace contextRef="#ctx0" brushRef="#br0" timeOffset="96391.673">24800 12418 0,'36'-18'15,"-1"18"-15,0 0 0,36 0 16,-36 0 0,-17 0-16,17 0 0,-17-17 15,-36 17 1,0 0-16</inkml:trace>
  <inkml:trace contextRef="#ctx0" brushRef="#br0" timeOffset="96517.989">25012 12383 0,'-18'17'0,"36"-34"15,-53 52-15,35 0 0,0-17 16,0 35-16,17-18 15,-17 0-15,18 0 0,17 1 16,-17-19-16,0 1 16,17-18-1,-18 0-15,-17-18 16,0 1-16</inkml:trace>
  <inkml:trace contextRef="#ctx0" brushRef="#br0" timeOffset="96681.502">25206 12506 0,'18'35'16,"-18"-17"-16,17 0 0,1-1 16,-18 1-16,18-1 15,-1-17-15</inkml:trace>
  <inkml:trace contextRef="#ctx0" brushRef="#br0" timeOffset="96991.364">25312 12418 0,'17'-18'31,"1"18"-31,0-17 0,-1 17 16,1-18-1,0 18-15,-1 0 16,1 18 0,-18-1-16,18 36 15,-18-35-15,0 52 16,0-34-16,17 34 16,1-52-16,-18 17 15,17-17-15,-17-1 0,18 1 16,-36-18-1,-17-18 1,18 1-16,-54 17 16,36 0-16</inkml:trace>
  <inkml:trace contextRef="#ctx0" brushRef="#br0" timeOffset="97799.243">17498 14534 0,'17'142'0,"1"-54"15,-18 88-15,0-88 16,-18 89-1,18-107-15,-17 36 16,17-71-16,0-52 16,0-54-1,0 1 1,17 17-16,1-88 16,0 52-16,-1 1 0,19 0 15,17-71-15,-1 53 16,-16 71-16,-19 18 15,1 17-15,0 17 16,-1 36-16,1 0 0,-18 18 0,18-1 16,-18 18-16,0 1 15,0 69-15,0-70 16,-18 71-16,18-88 16,0 17-1,0-53-15,0-17 0</inkml:trace>
  <inkml:trace contextRef="#ctx0" brushRef="#br0" timeOffset="97942.943">17533 15152 0,'35'0'0,"54"-18"16,-37 18-16,54-35 15,-53 35-15,53-35 16,-71 17-16</inkml:trace>
  <inkml:trace contextRef="#ctx0" brushRef="#br0" timeOffset="98293.405">18080 14252 0,'35'0'16,"18"0"0,18 18-16,-1 0 15,-52-18-15,-1 17 16,-52-17 15,18 18-31,-19-18 0,19 17 16,-36 19-16,53-19 0,-18 19 15,18-1-15,0 53 16,18-53-16,-1 1 16,19-1-16,-19-17 0,19-1 15,-1 1-15,0-18 0,0 0 16,-17 0 0,0 0-16,-18-18 0,0 1 15</inkml:trace>
  <inkml:trace contextRef="#ctx0" brushRef="#br0" timeOffset="98588.055">18556 14358 0,'0'18'31,"0"-1"-31,18 19 16,-18 17-1,0-18-15,17 0 16,-17-17-16,0-1 15,18-17 1</inkml:trace>
  <inkml:trace contextRef="#ctx0" brushRef="#br0" timeOffset="98882.12">18697 14235 0,'18'-18'16,"0"18"-16,-1 18 0,18-1 16,-17 1-16,35 17 15,-35-17 1,-1 17-16,19 18 0,-36-18 16,17 1-16,-17 16 15,0-16-15,-17-1 16,-1-17-16,0-18 15,1 17-15,-1-17 16,18-17 0,-18 17-16,18-18 15,18 0-15</inkml:trace>
  <inkml:trace contextRef="#ctx0" brushRef="#br0" timeOffset="99060.563">19226 14658 0,'53'0'16,"0"18"-1,-17-18-15,-19 0 16,-17 17-16</inkml:trace>
  <inkml:trace contextRef="#ctx0" brushRef="#br0" timeOffset="99166.253">19262 14817 0,'35'17'16,"18"-17"0,-18 0-16,18 0 15</inkml:trace>
  <inkml:trace contextRef="#ctx0" brushRef="#br0" timeOffset="100200.345">20620 14958 0,'0'-35'15,"0"17"-15,-18-17 16,1 17-16,-1 18 0,-17-18 16,-18 18-16,-35 36 15,35-19-15,0 19 16,0-1-16,18 0 0,17-17 15,0 17-15,36 0 16,0-35-16,-1 0 0,71 0 16,-52-17-1,17-1-15,17-17 0,-52 17 16,35-35 0,-36 36-16,1-1 15,-18 36 1,0 70-16,0-35 15,18 17-15,-18 71 16,17-70-16,1 52 16,0-70-16,-18 18 15,0-36-15,0-17 16,-18-1-16,-17-17 16,17-17-16,-17-1 0,17 0 15,-17-17-15,-1-35 16,19 17-16,-1 0 15,18 0-15</inkml:trace>
  <inkml:trace contextRef="#ctx0" brushRef="#br0" timeOffset="100534.511">20690 14411 0,'36'-18'16,"-1"18"-16,36-17 15,-19-1-15,19 18 16,-53 0-16,-1 0 0,-17-18 16,-17 18-1,-1 0-15,-17 18 0,17-18 16,-17 35-1,0 18-15,35-17 16,17 34 0,-17-35-16,35 1 0,18 17 15,-35-36-15,17 1 0,18-18 16,-35 0 0,-1 0-16,1 0 15</inkml:trace>
  <inkml:trace contextRef="#ctx0" brushRef="#br0" timeOffset="100707.431">21114 14482 0,'0'35'16,"0"0"-16,17-17 0,-17-1 0,18 36 15,0-35-15,-1 17 16,1-35-1,0 18-15</inkml:trace>
  <inkml:trace contextRef="#ctx0" brushRef="#br0" timeOffset="101012.251">21237 14376 0,'18'0'16,"0"0"-16,17 0 16,-18 0-16,19 0 0,-19 0 15,1 17-15,0 36 16,-1-17-16,1-1 0,-18 0 16,0 53-1,18-35-15,-18-18 16,0-17-16,0 0 0,0-1 15,-18-17-15,0 0 16,1-17 0,-1-1-1,0 0-15,-17 1 16,17 17-16</inkml:trace>
  <inkml:trace contextRef="#ctx0" brushRef="#br0" timeOffset="101513.657">21890 14305 0,'0'18'0,"0"35"0,-18 70 16,18-35-16,0-17 15,0 17-15,-17 0 16,17-17-16,17 88 0,1-106 16,35 35-1,-36-53-15,19 0 0,-19-17 16,19-18-16</inkml:trace>
  <inkml:trace contextRef="#ctx0" brushRef="#br0" timeOffset="101868.905">22190 14499 0,'17'0'15,"19"0"-15,-1 0 0,71 0 16,-36 0-16,1 0 15,70 18-15,-88-18 16,35 53-16,-88-18 16,0 53-16,-18-35 15,-52 71 1,35-54-16,-36 36 16,53-53-16,36 17 15,0-34-15,52-1 16,-17-17-16,35-18 15,-52 0-15,-1-18 16,0 0-16,-17 18 0,-18-17 16,0-1-16,-18 0 0,-17 1 15</inkml:trace>
  <inkml:trace contextRef="#ctx0" brushRef="#br0" timeOffset="102013.908">22401 14993 0,'53'-18'15,"-17"18"1,17 0-16,-1-17 0,1 17 0,18-18 16,-18 1-16,70-1 15,-70 0-15,-18 1 16,1 17-16</inkml:trace>
  <inkml:trace contextRef="#ctx0" brushRef="#br0" timeOffset="102236.019">23072 14217 0,'17'-18'15,"36"18"-15,-17 0 16,34 0-16,-35 0 15,36-17-15,-53 17 16,-1 0-16,-34 0 16</inkml:trace>
  <inkml:trace contextRef="#ctx0" brushRef="#br0" timeOffset="102391.306">23178 14235 0,'0'70'16,"0"-35"-16,35 36 15,-18-18-15,36 0 16,-35-36-16,35 36 16,-35-53-16,-18 18 0,17-18 15,1 0-15</inkml:trace>
  <inkml:trace contextRef="#ctx0" brushRef="#br0" timeOffset="102565.174">23530 14323 0,'0'35'15,"0"-17"-15,0 35 16,0-36-16,18 36 16,-18-35-16,18 17 15,-1-35-15,1 18 16,-1-18-16</inkml:trace>
  <inkml:trace contextRef="#ctx0" brushRef="#br0" timeOffset="102881.337">23707 14252 0,'17'0'0,"1"-17"16,0 17-1,17 0 1,-17 0-16,-1 17 16,-17 1-16,18 35 15,-18-36-15,0 36 16,0-17-16,0 17 16,0-18-16,0 0 15,0-17-15,17-1 16,-34-17 15,-1 0-15,1 0-16,-1 0 15,0 0-15</inkml:trace>
  <inkml:trace contextRef="#ctx0" brushRef="#br0" timeOffset="103438.693">24077 14199 0,'0'-35'0,"0"17"16,18 54-1,17 34 1,0-17-16,-17 0 15,70 88-15,-35-70 16,35 87-16,-52-87 16,-1 0-16,-18-1 0,-17 71 15,0-88-15,-70 35 16,35-35 0,-71 18-16,53-36 15,-53 36-15,71-54 16,-1 1-16</inkml:trace>
  <inkml:trace contextRef="#ctx0" brushRef="#br0" timeOffset="103602.868">25171 15452 0,'17'-18'16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">21484 4374 0,'18'0'31,"17"0"-15,0 0-16,18 0 16,-17 0-16,-1-17 15,-18 17-15,1 17 16,-18 1-16,-18 0 15</inkml:trace>
  <inkml:trace contextRef="#ctx0" brushRef="#br0" timeOffset="487.409">21519 4586 0,'18'18'16,"17"-18"-16,18-18 15,-17 18-15,-19 0 16,18-18-16,-17 18 0,0 0 16</inkml:trace>
  <inkml:trace contextRef="#ctx0" brushRef="#br0" timeOffset="889.25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">26211 4427 0,'18'-17'15,"53"17"-15,-18-18 16,35 0-1,-53 18-15,18-17 0,-18 17 16,0-18-16,-17 18 16</inkml:trace>
  <inkml:trace contextRef="#ctx0" brushRef="#br0" timeOffset="4030.457">26776 3845 0,'-18'0'15,"1"0"1,17 53-16,0-18 15,17 54-15,18 52 16,-17-53 0,17 0-1,-17-53-15,0-17 16,-1 17-16,1-17 0,0-18 0,17 0 16</inkml:trace>
  <inkml:trace contextRef="#ctx0" brushRef="#br0" timeOffset="4363.663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">27287 3757 0,'36'35'16,"17"18"0,-18-17-16,0 16 0,36 107 15,-36-18 1,-35-88-16,0 35 15,0-35-15,-35 0 16,35-35 0,-18-18-16</inkml:trace>
  <inkml:trace contextRef="#ctx0" brushRef="#br0" timeOffset="4887.734">27834 4128 0,'53'0'0,"0"-18"16,18 0 0,-19 1-1,-34 17 1</inkml:trace>
  <inkml:trace contextRef="#ctx0" brushRef="#br0" timeOffset="5014.734">27887 4269 0,'53'0'16,"-18"0"-16,-17 0 15,17 0-15,18 0 16,-35-18-16</inkml:trace>
  <inkml:trace contextRef="#ctx0" brushRef="#br0" timeOffset="5332.026">28416 3898 0,'0'18'15,"0"17"1,-17-17-16,17 17 15,17 0-15,-17-17 0,18 0 16,0-1-16,17 19 16,0-36-16,-17 17 0,17-17 15,0 0-15,18 0 16,-18 0-16,18-17 16,-35-1-16,0 18 15,-18-18-15,-18 18 47</inkml:trace>
  <inkml:trace contextRef="#ctx0" brushRef="#br0" timeOffset="5558.959">28593 4004 0,'17'71'15,"-17"-18"-15,36 17 16,-36-35-16,17 18 0,1 18 16,-18-36-16,17 0 15,-17-17-15,0 17 16,-17-17-16</inkml:trace>
  <inkml:trace contextRef="#ctx0" brushRef="#br0" timeOffset="7383.35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">21361 5539 0,'17'0'16,"36"0"0,-17 0-16,-19 0 0,36 0 15,-35 0-15,-1 0 16</inkml:trace>
  <inkml:trace contextRef="#ctx0" brushRef="#br0" timeOffset="7897.855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">23795 5362 0,'0'18'16,"18"17"-1,-18-17-15,17 17 16,1 36 0,-1-36-16,-17 18 0,18-18 15,-18 0-15,18 54 16,-18-72-16,17 18 0,-17-17 16</inkml:trace>
  <inkml:trace contextRef="#ctx0" brushRef="#br0" timeOffset="12054.194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">25912 5627 0,'35'0'15,"18"-18"1,53-17-16,-71 35 16,18-18-16,-18 1 0,36 17 15</inkml:trace>
  <inkml:trace contextRef="#ctx0" brushRef="#br0" timeOffset="12451.532">26476 5168 0,'-18'35'0,"1"18"15,17 36 1,17-1 0,1 0-16,0-35 15,17 17-15,18-17 16,-18-35-16,-17 0 15,17-18-15</inkml:trace>
  <inkml:trace contextRef="#ctx0" brushRef="#br0" timeOffset="12795.788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">27023 5098 0,'53'53'16,"0"35"-1,-18-53-15,18 71 16,-18 0 0,-17-36-16,-18 54 15,-18-71-15,18 35 16,-18-53-16,1 18 16</inkml:trace>
  <inkml:trace contextRef="#ctx0" brushRef="#br0" timeOffset="16025.826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">27570 5627 0,'17'0'31,"1"-18"-16,0 1-15,-1-1 16,1 18 0,-1-18-16,1 36 31,-18 0-31,18-1 16,-1 1-16,1-1 15,17-17-15,-17 0 16,0 0-16,-1 0 0,1-17 15,-18-1-15,0-17 16,0 17 0,0 1-1,0-1-15</inkml:trace>
  <inkml:trace contextRef="#ctx0" brushRef="#br0" timeOffset="16743.43">28258 5203 0,'-18'-17'16,"0"17"0,1 17-16,-1 19 15,18-19-15,0 36 16,0-35 0,0 0-16,35 17 15,1-17-15,16-18 16,-16 0-16,17-18 15,-18 18-15,0-18 16,-35 1-16,18 17 16,-36 0-16</inkml:trace>
  <inkml:trace contextRef="#ctx0" brushRef="#br0" timeOffset="16933.693">28381 5256 0,'0'71'15,"0"-36"-15,0 53 16,0-52-16,0-1 0,18 0 16,-18 1-16,17-19 0,1 36 15,0-35 1</inkml:trace>
  <inkml:trace contextRef="#ctx0" brushRef="#br0" timeOffset="17127.548">28681 5433 0,'17'0'47,"-17"17"-32,0-34-15</inkml:trace>
  <inkml:trace contextRef="#ctx0" brushRef="#br0" timeOffset="17701.227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">29951 5186 0,'17'-18'0,"-34"36"15,17 17 1,0 18 0,0-35-16,17 17 15,19 0 1,17-35-1,-36 0-15,54 0 16,-36 0-16,0-17 16,1 17-16,17-18 0,-36 18 15,19-18 1,-36 1-16,-18 17 16</inkml:trace>
  <inkml:trace contextRef="#ctx0" brushRef="#br0" timeOffset="18606.925">30163 5239 0,'17'70'0,"1"-17"16,-1 18-1,1-36-15,0-17 0,-1 35 16,1-36 0,-18 1-16,0 0 0</inkml:trace>
  <inkml:trace contextRef="#ctx0" brushRef="#br0" timeOffset="22048.826">28716 6227 0,'-18'-18'15,"18"36"-15,-35-1 16,35 1-16,-35 17 15,35-17-15,0 52 16,0-52-16,18 52 16,-18-34-16,17-1 15,1-17-15,-1 17 0,36 0 16,-35-17 0,0 0-16,-1-18 15,19-18-15</inkml:trace>
  <inkml:trace contextRef="#ctx0" brushRef="#br0" timeOffset="22639.126">29087 6315 0,'0'17'62,"-18"1"-46,18 0-16,-18-1 16,1 1-16,17 0 15,0-1-15,17 1 16,1-1-16,35-17 15,-36 0-15,19 0 16,-19 0-16,19 0 0,17-17 16,-36 17-16,1 0 15,-1-18-15,1 18 16,-18-17-16</inkml:trace>
  <inkml:trace contextRef="#ctx0" brushRef="#br0" timeOffset="22855.477">29298 6315 0,'0'53'15,"0"-36"-15,0 19 0,18 52 16,-18-53-1,17 0-15,19 18 16,-19-35-16,1 0 0,17-1 16</inkml:trace>
  <inkml:trace contextRef="#ctx0" brushRef="#br0" timeOffset="23084.548">29686 6491 0,'18'0'16,"-18"18"15</inkml:trace>
  <inkml:trace contextRef="#ctx0" brushRef="#br0" timeOffset="24930.94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">30833 6297 0,'-18'18'32,"1"-18"-32,17 17 0,-18 1 15,18 0-15,-18-1 0,18 1 16,0 0-16,18-1 15,0-17 1,17 18-16,-18-18 16,19 0-16,-19 0 15,1-18-15,0 18 16,-1 0-16,-34 0 31</inkml:trace>
  <inkml:trace contextRef="#ctx0" brushRef="#br0" timeOffset="25987.885">30939 6332 0,'0'36'16,"17"17"-16,-17-1 15,18 1 1,0-17-16,-1-19 16,-17 1-1</inkml:trace>
  <inkml:trace contextRef="#ctx0" brushRef="#br0" timeOffset="26843.187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">32156 6297 0,'0'-18'16,"17"18"-16,19 18 15,-1-18-15,-17 18 0,52 17 16,-52 0-16,17 18 16,-17-18-16,17 36 15,-35-36-15,0 36 16,0-36-16,-35 18 16,35-35-1,-36 17-15,19-35 16</inkml:trace>
  <inkml:trace contextRef="#ctx0" brushRef="#br0" timeOffset="95846.288">9613 14728 0,'0'-17'32,"0"34"46,0 1-63,18 0-15,-18 17 16,0 36-16,0-18 16,17 17-1,-17-35-15,0 36 16,18-36-16,-18-17 0,0 35 15,0-36 1,18-17-16</inkml:trace>
  <inkml:trace contextRef="#ctx0" brushRef="#br0" timeOffset="97041.195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">9648 14711 0,'0'-18'0,"0"1"31,0-1-15,-17 0-1,17 1 1</inkml:trace>
  <inkml:trace contextRef="#ctx0" brushRef="#br0" timeOffset="98238.27">9648 14305 0,'0'-35'0,"-17"0"16,17-18 0,0 35-16,0-17 15</inkml:trace>
  <inkml:trace contextRef="#ctx0" brushRef="#br0" timeOffset="98388.25">9666 13705 0,'-18'-52'16,"18"34"-16,0-17 0,0-36 15,0 18 1,0 18-16</inkml:trace>
  <inkml:trace contextRef="#ctx0" brushRef="#br0" timeOffset="98540.176">9631 12894 0,'0'-71'16,"0"19"-16,0 34 16,0-35-16,0 35 15</inkml:trace>
  <inkml:trace contextRef="#ctx0" brushRef="#br0" timeOffset="98710.486">9631 12206 0,'0'-35'16,"0"0"-1,0 17 1</inkml:trace>
  <inkml:trace contextRef="#ctx0" brushRef="#br0" timeOffset="99009.707">9613 11183 0,'0'-18'16,"0"-34"-16,0 34 15,0-17-15,0 17 16,0 0-16,0 1 16,0-1-1,-17 0 1</inkml:trace>
  <inkml:trace contextRef="#ctx0" brushRef="#br0" timeOffset="99717.055">9525 10971 0,'-18'0'0,"1"0"16,-1 18-1,0-18 1,1 0-16,-1 18 15,1-18-15,-1 0 16,0 0-16</inkml:trace>
  <inkml:trace contextRef="#ctx0" brushRef="#br0" timeOffset="99851.159">8996 11024 0,'-53'0'15,"18"18"-15,-54 0 16,54-18 0</inkml:trace>
  <inkml:trace contextRef="#ctx0" brushRef="#br0" timeOffset="100018.369">8220 10918 0,'-18'0'0,"0"-17"0,-17 17 16,18 0 0</inkml:trace>
  <inkml:trace contextRef="#ctx0" brushRef="#br0" timeOffset="100087.757">8079 10901 0,'-36'0'0,"72"0"15,-89 0-15,17 0 0,-34 17 16,35-17-16,-36 0 15,36 0-15,-1 0 16</inkml:trace>
  <inkml:trace contextRef="#ctx0" brushRef="#br0" timeOffset="100262.777">7285 10848 0,'-18'0'0,"18"-18"15,0 1-15,-17 17 16,-1 0-16,-17 0 16,17 0-16,-17 17 15,-1 1-15,-16 0 16</inkml:trace>
  <inkml:trace contextRef="#ctx0" brushRef="#br0" timeOffset="100473.478">6579 10918 0,'-17'0'15,"-19"-17"1,1 17-16,17-18 16,1 18-16,-36 0 15,-18 0-15,54 18 16,-71-18-1,52 17-15,1-17 0,-53 0 16,53 0-16,-1 0 16</inkml:trace>
  <inkml:trace contextRef="#ctx0" brushRef="#br0" timeOffset="100701.827">4798 10954 0,'-18'-18'15,"18"0"1</inkml:trace>
  <inkml:trace contextRef="#ctx0" brushRef="#br0" timeOffset="100902.685">4604 11007 0,'-18'0'15,"0"0"-15,1 0 16,-1 0 0,-17 0-16,17 0 15,1 0-15,-1 17 0,0-17 16,-17 18 0,17 0-16,1-18 0</inkml:trace>
  <inkml:trace contextRef="#ctx0" brushRef="#br0" timeOffset="101001.586">4092 11113 0,'-17'0'0</inkml:trace>
  <inkml:trace contextRef="#ctx0" brushRef="#br0" timeOffset="101157.063">3951 11165 0,'0'0'0,"-18"0"0,1-17 15,-1 17 1,1-18-16,-1 18 16,0 18-16</inkml:trace>
  <inkml:trace contextRef="#ctx0" brushRef="#br0" timeOffset="101290.992">3722 11254 0,'0'-18'16,"0"0"-16</inkml:trace>
  <inkml:trace contextRef="#ctx0" brushRef="#br0" timeOffset="102807.963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">3457 13917 0,'0'18'15,"-17"17"-15,17 36 16,0-36-16,17 18 15,-17 53 1,18-53-16,-18 70 16,0-70-16,0 17 15,0 1-15,0 0 0,-18 52 16,18-70-16,0 18 16,0-54-16,18-17 15,0 0-15</inkml:trace>
  <inkml:trace contextRef="#ctx0" brushRef="#br0" timeOffset="112784.765">3228 14799 0,'18'71'15,"-1"-54"-15,18 36 16,-17-35-16,0-1 16,17-17-16,-17 0 0,17 0 15,0-35-15,-17 18 16,0-54-16,-1 18 16,-17 18-16</inkml:trace>
  <inkml:trace contextRef="#ctx0" brushRef="#br0" timeOffset="113230.388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">4357 15240 0,'0'-18'15,"-71"18"1,36 18-16,-71 53 16,53-36-1,0 0-15,-35 36 16,53-36-16,-18 36 15,53-36-15,0-18 0,0 1 16,35 17-16,0-17 0,1 17 16,17-17-16,17 0 0,-17 17 15,18-18 1</inkml:trace>
  <inkml:trace contextRef="#ctx0" brushRef="#br0" timeOffset="120005.92">10354 14781 0,'0'-17'15,"-18"17"1,18-18 15,0 36 32,0-1-48,0 19-15,0-19 16,0 36 0,0-17-16,0-19 0,0 18 0,18 36 15,-18-53-15,0-1 16,18 1-16,-18 0 15,0-1-15,17-17 16,-17 18-16,0-1 31</inkml:trace>
  <inkml:trace contextRef="#ctx0" brushRef="#br0" timeOffset="120633.095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">10548 15575 0,'0'18'16,"18"-18"0,-1 17-1,1-17 1</inkml:trace>
  <inkml:trace contextRef="#ctx0" brushRef="#br0" timeOffset="121127.147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">11359 15416 0,'-17'18'32,"17"0"-17,0-1-15,0 1 16,0 0-16,17 35 16,-17-36-16,0 1 15,18 17-15,-18 0 16,0-17-16,0 0 0,18-1 15</inkml:trace>
  <inkml:trace contextRef="#ctx0" brushRef="#br0" timeOffset="123441.203">10354 14605 0,'-18'0'0,"18"-18"16,0 1-1,0-1 1,0 0-16,0 1 16,-17-1-16,17-17 15,0 17-15,0-17 16,0 17-16</inkml:trace>
  <inkml:trace contextRef="#ctx0" brushRef="#br0" timeOffset="123564.724">10336 14235 0,'0'-36'15,"0"19"-15,0-1 16,0 0-16,0-17 16,0 17-16,0 1 0,0-18 15,0 17-15,0 0 16,0-35-16</inkml:trace>
  <inkml:trace contextRef="#ctx0" brushRef="#br0" timeOffset="123930.186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">10319 12365 0,'0'-53'16,"0"35"-16,-18-35 16,18 18-1,0 0-15,0 0 16</inkml:trace>
  <inkml:trace contextRef="#ctx0" brushRef="#br0" timeOffset="124213.313">10283 11906 0,'0'-35'16,"0"0"-1,0 17-15,0-17 16,0 17-16,0-17 15,0 0-15,0 17 16</inkml:trace>
  <inkml:trace contextRef="#ctx0" brushRef="#br0" timeOffset="124366.491">10266 11359 0,'-18'-52'0,"18"16"16,0-17-1,0 36-15,0-19 0,0 19 0,0-36 16,0 35 0,0-17-16,18-18 15</inkml:trace>
  <inkml:trace contextRef="#ctx0" brushRef="#br0" timeOffset="124692.839">10266 10248 0,'17'-53'15,"1"-17"1,-18 52-16,0-17 0,0-18 16,-18 35-16,18-17 15,-17 17-15,17 1 16,-18-1 0,36 18-1,-18-18 1</inkml:trace>
  <inkml:trace contextRef="#ctx0" brushRef="#br0" timeOffset="125504.395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">7973 9807 0,'-35'0'16</inkml:trace>
  <inkml:trace contextRef="#ctx0" brushRef="#br0" timeOffset="125793.572">6862 9737 0,'-36'-18'16,"-34"18"-16,34-18 15,1 18-15</inkml:trace>
  <inkml:trace contextRef="#ctx0" brushRef="#br0" timeOffset="125982.039">5627 9666 0,'-71'-18'15,"18"1"1,0-1 0,36 18-16</inkml:trace>
  <inkml:trace contextRef="#ctx0" brushRef="#br0" timeOffset="126155.598">4868 9631 0,'-35'-18'0,"17"18"16,1-17-16,-1-1 15,1 18-15,-36-18 16,35 18-16,-17 0 0,-1 0 16,1 18-1</inkml:trace>
  <inkml:trace contextRef="#ctx0" brushRef="#br0" timeOffset="126394.023">3969 9701 0,'-36'-17'15,"19"17"1,-1-18-16,1 0 16,-1 1-1,0 17 1,18 17 15,-17-17-31,17 18 16</inkml:trace>
  <inkml:trace contextRef="#ctx0" brushRef="#br0" timeOffset="127116.632">2152 9490 0,'-18'0'16,"-17"35"0,17-17-1,-35 17-15,36 0 16,-1-17-16,-17 35 16,17-36-16,18 1 0,18 17 15,17-17 1,-17 0-16,17-18 15,-17 17-15,52-17 16,-34 0-16,17 0 16,-36 0-16,1 0 0</inkml:trace>
  <inkml:trace contextRef="#ctx0" brushRef="#br0" timeOffset="127316.815">2223 9596 0,'0'35'15,"0"0"-15,-18 53 16,18 1 0,0-37-16,0 19 15,0-53-15,18 35 16,-1-36-16,1-17 15</inkml:trace>
  <inkml:trace contextRef="#ctx0" brushRef="#br0" timeOffset="127495.08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">3228 9578 0,'0'18'16,"0"-1"-1,0 18-15,0-17 16,0 0-16,0-1 0,35 19 16,-17-36-16,-1 17 15,1-17-15,0 0 16,-1 0-16,36-35 15,-35 0 1,-18 17-16</inkml:trace>
  <inkml:trace contextRef="#ctx0" brushRef="#br0" timeOffset="128641.157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">9754 10901 0,'18'0'15,"0"-18"1,-18 36-1,-18-1-15,18 1 16,-18 17 0,1 1-1,-1-1 1,-17 0-16,17-35 16,0 36-16,1-1 15,-1-18-15,18 1 16,18-18-1,-18-18 1,0 1 0</inkml:trace>
  <inkml:trace contextRef="#ctx0" brushRef="#br1" timeOffset="144090.51">9596 11148 0,'17'0'47,"1"-18"-32,-1 18-15,36-17 16,-17 17-1,-1 0-15,18 0 0,-18 0 16,53-18 0,-52 18-16,34-18 15,-35 18-15,1-17 0,-1 17 16,-17 0 0,-1 0-16,1 0 0,0 0 15,-18-18 1,0 0-1,-18 1 1</inkml:trace>
  <inkml:trace contextRef="#ctx0" brushRef="#br1" timeOffset="145336.802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">9719 11536 0,'18'0'62,"-1"17"-62,19-17 16,34 0-16,-35 0 16,54 0-16,-36 0 15,35 0-15,-53 0 16,36 0-1,-54 0-15,1 0 16,-1 0-16,-34 0 16,-1-17-16,-17 17 15,17-18-15</inkml:trace>
  <inkml:trace contextRef="#ctx0" brushRef="#br1" timeOffset="146782.211">10089 11377 0,'-17'-18'15,"34"18"1,1 18 0,17-18-16,18 35 15,-17-35-15,-1 18 0,18 17 16,-36-17-16,1 17 15,-18-17-15,-35 35 16,-18 0 0,18-36-16,-1 1 0,-17 17 15,36-35 1,34 0 0</inkml:trace>
  <inkml:trace contextRef="#ctx0" brushRef="#br1" timeOffset="147665.971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">10125 12012 0,'0'18'0,"0"-1"15,0 1 1,0 0-1,17-18 17</inkml:trace>
  <inkml:trace contextRef="#ctx0" brushRef="#br1" timeOffset="148967.66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">11042 11818 0,'18'18'16,"-18"17"-1,0-17-15,17 35 16,-17-1-16,0-16 0,18 17 16,-18-18-16,18-17 15,-18-1 1,17-17-16</inkml:trace>
  <inkml:trace contextRef="#ctx0" brushRef="#br1" timeOffset="150379.656">10672 9931 0,'-18'0'15,"18"17"-15,0 1 16,0 17-16,0 18 0,0 0 0,0 0 16,0 18-16,0 87 15,18-87-15,-18 52 16,17-70-16,-17-17 15,18 34-15,-18-52 16,0-1-16,17 19 16,-17-54-1,-17 18 1</inkml:trace>
  <inkml:trace contextRef="#ctx0" brushRef="#br1" timeOffset="150824.883">10425 10213 0,'17'0'31,"1"-53"-31,0 35 15,-1-17-15,1 0 16,-1-18-16,19-35 16,-36 52-16,17 1 0,-17 0 15,18 17-15,-18-17 16,0 53 0,0 17-1,0-17-15,18 34 16,-1-34-16,-17 0 15</inkml:trace>
  <inkml:trace contextRef="#ctx0" brushRef="#br1" timeOffset="151446.542">10548 9931 0,'0'-18'16,"18"18"15,-1-18-15,1 18-1,0 0 1,-18 18-16,35 17 16,-35-17-16,18 17 15,-1 1-15,18-19 16,-35 1-16,36-18 15</inkml:trace>
  <inkml:trace contextRef="#ctx0" brushRef="#br1" timeOffset="151797.498">10672 10319 0,'0'17'16,"17"1"-1,1 17-15,-1 36 16,-17-36-16,18 53 15,-18 18 1,0-18 0,18-17-16,-18-36 0,0 0 15,17 1 1,-17-19-16,0 1 16,0-36-1,0 1 1</inkml:trace>
  <inkml:trace contextRef="#ctx0" brushRef="#br1" timeOffset="152543.461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">11307 10478 0,'17'0'16,"-17"17"31</inkml:trace>
  <inkml:trace contextRef="#ctx0" brushRef="#br1" timeOffset="153065.232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">12083 10231 0,'17'0'16,"-17"17"-16,-17 18 16,17-17-16,0 17 15,17-35 1,1 18-16,0 17 15,-1-35-15,1 0 0,17 18 16,-17-18 0,17 0-16,-17-18 15,-1 1-15,1 17 16,-18-18 0,-18 18-1</inkml:trace>
  <inkml:trace contextRef="#ctx0" brushRef="#br1" timeOffset="154144.375">12241 10283 0,'18'36'16,"-18"-1"-16,18 89 16,-18-72-16,0-16 15,17-1-15,1 0 16,-18-17-16,0 0 16</inkml:trace>
  <inkml:trace contextRef="#ctx0" brushRef="#br0" timeOffset="163971.818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">21096 7038 0,'0'-18'15,"18"36"-15,-1 35 16,1-18 0,0 18-16,-1 53 15,1 17-15,-18-70 16,0 0-16,18 35 15,-1-35-15,1-17 0,17-1 16</inkml:trace>
  <inkml:trace contextRef="#ctx0" brushRef="#br0" timeOffset="164472.898">21361 7549 0,'0'36'15,"0"-19"-15,17 36 16,1-53-16,17 18 16,-17 0-16,0-18 15,34 0-15,-34 0 16,17-36 0,-35 19-16,0-1 0,-35-17 15,17 17 1,1 18-16,-18-18 0,17 18 15,0-17-15</inkml:trace>
  <inkml:trace contextRef="#ctx0" brushRef="#br0" timeOffset="164822.74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">23178 7108 0,'0'-35'16,"-18"18"-1,-17-1-15,17 18 16,-17 53-16,17 17 16,0-17-16,18 0 15,0 0-15,0 0 0,18 18 16,0-18 0,-1-36-16,36 36 15,-35-35-15,52 17 16,-52-35-16,35 0 15</inkml:trace>
  <inkml:trace contextRef="#ctx0" brushRef="#br0" timeOffset="166100.812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">24342 7549 0,'17'36'0,"1"-1"16,0-17-1,17-1 1,-17-17-16</inkml:trace>
  <inkml:trace contextRef="#ctx0" brushRef="#br0" timeOffset="166769.037">24289 7285 0,'17'0'16,"-17"18"-16</inkml:trace>
  <inkml:trace contextRef="#ctx0" brushRef="#br0" timeOffset="167486.035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">25277 7549 0,'17'36'16,"1"-19"0,-1 1-16,1-18 15</inkml:trace>
  <inkml:trace contextRef="#ctx0" brushRef="#br0" timeOffset="167897.891">25365 7514 0,'-18'-35'16,"0"0"-16,36 52 31,-18 1-15</inkml:trace>
  <inkml:trace contextRef="#ctx0" brushRef="#br0" timeOffset="168136.073">25365 7514 0,'88'53'16,"-70"-71"-1,-1 18-15,1 0 16,-1-17-16,1 17 16,-18-18 15,0 36-16,0-1 1,35-17 0,-17 0-1,35 0-15,-18 0 16,-17 0-16</inkml:trace>
  <inkml:trace contextRef="#ctx0" brushRef="#br0" timeOffset="168403.653">25718 6985 0,'88'106'0,"0"-18"15,-53-53 1,18 71-16,-35-71 16,-18 18-16,-18 36 15,0-54-15,-17 0 16,0-17-16,0 17 0,-18 0 16,35-17-16</inkml:trace>
  <inkml:trace contextRef="#ctx0" brushRef="#br0" timeOffset="169031.22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">27182 7091 0,'-36'-53'0,"19"53"16,-1-18-16,0 18 15,18 53 1,18-18-16,0 18 0,17 71 15,0-71-15,0 53 16,-17-53-16,17 35 16,-35-53-16,18 18 15,-18-35-15,-35-1 16,17-17 0</inkml:trace>
  <inkml:trace contextRef="#ctx0" brushRef="#br0" timeOffset="169392.729">27111 7549 0,'53'-17'0,"17"-1"16,-34 18-16,34-17 15,-34-1-15,-19 18 16,18-18-16</inkml:trace>
  <inkml:trace contextRef="#ctx0" brushRef="#br0" timeOffset="170973.29">28575 7391 0,'0'-53'0,"-18"-18"16,1 1-1,-19-1 1,19 36-16,-18 0 16,-36 17-1,36 71-15,-1 35 16,36 36 0,0-72-16,36 37 15,-19-36-15,19-1 16,-19-16-16,1-19 15,-36-17 1,-17-17 0</inkml:trace>
  <inkml:trace contextRef="#ctx0" brushRef="#br0" timeOffset="171079.226">28205 7497 0,'17'-18'16,"19"18"-16,52 0 15,-35-18-15,70 1 16,-70 17-1,-18-18-15,18 18 16</inkml:trace>
  <inkml:trace contextRef="#ctx0" brushRef="#br0" timeOffset="171311.955">28787 7126 0,'-36'18'16,"36"-1"-16,-17 19 0,-1 34 16,18-17-1,0-18-15,18 54 0,-18-54 16,17 0-16,36 36 16,-17-54-16,-1 19 0,18-36 15,-18 0 1,-17 0-16,-1 0 15</inkml:trace>
  <inkml:trace contextRef="#ctx0" brushRef="#br0" timeOffset="171600.349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">30833 7479 0,'17'0'0,"54"0"16,-36 0-16,18 18 16,53-18-16,-53 0 15,0 0 1,-36 17-16,1-17 15</inkml:trace>
  <inkml:trace contextRef="#ctx0" brushRef="#br0" timeOffset="173803.29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">25365 8467 0,'17'0'0,"19"-18"16,-19 18-16,1-18 16,0 18-16,-1 0 0</inkml:trace>
  <inkml:trace contextRef="#ctx0" brushRef="#br0" timeOffset="176239.914">26811 8202 0,'-18'18'32,"1"-18"-32,-1 17 0,-17 36 15,35-17-15,0-19 16,-18 36 0,36-18-16,0-17 0,17 17 15,0-17-15,0-18 16,54 0-16,-36 0 15,-1-18-15,-16 18 16,-19 0-16,-17-17 0,0-1 16,-17 18-1</inkml:trace>
  <inkml:trace contextRef="#ctx0" brushRef="#br0" timeOffset="176416.754">26970 8308 0,'0'70'16,"18"19"-1,-18-54-15,17 18 0,1 17 16,17 1 0,-17-36-16,-1-17 15</inkml:trace>
  <inkml:trace contextRef="#ctx0" brushRef="#br0" timeOffset="176555.955">27570 8661 0,'-18'-18'16,"0"18"-16</inkml:trace>
  <inkml:trace contextRef="#ctx0" brushRef="#br0" timeOffset="181193.876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">22525 10213 0,'35'-18'16,"18"1"-1,18-1-15,-36 18 0,35-18 16,-17 18 0</inkml:trace>
  <inkml:trace contextRef="#ctx0" brushRef="#br0" timeOffset="183768.746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">23407 9613 0,'35'18'15,"18"17"1,18 53 0,-1 1-16,-35-37 15,18 54-15,-17 53 16,-36-88-1,-18-19 1,0 1 0,1-53-16,-1 36 0</inkml:trace>
  <inkml:trace contextRef="#ctx0" brushRef="#br0" timeOffset="185353.836">24818 10001 0,'0'18'15,"18"-18"-15,17-18 16,35 18-16,-34-17 15,34-1 1,-34 18-16,-1 0 16</inkml:trace>
  <inkml:trace contextRef="#ctx0" brushRef="#br0" timeOffset="185497.528">24888 10178 0,'53'0'15,"18"0"1,0-18 0,-36 18-16,0 0 0,-17 0 0,-1 0 15</inkml:trace>
  <inkml:trace contextRef="#ctx0" brushRef="#br0" timeOffset="185765.318">25506 9684 0,'-18'17'16,"1"1"0,-1 35-1,18-18-15,0-17 16,0 17-16,18 18 15,17-18-15,0-17 0,0 0 16,36-1-16,-36-17 16,1 0-16,-19 0 0,1 0 15,17-17 1,-35-1-16</inkml:trace>
  <inkml:trace contextRef="#ctx0" brushRef="#br0" timeOffset="185938.015">25665 9913 0,'0'88'16,"35"-17"0,-17-54-16,17 54 15,-18-53-15,-17-1 0,18 1 16,0 0-16</inkml:trace>
  <inkml:trace contextRef="#ctx0" brushRef="#br0" timeOffset="186654.93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">30198 9913 0,'35'-18'16,"0"18"-16,36-17 16,-1 17-16,-52 0 15,-18 17 1</inkml:trace>
  <inkml:trace contextRef="#ctx0" brushRef="#br0" timeOffset="188368.999">30233 10054 0,'35'18'15,"36"-18"1,-18 0 0,17-18-16,-34 18 15</inkml:trace>
  <inkml:trace contextRef="#ctx0" brushRef="#br0" timeOffset="188680.358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">31485 10213 0,'-17'0'0</inkml:trace>
  <inkml:trace contextRef="#ctx0" brushRef="#br0" timeOffset="207270.244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">21784 11783 0,'18'0'31,"-1"0"-31,36-18 16,-17 18-16,-1 0 15,-18 0-15,1 0 0,17 18 16</inkml:trace>
  <inkml:trace contextRef="#ctx0" brushRef="#br0" timeOffset="207604.807">21872 11942 0,'18'17'16,"17"-17"-16,0-17 15,-17 17-15,0 0 16,-1 0-16,19-18 16,-19 18-16</inkml:trace>
  <inkml:trace contextRef="#ctx0" brushRef="#br0" timeOffset="207888.75">22313 11624 0,'53'-18'15,"-18"18"-15,1-17 0,17-1 16,-18 0 0,0 18-16,0 0 15,-52 0 1</inkml:trace>
  <inkml:trace contextRef="#ctx0" brushRef="#br0" timeOffset="208232.84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">26952 11659 0,'36'-17'16,"-19"17"-16,71 0 15,-35-18-15,35 18 16,-52-18-16,-1 18 0,18 0 16</inkml:trace>
  <inkml:trace contextRef="#ctx0" brushRef="#br0" timeOffset="212097.91">27587 11201 0,'-35'0'16,"0"53"0,17 35-1,18 0-15,0-35 0,18 35 16,52-17-1,-52-36-15,52 18 16,-34-35-16,-1-18 16</inkml:trace>
  <inkml:trace contextRef="#ctx0" brushRef="#br0" timeOffset="212425.833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">28381 11518 0,'53'18'0,"0"-18"16,0 0-1,-36 0-15,1 0 16</inkml:trace>
  <inkml:trace contextRef="#ctx0" brushRef="#br0" timeOffset="212972.596">28434 11677 0,'35'0'16,"-17"0"-16,17 0 15,0-18-15,-17 18 16,-18-17-16</inkml:trace>
  <inkml:trace contextRef="#ctx0" brushRef="#br0" timeOffset="213500.929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-211105.429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-210920.141">21802 12859 0,'35'0'16,"-17"0"-16,-1 0 15,19-18-15,-1 18 0,18 0 16,-36 18-1,1-18-15,0 0 0</inkml:trace>
  <inkml:trace contextRef="#ctx0" brushRef="#br0" timeOffset="-210786.485">21855 12982 0,'53'18'0,"-36"-18"16,18 0-16,18 0 15,-35 18-15,0-18 0,-1 0 16</inkml:trace>
  <inkml:trace contextRef="#ctx0" brushRef="#br0" timeOffset="-210303.94">22472 12612 0,'18'0'31,"17"0"-15,0 0-16,36 0 16,-36 0-16,0 0 15,-17 17-15,0-17 16</inkml:trace>
  <inkml:trace contextRef="#ctx0" brushRef="#br0" timeOffset="-210001.025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-209818.7">22895 12947 0,'18'0'32,"0"0"-17,-1 0-15,1 0 16</inkml:trace>
  <inkml:trace contextRef="#ctx0" brushRef="#br0" timeOffset="-209401.273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-209056.184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-208356.115">24130 12788 0,'0'-17'0,"0"34"31,0 18-16,0 36 1,0-36-16,0 71 16,18-71-16,-18 54 15,17-54-15,-17 0 16,0-17-16</inkml:trace>
  <inkml:trace contextRef="#ctx0" brushRef="#br0" timeOffset="-204035.059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-203796.881">26952 12541 0,'18'-35'16,"-18"17"-16,-18 18 16,1 0-16,-1 71 15,0 17 1,18-35-16,0 70 16,0-87-16,18 17 15,17-18-15,-17 0 0,17 1 16,36-19-16,-36 1 15,0-18-15</inkml:trace>
  <inkml:trace contextRef="#ctx0" brushRef="#br0" timeOffset="-203480.246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-203274.044">27428 12453 0,'36'18'15,"17"35"1,0 52 0,0 1-16,-18-70 15,-18 52-15,1 0 16,-36-17-1,-17-19 1,18-34-16,-36 0 16</inkml:trace>
  <inkml:trace contextRef="#ctx0" brushRef="#br0" timeOffset="-201804.956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-201454.48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-200988.05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-200537.323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-200279.648">29757 12788 0,'0'18'15,"17"-1"-15,1-17 16,0 18-16</inkml:trace>
  <inkml:trace contextRef="#ctx0" brushRef="#br0" timeOffset="-197951.403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-197571.714">30603 12559 0,'0'-18'15,"18"54"1,-18-19-16,18 36 16,-18-18-1,17 1-15,-17-1 0,0 0 16,0 0-16,18 1 16,-18-19-16,0 1 15</inkml:trace>
  <inkml:trace contextRef="#ctx0" brushRef="#br0" timeOffset="-197251.064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-189548.188">23195 13458 0,'0'-17'31,"-17"17"0,34 0 63,1 0-79,-1 0-15,36 17 16,-35-17-16,17 0 16,18 0-16,-18 0 0,71 18 15,-53-18-15,18 0 0,-1 0 16,71 0-16,-88 18 16,0-18-16,0 0 0,18 0 15,-36 0-15,0 0 16</inkml:trace>
  <inkml:trace contextRef="#ctx0" brushRef="#br0" timeOffset="-186411.395">30251 13176 0,'0'-17'0</inkml:trace>
  <inkml:trace contextRef="#ctx0" brushRef="#br0" timeOffset="-186111.351">30110 13176 0,'-18'-17'16,"36"17"15,17 17-15,18-17-1,0 18-15,105-18 16,-69 0-16,34 0 0,-17 18 15,0-1-15,0-17 0,-1 18 16,107 17-16,-124-17 16,71-18-1,-53 17-15,-71-17 16,-35-17-16</inkml:trace>
  <inkml:trace contextRef="#ctx0" brushRef="#br0" timeOffset="-182668.512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-182267.807">21361 14517 0,'0'-18'16,"17"18"-16,1 0 16,53 0-1,-36 0-15,71 0 16,-36 0-16,1 0 16,88 0-16,-71 0 15,88 0-15,-88 0 16,-17 0-16,52 0 15,-87 0-15,34 0 16,-52 18-16,-1-36 16</inkml:trace>
  <inkml:trace contextRef="#ctx0" brushRef="#br0" timeOffset="-181800.922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-181501.047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-180889.422">23001 14199 0,'0'-17'16,"0"-19"-16,-18 19 16,-17 17-1,18 17-15,-19 36 16,1-17-16,17 69 16,18-52-16,18 71 15,0-71-15,17 35 16,0-35-1,-17-18-15,-1-17 16,-17-1-16,-17-34 16</inkml:trace>
  <inkml:trace contextRef="#ctx0" brushRef="#br0" timeOffset="-180771.611">22842 14552 0,'53'-18'16,"18"18"-1,52 0 1,-70 0-16,-35 0 16</inkml:trace>
  <inkml:trace contextRef="#ctx0" brushRef="#br0" timeOffset="-180561.816">23283 14146 0,'-17'18'15,"-19"53"-15,19 17 16,17 53 0,0-88-16,17 53 15,36-36 1,-17-52-16,-1-1 0</inkml:trace>
  <inkml:trace contextRef="#ctx0" brushRef="#br0" timeOffset="-180239.07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-180043.451">23742 14041 0,'53'105'0,"17"19"16,-17-1 0,-35-70-16,0 53 15,-18-71-15,0 54 16,-18-54-16,0 0 15,1-17-15</inkml:trace>
  <inkml:trace contextRef="#ctx0" brushRef="#br0" timeOffset="-179643.883">24553 14252 0,'18'0'15,"17"0"1,1 18-16,69-18 15,-34 0 1,-36 18-16,18-18 16,-35 17-16</inkml:trace>
  <inkml:trace contextRef="#ctx0" brushRef="#br0" timeOffset="-179498.876">24677 14464 0,'53'0'16,"35"18"0,-53-18-16,53 0 0,-35-18 15</inkml:trace>
  <inkml:trace contextRef="#ctx0" brushRef="#br0" timeOffset="-179283.319">25224 14217 0,'-18'35'0,"18"36"15,0-18-15,0 35 16,0-53-16,18 36 15,-1-54-15,19 19 16</inkml:trace>
  <inkml:trace contextRef="#ctx0" brushRef="#br0" timeOffset="-178992.909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-178225.55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-177834.721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-177408.18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-176818.67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-176636.36">30621 14199 0,'35'0'16,"36"18"-1,-36-18-15,1 0 16,-1 0-16,0 18 16,-17-18-16</inkml:trace>
  <inkml:trace contextRef="#ctx0" brushRef="#br0" timeOffset="-176512.691">30745 14376 0,'17'17'0,"36"-17"16,-18 0-16,36 0 16,-53 0-16</inkml:trace>
  <inkml:trace contextRef="#ctx0" brushRef="#br0" timeOffset="-176299.665">31274 13988 0,'70'0'15,"1"0"1,-18 17-1,-18-17-15</inkml:trace>
  <inkml:trace contextRef="#ctx0" brushRef="#br0" timeOffset="-175928.21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-142694.775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-141471.749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-140015.325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-138618.269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-137890.811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-136933.8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-136822.024">12647 7338 0,'0'35'0,"0"-17"16,18 17-16,-1-17 16,1-18-1,0 0-15,-18-18 16</inkml:trace>
  <inkml:trace contextRef="#ctx0" brushRef="#br1" timeOffset="-136243.044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-136149.442">12894 7320 0,'-18'-35'15,"1"17"-15,17-17 16,17 17-16,-17 1 0</inkml:trace>
  <inkml:trace contextRef="#ctx0" brushRef="#br1" timeOffset="-135792.81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-135459.496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-135298.706">13582 7179 0,'18'-18'16,"-1"1"-16,1-1 0,17 0 15,-17 1 1,-1 17-16,1-18 15</inkml:trace>
  <inkml:trace contextRef="#ctx0" brushRef="#br1" timeOffset="-135143.891">13670 6932 0,'0'88'16,"0"18"-1,0-71-15,18 18 16,-1 18-16,-17-18 16</inkml:trace>
  <inkml:trace contextRef="#ctx0" brushRef="#br1" timeOffset="-134820.024">12277 7814 0,'35'0'31,"-17"-18"-31,70 18 15,-18-17-15,1 17 0,88 0 16,-71 0 0,124 0-16,-107-18 15,107 0 1,-106 1-16,-18-1 0,-17 1 16,-36-1-16,18 18 15,-36-18-15,-34 36 0</inkml:trace>
  <inkml:trace contextRef="#ctx0" brushRef="#br1" timeOffset="-134392.316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-134192.006">13141 8114 0,'18'35'16,"-18"-17"-16,17-1 16,1 1-16,-18 0 0,18-18 15,-18 17-15,0-34 16</inkml:trace>
  <inkml:trace contextRef="#ctx0" brushRef="#br1" timeOffset="-134080.367">13159 7990 0,'17'0'15</inkml:trace>
  <inkml:trace contextRef="#ctx0" brushRef="#br1" timeOffset="-133740.021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-133562.41">13511 8026 0,'53'17'15,"0"-17"1,18-35 0,-18 17-16,-36 1 15,-34 17 1,-1 0-16</inkml:trace>
  <inkml:trace contextRef="#ctx0" brushRef="#br1" timeOffset="-133402.5">13617 7973 0,'18'70'15,"0"-17"-15,-1 18 16,1-36-16,-18-17 15,35 35-15,-35-36 16,18-17-16</inkml:trace>
  <inkml:trace contextRef="#ctx0" brushRef="#br1" timeOffset="-133107.203">13794 7938 0,'35'35'16,"-17"18"0,-18-18-16,17-17 0,1 17 15,-18-17 1,17-18-16,-17-18 16,18-17-1,-18 17-15,35-17 16,-35 17-16,36 18 15,-19 0-15,19 35 16,-19-17 0,1 0-16,-1-1 15,1 1-15</inkml:trace>
  <inkml:trace contextRef="#ctx0" brushRef="#br1" timeOffset="-132785.416">13635 7673 0,'18'0'16,"-1"0"-16,36 18 16,-18-18-1,71 0-15,-53 0 16,-18-18-16,36 0 15,-53 1-15,-1 17 0,-17-18 16</inkml:trace>
  <inkml:trace contextRef="#ctx0" brushRef="#br1" timeOffset="-124076.022">25523 10495 0,'18'0'0,"0"0"16,-1 0-16,19-17 0,-1 17 15,36 0-15,-19-18 16,1 18-16,-17 0 16,34 18-16,-52-18 0,-18 17 15,0 1-15</inkml:trace>
  <inkml:trace contextRef="#ctx0" brushRef="#br1" timeOffset="-123275.998">30674 10530 0,'18'0'0,"17"0"16,-17 0-16,70 0 15,-18 0-15,-17 0 16,18 0-16,17 0 0,35 0 15,-70 18-15,-17-18 16</inkml:trace>
  <inkml:trace contextRef="#ctx0" brushRef="#br1" timeOffset="-121433.923">25224 14905 0,'0'18'94,"17"-18"-94,1 0 15,52 0-15,-17 0 16,71 0-16,-54 0 16,54-18-16,-71 18 15,-18-18-15,53 18 16,-70 0-16</inkml:trace>
  <inkml:trace contextRef="#ctx0" brushRef="#br1" timeOffset="-120706.835">31115 15011 0,'0'17'31,"18"-17"-31,17 0 16,35 36-1,1-36-15,70 35 16,-53-35-16,1 18 16,-1-18-16,18 0 15,-71 0-15</inkml:trace>
  <inkml:trace contextRef="#ctx0" brushRef="#br0" timeOffset="-112208.65">22102 14799 0,'17'0'63,"1"0"-48,-1 0 1,1 0 0,0 0-1,-1 0 1,1 0 0,-18 18-16,18-18 15</inkml:trace>
  <inkml:trace contextRef="#ctx0" brushRef="#br0" timeOffset="-107993.265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-107682.406">20144 16686 0,'17'0'15,"1"0"-15,17 0 0,0 0 16,18-17-16,18-1 0,105 18 16,-87-18-1,-19 18-15,89 0 16,-89-17-16,1 17 0,52 0 16,-87 0-16,-1-18 15,-17 18 1,-18 18-16,-18-18 15</inkml:trace>
  <inkml:trace contextRef="#ctx0" brushRef="#br0" timeOffset="-107074.954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-106743.023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-106167.833">21696 16281 0,'0'-36'15,"-18"1"1,-17 35-1,17 0-15,-35 35 16,36 18-16,17-17 0,0 69 16,0-34-16,0-18 15,35 53-15,0-71 16,-17 18-16,0-18 0,-1 1 16,1 16-16,-18-34 15,-18-36 1,1 18-16,-36-52 15,17 16-15</inkml:trace>
  <inkml:trace contextRef="#ctx0" brushRef="#br0" timeOffset="-106080.293">21502 16722 0,'0'-18'0,"0"0"15,53 1-15,-106 70 0,123-106 0,19 53 16,-54 0-16,53 0 16,-53 17-1,1-17-15</inkml:trace>
  <inkml:trace contextRef="#ctx0" brushRef="#br0" timeOffset="-105849.396">21996 16263 0,'-18'35'0,"0"54"16,1-54-16,17 71 16,0-71-16,53 53 15,-36-70-15,19 17 16,-1-17-16,-17-1 16</inkml:trace>
  <inkml:trace contextRef="#ctx0" brushRef="#br0" timeOffset="-105518.054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-105301.824">22454 16140 0,'71'35'16,"-1"35"0,-34-34-16,34 34 15,-34-17-15,-19-18 0,-17 18 16,0 36 0,-17-37-16,-1-16 0,0-1 15,-35 18-15,18-18 16,0 1-16</inkml:trace>
  <inkml:trace contextRef="#ctx0" brushRef="#br0" timeOffset="-104756.445">23477 16475 0,'18'0'31,"35"-18"-16,-18 18-15,-17-18 16,-1 18-16,19 18 16,-19-18-16,-17 18 0,-17-1 15</inkml:trace>
  <inkml:trace contextRef="#ctx0" brushRef="#br0" timeOffset="-104650.117">23513 16633 0,'17'18'0,"54"-18"15,17-18 1,-53 18-16,18-17 0</inkml:trace>
  <inkml:trace contextRef="#ctx0" brushRef="#br0" timeOffset="-104078.412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-103292.905">24165 16651 0,'-35'0'15,"17"0"1,36 0 15,17 0-15,71-18-16,-53 18 15,106-17-15,-89 17 16,107-18-16,-107 18 16,71 0-16,-88 0 15,36 0-15,-72 0 16,1 0-1,-36 0-15</inkml:trace>
  <inkml:trace contextRef="#ctx0" brushRef="#br0" timeOffset="-102791.578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-102442.977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-101559.483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-101218.979">25806 16104 0,'35'-17'16,"0"-1"0,18 36-16,35 17 15,-70-17 1,0-1-16,-18 1 16,0 0-1,-18-1-15,0 1 16,1-1-1,17 1-15,17 0 16,1-18-16,35 17 16,-35-17-16,34 18 15,-34-18-15,0 18 16,-1-18-16</inkml:trace>
  <inkml:trace contextRef="#ctx0" brushRef="#br0" timeOffset="-97576.771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-96836.21">26988 16563 0,'17'0'0,"18"-18"15,18 18 1,18-17 0,-18 17-16,17 0 15,-52 0-15,17 0 0,-17 0 16,0 17-16,-36 1 16,0-18-16</inkml:trace>
  <inkml:trace contextRef="#ctx0" brushRef="#br0" timeOffset="-96725.503">27093 16704 0,'36'18'16,"-19"-1"-16,54-17 15,-54 0-15,54 0 16,-36 0 0</inkml:trace>
  <inkml:trace contextRef="#ctx0" brushRef="#br0" timeOffset="-94830.3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-94368.933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-54822.577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-53231.532">27852 15963 0,'0'-17'16,"0"-1"-1,-18 18-15,1-18 16,-1 18-16</inkml:trace>
  <inkml:trace contextRef="#ctx0" brushRef="#br1" timeOffset="-53199.04">27764 15910 0,'-36'0'15,"19"0"1</inkml:trace>
  <inkml:trace contextRef="#ctx0" brushRef="#br1" timeOffset="-52272.934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-47926.421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-45052.08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-38779.557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-12083.85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-11701.805">13829 11571 0,'18'0'16,"-1"0"-16,18 0 0,54-18 15,-19 18-15,1 0 0,-1 0 16,19 0-16,69 0 16,-52 0-16,-18 0 15,0 0-15,71-17 16,-88 17-16,-1-18 16,-34 1-16,17-1 15</inkml:trace>
  <inkml:trace contextRef="#ctx0" brushRef="#br0" timeOffset="-11129.149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-9871.769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-9197.842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-8891.344">15822 10866 0,'18'-18'0,"-1"0"15,1 36 1,0-18-16,-1 18 16,1 17-16,0 0 0,-18 0 15,0 18-15,0-17 16,-36-1 0,19-17-16,34-1 31,19-17-31,-19 0 15,18 0-15,18 18 16,-35-18-16,17 0 16</inkml:trace>
  <inkml:trace contextRef="#ctx0" brushRef="#br0" timeOffset="-8547.41">16510 11271 0,'53'0'16,"0"0"-1,-18-17-15,18-1 16,-18 0-16,-17 18 0</inkml:trace>
  <inkml:trace contextRef="#ctx0" brushRef="#br0" timeOffset="-8414.723">16581 11465 0,'17'0'15,"36"18"-15,-35-18 16,52-18-16,-52 18 15,0-17-15</inkml:trace>
  <inkml:trace contextRef="#ctx0" brushRef="#br0" timeOffset="-7968.663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-7590.271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-371.83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-186.519">14781 13952 0,'18'0'16,"-18"18"0,0 0 15</inkml:trace>
  <inkml:trace contextRef="#ctx0" brushRef="#br0" timeOffset="322.704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823.916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1023.095">15840 13758 0,'17'-17'15,"1"34"1,-18 19-16,18-1 16,-18 18-16,0 53 15,17-53-15,-17-18 0,18 18 16,-18 17 0</inkml:trace>
  <inkml:trace contextRef="#ctx0" brushRef="#br0" timeOffset="7307.807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7734.82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8192.401">14164 14799 0,'0'-18'16,"-18"18"0,18 71-1,0-36-15,0 18 0,0 0 16,18 0-16,0 0 0,17 53 16,0-71-16,36 36 15,-18-36 1,53-18-16</inkml:trace>
  <inkml:trace contextRef="#ctx0" brushRef="#br0" timeOffset="8521.622">15346 14799 0,'17'0'16,"1"18"-16,17 17 15,-17 0 1,35 36-16,-18-36 15,18 36-15,-35-36 16,17 53-16,-35-53 16,0 18-16,-18-17 15,-34 34 1,34-52-16,0 17 16</inkml:trace>
  <inkml:trace contextRef="#ctx0" brushRef="#br0" timeOffset="10934.499">15804 15081 0,'0'0'0,"18"0"47,0 0-47,-18 18 15,17-18-15,1 18 16,0-18-16,-1 17 16,-17 1-16,18-1 15,0-17 1,-1 18-16,1-18 16,-1 0-16,-17-18 15</inkml:trace>
  <inkml:trace contextRef="#ctx0" brushRef="#br0" timeOffset="11122.218">15963 14993 0,'0'18'16,"-17"-18"-16,17 17 0,-36 19 15,36-19-15,-35 36 16,35-35-16,-18-1 16,1 1-1</inkml:trace>
  <inkml:trace contextRef="#ctx0" brushRef="#br0" timeOffset="11801.168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11962.425">16722 15046 0,'0'18'31,"17"-18"-16</inkml:trace>
  <inkml:trace contextRef="#ctx0" brushRef="#br0" timeOffset="12296.557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12618.414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12908.34">17762 14817 0,'18'0'15,"-18"17"1,0 36-16,0-17 16,0 34-16,0-17 15,0 18-15,0-36 16,18 18-16,-18-36 16,17 1-16</inkml:trace>
  <inkml:trace contextRef="#ctx0" brushRef="#br2" timeOffset="25425.782">27640 5944 0,'-17'0'16,"17"-17"31</inkml:trace>
  <inkml:trace contextRef="#ctx0" brushRef="#br2" timeOffset="25658.893">27640 5944 0,'-70'0'15,"87"0"79,36 0-94,-35 0 16,17 0-16,18 0 15,-18 0-15,1 0 16,-19 0-16,1 0 16,-18 18-16</inkml:trace>
  <inkml:trace contextRef="#ctx0" brushRef="#br2" timeOffset="28690.331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29846.578">31221 6914 0,'17'0'47,"-17"-17"-16,18 17-31,0 0 15,-1 0 1,1 0-16,17 0 16,-17 0-16,0 0 0,52 0 15,-35 0 1,18 0-16,0 17 0,0-17 16,0 18-16,71-18 15,-54 18-15,36-18 16,-53 0-16,-18 0 0,18 0 15,-71 0 1</inkml:trace>
  <inkml:trace contextRef="#ctx0" brushRef="#br2" timeOffset="38266.658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38673.862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0374.6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1030.755">31150 6209 0,'0'-18'15,"0"36"16,0 0-31,0-1 16,18 54-16,-18-18 16,18 52-16,-1-52 15,1 53 1,-1-53-16,1 35 16,0-70-16</inkml:trace>
  <inkml:trace contextRef="#ctx0" brushRef="#br2" timeOffset="43977.275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4139.049">27781 1976 0,'18'0'32,"0"0"-17</inkml:trace>
  <inkml:trace contextRef="#ctx0" brushRef="#br2" timeOffset="44512.007">28063 1887 0,'-17'18'0,"-1"0"16,1 17 0,17 0-16,35 0 15,-18-17-15,1 0 16,35-1-16,-35-17 16,35 0-16,-36-17 15,19-19 1,-36 19-16,0-36 15,0 35-15,-18-17 16,-17 35-16,-1-35 16,1 35-16,0 0 15,35 17-15</inkml:trace>
  <inkml:trace contextRef="#ctx0" brushRef="#br2" timeOffset="44901.189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5224.198">28998 1782 0,'0'17'15,"0"1"-15,18 35 16,-18-18-1,18 53-15,-1-53 16,-17 1-16,0 17 16</inkml:trace>
  <inkml:trace contextRef="#ctx0" brushRef="#br2" timeOffset="46563.81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6725.195">27852 2858 0,'-18'0'0,"36"0"15,-18-18 1,17 18 0</inkml:trace>
  <inkml:trace contextRef="#ctx0" brushRef="#br2" timeOffset="47064.498">28169 2769 0,'-17'18'16,"-19"0"-16,19 17 15,17 0 1,17-17-16,19 17 15,17-35 1,-18 0-16,-17 0 0,34-18 16,-16-17-1,-36 0 1,0 0 0,-36-1-16,19 36 0,-1 0 15,1 18 1</inkml:trace>
  <inkml:trace contextRef="#ctx0" brushRef="#br2" timeOffset="47343.863">28610 2822 0,'-17'36'15,"-1"-1"-15,36 0 16,35 0 0,-36-35-16,18 0 15,-17 0-15,17-17 16,-35-1-16,18 0 16,-18 1-16,-18-18 15,1 17-15,-1 18 16,-17-18-1,0 18-15,17 0 0,0 18 16</inkml:trace>
  <inkml:trace contextRef="#ctx0" brushRef="#br2" timeOffset="47726.699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8415.672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8744.457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9039.286">30515 2981 0,'0'-18'31,"18"18"-15,0 0-16</inkml:trace>
  <inkml:trace contextRef="#ctx0" brushRef="#br2" timeOffset="49188.852">30709 2963 0,'18'0'15,"-18"-17"1,18 17-16</inkml:trace>
  <inkml:trace contextRef="#ctx0" brushRef="#br2" timeOffset="49327.532">30903 2963 0,'0'-17'16,"18"-1"-1</inkml:trace>
  <inkml:trace contextRef="#ctx0" brushRef="#br2" timeOffset="49477.431">31080 2946 0,'17'0'15,"1"0"-15,-18-18 16,18 18 0</inkml:trace>
  <inkml:trace contextRef="#ctx0" brushRef="#br2" timeOffset="49612.037">31186 2946 0,'17'0'15,"1"0"-15,-1 0 16,-17-18 0,18 18-16</inkml:trace>
  <inkml:trace contextRef="#ctx0" brushRef="#br2" timeOffset="50229.743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50507.972">32085 2752 0,'0'35'16,"0"-17"-1,0 17-15,0 35 16,0-34-16,18 17 0,-1-18 16,-17 0-16,36 18 15,-36-35-15</inkml:trace>
  <inkml:trace contextRef="#ctx0" brushRef="#br2" timeOffset="94373.127">32632 2787 0,'-18'0'0,"36"0"15,17-18 1,1 18 0,-1-17-16,35-19 15,-34 19-15,-1 17 0,0-18 16,36 0-16,-36 1 15,18-18 1,-35 35-16,17-18 0,-18 18 16,1-18-16,-18 1 15</inkml:trace>
  <inkml:trace contextRef="#ctx0" brushRef="#br2" timeOffset="94751.63">32773 2522 0,'0'18'16,"-18"-18"-1,-17 35-15,18 1 16,-36-1-16,35 0 16,-17 18-16,17-35 15,18 35 1,18-18-16,52 0 15,-34-35-15,69 18 16,-52-18-16,35 0 16,-52 0-16,-1 0 15</inkml:trace>
  <inkml:trace contextRef="#ctx0" brushRef="#br2" timeOffset="97571.647">29528 1923 0,'17'0'16,"18"-18"0,1 0-16,34-17 15,-17 17-15,0-17 0,18 18 16,17-19-16,53-34 16,-88 52-16,0-17 0,35 0 15,-70 17 1,-1 18-16,-17-18 0</inkml:trace>
  <inkml:trace contextRef="#ctx0" brushRef="#br2" timeOffset="97995.587">29651 1640 0,'-18'18'16,"-35"17"-16,36-17 16,-54 35-16,36-35 15,-18 17 1,35-18-16,1 19 16,17-19-16,0 19 15,35-19-15,36 36 16,-36-35-16,18-1 15,0 1-15,53 0 16,-54-18-16,-16 0 0,-19 0 16,1 0-16,0 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4:56.9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829 5080 0,'-18'0'16,"36"0"77,17 18-93,-17-18 16,17 0-16,1 0 0,69 0 16,-69 0-1,34 0-15,-17 0 16,18 17-16,17-17 0,0 0 0,106 18 15,-88-18-15,123 0 16,-123 0-16,70 18 16,-105-18-16,35 0 15,-71 0 1,18 0-16</inkml:trace>
  <inkml:trace contextRef="#ctx0" brushRef="#br0" timeOffset="9209.309">4163 5115 0,'-18'0'0,"36"0"31,70 18-15,-35 0-16,123-1 15,-70-17 1,141-17-16,-123 17 15,-1-18-15,89 18 16,-142 0-16,36 0 16,-71 0-16</inkml:trace>
  <inkml:trace contextRef="#ctx0" brushRef="#br0" timeOffset="10076.805">6879 5239 0,'0'17'0,"35"1"15,1 0-15,70-1 16,-36-17-1,1 0-15,-18 0 0,17 0 16,54 0-16,-89 0 16</inkml:trace>
  <inkml:trace contextRef="#ctx0" brushRef="#br0" timeOffset="11905.332">14199 5186 0,'18'0'32,"70"-18"-17,-17 18 1,-1 0-16,36 0 0,106-17 16,-71 17-1,18-18-15,17 0 0,36 1 16,17-19-16,0 19 0,248-1 15,-231 0-15,1 18 16,230 0-16,-248 18 16,0 0-16,212 17 15,-247-17-15,-17-1 0,158 1 16,-176 0 0,-36-18-16,71 17 15,-123-17-15,-18 0 16</inkml:trace>
  <inkml:trace contextRef="#ctx0" brushRef="#br0" timeOffset="21115.203">18380 6015 0,'0'-18'31,"17"-17"-31,-17 17 15,36-35 1,-19 36-16,1-19 0,0-16 16,-1 34-16,1 0 0,-1 1 15,-17-1 1,18 0-16,17 18 16,-17-17-16,0 17 0,70-18 15,-18 18-15,19-18 16,34 18-16,142-17 15,-107 17-15,125-18 16,-160 18-16,124-17 16,-159-1-16,71 0 15,-124 1-15,18 17 16</inkml:trace>
  <inkml:trace contextRef="#ctx0" brushRef="#br0" timeOffset="21576.118">18256 5786 0,'-17'17'16,"17"1"-16,0-1 0,0 1 15,0 0-15,0-1 0,0 19 16,0-19-16,0 36 16,0-17-16,17-19 0,1 18 15,17 1 1,-17-36-16,17 17 15,18-17-15,53-17 16,-71 17-16,18-18 0,-35 18 16</inkml:trace>
  <inkml:trace contextRef="#ctx0" brushRef="#br0" timeOffset="23139.769">23760 4957 0,'17'0'31,"54"0"-15,-18 0-16,0-18 16,52 18-16,-52 0 15,0 0-15,18-18 16,-36 18-16,-17 0 0,17-17 15,-53 17 1,-17 0 0,17 0-16,-52 17 15,52 1-15,-17 17 16,17 0-16,18 54 16,18-54-16,0 18 0,17 53 15,0-36 1,-17-34-16,-1-1 15,1-18-15,-18 19 16,-18-19-16,-34 1 16,16-18-16,-52 0 15,53 0-15,-18-18 16,35 18 0,1 0-16</inkml:trace>
  <inkml:trace contextRef="#ctx0" brushRef="#br0" timeOffset="23401.663">24642 4886 0,'-18'18'16,"18"17"0,-18 0-16,18 36 15,0-18-15,18 52 16,-18-52-16,18-17 0,-18 17 16,35 0-16,-18-18 15,19-18-15,-19 1 16</inkml:trace>
  <inkml:trace contextRef="#ctx0" brushRef="#br0" timeOffset="23663.881">25241 5256 0,'18'0'0,"0"0"16</inkml:trace>
  <inkml:trace contextRef="#ctx0" brushRef="#br0" timeOffset="23778.951">25365 5274 0,'17'0'0,"1"-18"16</inkml:trace>
  <inkml:trace contextRef="#ctx0" brushRef="#br0" timeOffset="24117.318">25841 4868 0,'35'18'0,"36"53"16,-54-36-16,36 53 15,-35-35-15,0 35 16,-18-35-16,0 0 16,-18 0-1,-17 0-15,35-36 16,-18-17-16</inkml:trace>
  <inkml:trace contextRef="#ctx0" brushRef="#br0" timeOffset="24307.548">26582 5115 0,'53'-17'0,"0"17"16,-36 0-16,1 17 15</inkml:trace>
  <inkml:trace contextRef="#ctx0" brushRef="#br0" timeOffset="24413.57">26652 5274 0,'18'18'15,"0"-18"-15,17 0 0,-17 0 16,-1 0-1</inkml:trace>
  <inkml:trace contextRef="#ctx0" brushRef="#br0" timeOffset="24886.577">27358 4727 0,'0'36'0,"18"34"16,-1-35-16,1 18 16,-1-17-16,1-1 0,0 0 15,17 0-15,-17 1 16,-1-19-16,1 19 0,0-1 16,-1-35-16,-17 17 0</inkml:trace>
  <inkml:trace contextRef="#ctx0" brushRef="#br0" timeOffset="25747.898">27252 5362 0,'-18'0'16,"36"0"-16,0 0 15,52 0-15,-17 0 16,0 0-16,18 18 0,-18-18 16,17 0-16,1 0 15,-18 0-15,35 18 0,-53-18 16,-17 0-16</inkml:trace>
  <inkml:trace contextRef="#ctx0" brushRef="#br0" timeOffset="26176.56">27464 5733 0,'0'53'16,"17"-18"-16,-17-18 15,0 1-15,18-36 31,0-34-15,-18 34-16,35-53 16,-35 54-16,18-1 15,-18 0-15,17 1 0,1 17 16,0 35 0,-18-17-16,0 17 15,0 0-15,17-17 16,1 0-1,-18-36 1,35 0-16,-35 1 16,18 17-16,-1-18 0,19 0 15,-1 1-15,18 17 16,-36 0 0,1 0-16,17 17 0,-35 1 15,18 0 1,-18-1-16,0 19 15</inkml:trace>
  <inkml:trace contextRef="#ctx0" brushRef="#br0" timeOffset="26581.692">28893 4921 0,'-89'18'15,"19"0"-15,-36 34 16,18-16 0,70-19-16,0 1 0,1 0 15,17-1-15,0 1 0,35 17 16,0-17-16,18-1 15,35 19 1,-70-19-16,17 1 0,-35 0 16,18-1-1,-18 1-15,-18 0 0,-17-1 16,0 19-16,-18 16 16,18-34-16,17 0 15,18-1-15,0 1 0,18 0 0,35-1 16,-18 1-16,18-18 15,35 0 1,-35-18-16,-18 18 0,-17 0 16</inkml:trace>
  <inkml:trace contextRef="#ctx0" brushRef="#br0" timeOffset="26771.845">28522 5980 0,'18'35'16,"-1"-17"-16,-17 17 16,18-35-16,-18 17 0</inkml:trace>
  <inkml:trace contextRef="#ctx0" brushRef="#br0" timeOffset="26916.158">28610 5715 0,'18'-18'15,"17"18"1,0 0-16</inkml:trace>
  <inkml:trace contextRef="#ctx0" brushRef="#br0" timeOffset="27071.576">28787 5838 0,'53'-17'16,"-36"17"-16,19-18 15,-19 18-15,-17 18 16</inkml:trace>
  <inkml:trace contextRef="#ctx0" brushRef="#br0" timeOffset="27200.073">28804 5944 0,'36'18'16,"-19"-18"-16,54 0 15,-54-18-15,54 18 16,-53-17-16,-1 17 16</inkml:trace>
  <inkml:trace contextRef="#ctx0" brushRef="#br0" timeOffset="27333.663">29122 5891 0,'17'18'15,"19"0"1,-19-18-16,-34 0 16</inkml:trace>
  <inkml:trace contextRef="#ctx0" brushRef="#br0" timeOffset="27788.73">28363 4586 0,'36'53'16,"-19"18"-1,1-36-15,-18-17 16,0-1-16,18-17 16,-36-17-1,18-1-15,0 0 0,0-35 16,18 18-16,-18 17 16,35-17-16,-18 17 15,19 18 1,-36 18-16,17-18 0,1 35 15,-18-17 1,18-18 0,-18 18-16,17-18 31,1 17-15,0 1-16,-1 35 15,1-18-15,-1-17 16,1-1-16,0 1 0</inkml:trace>
  <inkml:trace contextRef="#ctx0" brushRef="#br0" timeOffset="28256.404">29281 5133 0,'17'0'16,"1"0"0</inkml:trace>
  <inkml:trace contextRef="#ctx0" brushRef="#br0" timeOffset="29495.8">29210 5203 0,'18'0'16,"17"-17"-1,18-1-15,0 1 16,0-19-16,35-17 16,-35 18-16,-18 0 0,0 0 15,-17-1-15,0 1 16,-1 17-16,-17 1 0,0-1 0,-17 0 16,-1 36-1,0 17-15,1 1 16,-1 17-16,0-1 0,-17 90 15,35-54 1,-17 0-16,-19 71 0,19-89 16,17-17-16,-18-18 15,0 1-15,1-36 16,-19-18 0,19-17-16,-19-18 15,36 18-15,0-1 16,18 19-16,17 17 15,1 0-15,-1 17 16,53 19-16,-53-1 16,18-17-16,18 34 15,-36-34-15,-17-18 0,-1 18 16</inkml:trace>
  <inkml:trace contextRef="#ctx0" brushRef="#br0" timeOffset="29780.737">29968 4851 0,'-35'53'0,"18"35"16,-1-35-16,18 70 15,18-52-15,17 52 16,-18-70-16,36 53 16,-35-53-1,17 0-15,-17-18 16</inkml:trace>
  <inkml:trace contextRef="#ctx0" brushRef="#br0" timeOffset="30708.938">30357 5327 0,'0'-18'15,"0"36"17,0 17-17,17-17-15,-17 17 0,18-17 16,-1-18-16,19 35 16,-19-35-16,1 0 15,17 0-15,-17 0 16,0-35-16,-18 17 15,17 18-15,-17-17 16,0 34 0,18 18-16,-1 36 15,1-18-15,-18 0 0,18 53 16,-18-53-16,17-18 16,-17 35-1,0-52-15,0 0 0,-35-18 16,17 0-16,1-18 15,-36-17-15,35-1 16,-17 1-16,-18-35 16,35 34-16</inkml:trace>
  <inkml:trace contextRef="#ctx0" brushRef="#br0" timeOffset="30975.536">30339 5009 0,'18'0'0,"-18"-17"15,17-18-15,1 17 16,17-17-16,-17 17 16,-18 0-16,17-17 15,1 35-15,0 0 16,-1 0-1,1 53-15,0-18 16,-18 1-16,17-19 0,1 18 16,17 1-16,0 34 15,-17-52-15</inkml:trace>
  <inkml:trace contextRef="#ctx0" brushRef="#br0" timeOffset="31164.752">30939 5539 0,'0'17'0,"0"19"16,-18-19-16,0 18 15,1-17-15,-19 17 16</inkml:trace>
  <inkml:trace contextRef="#ctx0" brushRef="#br0" timeOffset="31598.678">31168 5398 0,'0'52'16,"35"1"0,-35-17-16,53-19 15,-35-17-15,17 0 16,-17 0-16,-1-17 0,1-1 15,-18 0-15,0 1 16,18 17 0,-18 17-1,0 19-15,17-1 0,-17 0 16,36 36-16,-19-18 16,-17-18-16,35 35 15,-35-52-15,0 17 0,0 1 16,-17-19-1,-1-17-15,-17 0 16,0 0-16,-18-17 16,17-1-16,-17-17 15,18 17-15</inkml:trace>
  <inkml:trace contextRef="#ctx0" brushRef="#br0" timeOffset="31826.034">31538 4745 0,'124'53'0,"-54"-18"16,54 71-16,-71-36 15,0 89-15,-36-71 16,-34 71-1,-19-71-15,-34 53 16,35-88-16,-71 18 16</inkml:trace>
  <inkml:trace contextRef="#ctx0" brushRef="#br0" timeOffset="33255.048">27623 6403 0,'0'70'15,"17"54"1,36-53-16,0-1 15,-18-52-15,18-1 16,18 19 0,-36-36-16,-17 0 0,52 0 15,-52-18 1,-18 0 0,0 1-16</inkml:trace>
  <inkml:trace contextRef="#ctx0" brushRef="#br0" timeOffset="33544.04">27252 6703 0,'0'-18'15,"18"1"-15,-1-1 16,36-35-16,0-18 15,-35 36-15,-1 0 16,1-18 0,0 18-16,-1 17 0,1-17 15,0 17-15,-1 18 16,19 0-16,-1 18 16,35 17-16,-34-17 15,52 17 1,-53 0-16,53-17 15</inkml:trace>
  <inkml:trace contextRef="#ctx0" brushRef="#br0" timeOffset="56174.062">21467 11289 0,'0'-18'46,"17"1"-30,-17-19 0,-17 19-16,17-54 15,0 36-15,-18-53 16,18 35-16,0-53 16,-18 53-16,18-18 15,-17 54-15,17-1 16,0 1-1,53 17 1,-18 0-16,0 0 16,89-18-1,-54 18-15,89-18 16,-53 18-16,-18 0 0,0 0 16,88 0-16,-105 0 15,0 0-15,-1 0 16,-35 0-16</inkml:trace>
  <inkml:trace contextRef="#ctx0" brushRef="#br0" timeOffset="56646.494">21220 11077 0,'0'18'32,"17"0"-17,1-1-15,17 36 16,-17-18-16,-1-17 15,19 35 1,-19-18-16,1-17 0,0-18 0,-1 17 16,1-17-16,17-17 0,0-18 15,1-1 1,17-17-16,-36 18 16,19-18-16,-19 36 15,1 17-15</inkml:trace>
  <inkml:trace contextRef="#ctx0" brushRef="#br0" timeOffset="72145.935">741 12418 0,'17'-18'15,"-17"-35"1,0 36-16,-17 17 16,-1 0-1,1 0-15,-1 17 16,-35 54-16,18-18 0,-1 0 15,19 17-15,-18 18 0,17 53 16,18-52-16,18 52 16,-1-71-16,18-17 15,36 35 1,0-35-16,-36-35 16,35-18-16,-52 0 15,0-18-15</inkml:trace>
  <inkml:trace contextRef="#ctx0" brushRef="#br0" timeOffset="72518.061">900 12894 0,'17'88'15,"-17"0"1,0 1 0,-17-36-16,17-36 15,0-34 1,-18-36 0,18 17-16,0 1 0,35-53 15,-35 53-15,36-36 16,-19 53-1,1 18-15,-1 0 0,1 0 16,0 18-16,-1 0 0,-17 17 16,18 36-16,0-36 15,-18 0-15,0 0 0,0-17 16,0 17 0,0-17-16</inkml:trace>
  <inkml:trace contextRef="#ctx0" brushRef="#br0" timeOffset="72819.245">1147 12435 0,'17'0'16,"1"-17"-1,-1 17-15,36-18 16,-35 18-16,0-17 15,-1 17-15,1 0 16</inkml:trace>
  <inkml:trace contextRef="#ctx0" brushRef="#br0" timeOffset="73013.165">1199 12453 0,'18'35'15,"0"1"-15,-18-19 16,0 19-16,0 16 16,0 1-1,17-17-15,-17-19 0,18 19 16,0-36 0,-1 17-16,1-17 15</inkml:trace>
  <inkml:trace contextRef="#ctx0" brushRef="#br0" timeOffset="73308.893">1464 12453 0,'0'35'31,"0"-17"-31,0 0 16,0 35-16,18-1 15,-18-34-15,0 0 16,17-1-16,19-34 15</inkml:trace>
  <inkml:trace contextRef="#ctx0" brushRef="#br0" timeOffset="73631.384">1570 12400 0,'18'-17'16,"-1"17"-16,1 0 16,17-18-1,-17 18-15,-1 18 16,-17-1-16,18 1 16,-18 17-16,35 18 15,-17-18-15,0 1 16,17 34-16,-35-52 15,17 17-15,1 0 16,-36-35 0,1 0-1,-18 0-15,17 0 0,-35-17 16,35 17-16,1 0 16</inkml:trace>
  <inkml:trace contextRef="#ctx0" brushRef="#br0" timeOffset="74013.171">2064 12929 0,'0'0'0,"0"36"15,-18 17 1,-17-36-16,-18 54 16,35-36-16,-17 0 0,-18 1 15</inkml:trace>
  <inkml:trace contextRef="#ctx0" brushRef="#br0" timeOffset="77371.901">2311 12594 0,'0'18'0,"0"17"16,17 0-1,-17 1-15,0 34 16,0 1-16,0-36 16,0 0-16,18 1 15,-18-19-15,18-17 16,-1 0-16,-17-17 16</inkml:trace>
  <inkml:trace contextRef="#ctx0" brushRef="#br0" timeOffset="77701.485">2417 12259 0,'0'-18'16,"0"36"-1,35 35 1,35 35 0,19 18-1,-54-35-15,0-19 0,18 72 16,-35-54-16,-18 54 15,-36-53-15,-17 52 16,18-52-16,-18-19 16</inkml:trace>
  <inkml:trace contextRef="#ctx0" brushRef="#br0" timeOffset="80624.597">14182 12435 0,'0'-17'15,"0"-1"-15,-18 18 16,0 0 0,1 0-1,-19 53-15,36-18 16,-17 1-16,-1 17 0,1 35 15,-1-35-15,36 35 16,-18-53 0,17-17-16,36 35 15,-35-36-15,17 1 0,18 17 16,-35-35 0,-1 18-16</inkml:trace>
  <inkml:trace contextRef="#ctx0" brushRef="#br0" timeOffset="81548.823">14499 12700 0,'0'18'16,"0"17"0,0-17-16,0 52 15,0-52-15,0 35 16,0-36-16,0 1 16,0-36 15,18-52-31,-18 52 15,17-17-15,1-18 16,-18 35-16,18 1 16,-1 17-16,1 35 15,-18-17 1,18 52-16,-18-52 16,17 35-16,-17-36 15,18 1 1,-18 0-16</inkml:trace>
  <inkml:trace contextRef="#ctx0" brushRef="#br0" timeOffset="81884.334">14711 12435 0,'0'-17'16,"17"17"-1,1 0-15,0 0 16,-1 0-16,19 0 16,-19-18-16,1 18 0,0 0 15,-1 0 1,-17-17-16,-17 17 16,17-18-1</inkml:trace>
  <inkml:trace contextRef="#ctx0" brushRef="#br0" timeOffset="82090.454">14746 12383 0,'0'17'15,"0"1"-15,0-1 0,-18-17 16,18 36 0,0-1-16,0-17 0,18-1 0,-18 36 15,18-35 1,-18-1-16,17 1 0,1 0 0,0-1 15,-1-17 1,1 0-16,0-17 16</inkml:trace>
  <inkml:trace contextRef="#ctx0" brushRef="#br0" timeOffset="82306.843">14975 12488 0,'0'36'0,"0"-1"16,0-17 0,0-1-16,0 1 0,0-1 15,18 1 1,0-18-16</inkml:trace>
  <inkml:trace contextRef="#ctx0" brushRef="#br0" timeOffset="82599.04">15064 12400 0,'35'0'15,"-17"0"1,-1 18 0,1-18-16,-1 17 15,1 19-15,0-19 16,17 19 0,-17-19-16,-18 1 0,0 0 0,17-1 15,-34 1 1,-1-18-1,0 0-15,1 0 16,-1 0-16,0 0 16</inkml:trace>
  <inkml:trace contextRef="#ctx0" brushRef="#br0" timeOffset="82843.975">15399 12929 0,'-18'36'15,"0"-19"-15,-17 19 16,18-19-16,-19 1 16,36-1-16,-17-17 15</inkml:trace>
  <inkml:trace contextRef="#ctx0" brushRef="#br0" timeOffset="83889.935">15628 12735 0,'0'18'15,"0"17"1,-18 36-1,18-54-15,0 54 16,0-53-16,0-1 0,0 1 16,0-36-1,18-17 1,0 0-16,17-36 16,-17 36-16,-1-18 15,1 35-15,0 1 16,-1 17-16,-17 35 15,0 0 1,18 18-16,-18-18 16,0 1-16,17-36 15,-17 17 1,18-17-16,0-17 0,17-19 16,-17 19-1,17-19-15,-17 19 16,-1 17-1,1 17-15,-18 1 16,17 17 0,-17-17-16,0 0 15,18-1-15,-18 19 16,18-19-16,-1-17 16,-17 18-16,18-18 0</inkml:trace>
  <inkml:trace contextRef="#ctx0" brushRef="#br0" timeOffset="84134.925">16104 12383 0,'53'70'16,"53"71"0,-35-35-16,-54-35 15,1-19-15,-18 1 0,0 53 16,-18-35-16,-52 35 16,34-53-16</inkml:trace>
  <inkml:trace contextRef="#ctx0" brushRef="#br0" timeOffset="87216.397">17110 12277 0,'0'-18'16,"-18"18"0,18 18-1,18-1 1,-18 1-16,17 17 16,1-17-1,-18 0-15,18-1 0,35 18 16,-18-17-16,53-18 15,-35 0-15,0 0 16,70 0-16,36 0 16,-88-18-16,17 18 15,0 0-15,0 0 0,0 0 16,18 0-16,-18 0 0,124 0 16,-124 18-1,71 0-15,-88-1 16,-18 1-16,-1 0 0,19-1 15,-53 1-15,17 17 16,-17-35 0,-18 18-16,-18-18 31,18-18-15,0-17-1,18 17-15,-1 18 0,18-17 16,-17-1-16,0 18 15,17 0-15,36 0 16,-18 0-16,-1 18 0,1-18 16,0 0-16,53 0 15,-53 0-15,18 0 0,-19 0 16,1 0-16,89 0 16,-72 0-16,89-18 15,-71 18-15,18-18 16,53-17-16,-106 17 15,-1 1-15,19-1 16,-53 1-16,-18-1 16,-18 18-1</inkml:trace>
  <inkml:trace contextRef="#ctx0" brushRef="#br0" timeOffset="87960.128">21766 12347 0,'0'18'31,"18"35"-15,0-18-16,35 18 16,-18-35-16,0-1 0,18 1 15,-18 0-15,89-18 16,-54 0-16,1-18 16,-1 0-16,19 1 0,-19-1 15,107-35-15,-89 35 16,88 18-1,-105 0-15,88 36 16,-89-19-16,-17 1 0,53 17 16,-53-17-16</inkml:trace>
  <inkml:trace contextRef="#ctx0" brushRef="#br0" timeOffset="88161.031">23548 12577 0,'0'0'0,"18"0"0,-1 0 16,1-18-1,70 0 1,88 1-1,89 34 1,-36 1 0,-105-18-1,158 0-15,-141-18 16,124 1-16,-142-19 16,54 1-16,-125 35 15,-34-18-15,-18 1 16,-35-1-16</inkml:trace>
  <inkml:trace contextRef="#ctx0" brushRef="#br0" timeOffset="88990.478">18591 12806 0,'-17'0'0,"17"17"15,0 54-15,0-36 16,17 18-16,-17 0 15,18 0-15,-18 18 0,0 17 16,18-53-16,-1 0 16,-17-17-1,0-36 1,0 1-16</inkml:trace>
  <inkml:trace contextRef="#ctx0" brushRef="#br0" timeOffset="89308.102">18750 13123 0,'0'36'16,"0"-19"-16,0 1 0,0 0 16,-17-1-16,17 1 15,0-36 1,0-17-1,0 17 1,35-35-16,-18 18 16,1 17-16,0 1 0,-1-1 15,19 18-15,-1 0 16,-17 35-16,-18-17 0,17 17 16,-17 36-1,0-36-15,18 0 16,-18-17-16,0-36 15</inkml:trace>
  <inkml:trace contextRef="#ctx0" brushRef="#br0" timeOffset="89506.75">18979 12718 0,'18'0'0,"17"0"0,-17 0 15,35-18-15,-35 18 16,17 0 0,-35-18-16</inkml:trace>
  <inkml:trace contextRef="#ctx0" brushRef="#br0" timeOffset="89656.259">19050 12735 0,'0'36'16,"18"16"-16,-18-34 0,35 35 15,-17-35 1,-1 17-16,1-35 16,-18 18-1</inkml:trace>
  <inkml:trace contextRef="#ctx0" brushRef="#br0" timeOffset="89813.307">19226 12806 0,'0'17'0,"0"19"15,0-19-15,0 1 0,18 0 16,0-1-16,-1-17 15,1 0-15,-18-17 16</inkml:trace>
  <inkml:trace contextRef="#ctx0" brushRef="#br0" timeOffset="90068.126">19315 12735 0,'17'-17'15,"19"17"1,-19 0-1,1 0-15,-1 0 0,1 0 16,0 17-16,-18 1 16,0 17-16,0 18 15,17-18-15,-17-17 0,0 0 16,0 17 0,-17-35 30,-1-18-46,0 18 16</inkml:trace>
  <inkml:trace contextRef="#ctx0" brushRef="#br0" timeOffset="90258.585">19650 13194 0,'-18'53'15,"-17"0"-15,17-36 16,18 1-16,-17-18 31</inkml:trace>
  <inkml:trace contextRef="#ctx0" brushRef="#br0" timeOffset="90692.104">19861 13053 0,'0'53'15,"0"0"-15,0-36 16,0 1-16,0-36 31,18-17-15,-18 17-16,35-35 15,-35 18-15,18 18 16,0 17-16,-1-18 16,-17 36-16,0-1 15,0 1 1,0-1-16,18 1 15,0-18 1,-1-18 0,1 1-16,-1-1 15,19-17-15,-19 35 16,19-18-16,-19 18 16,1 18-16,0 0 15,-18-1-15,0 1 16,-18 17-16,18-17 15,0-1-15</inkml:trace>
  <inkml:trace contextRef="#ctx0" brushRef="#br0" timeOffset="90914.561">20302 12771 0,'36'35'0,"34"35"16,-35-34-16,1-1 15,-1 0-15,-17 36 16,-18 17 0,-18-53-16,-35 36 15,18-54-15,0 1 0,-36 17 16,53-35-16</inkml:trace>
  <inkml:trace contextRef="#ctx0" brushRef="#br0" timeOffset="91915.214">22789 13106 0,'0'17'0,"0"19"16,18 17 0,-18-36-16,0 1 15,0-1-15,0 1 16,-18-18-16,1-18 16,17 1-16,-18-36 15,18 35-15,35-52 16,-17 52-16,35-17 15,-18 17-15,36 18 16,-54 18 0,36 17-16,-53 0 15,18 36-15,-18-53 16,0 52 0,-18-52-16,18-1 0,0 1 15,-17-18-15,17 18 16,0-36-16</inkml:trace>
  <inkml:trace contextRef="#ctx0" brushRef="#br0" timeOffset="92182.122">23142 12806 0,'18'0'0,"0"0"0,-1 0 15,18-18-15,1 18 16,-1 0-16,0-17 15</inkml:trace>
  <inkml:trace contextRef="#ctx0" brushRef="#br0" timeOffset="92332.43">23213 12823 0,'0'53'15,"0"0"1,17-17-16,1-1 15,17-17-15,-17-1 16,0-17-16,-1-17 16,1 17-16</inkml:trace>
  <inkml:trace contextRef="#ctx0" brushRef="#br0" timeOffset="92494.518">23424 12894 0,'0'18'16,"0"-1"-16,0 1 0,0 17 15,18-35-15,-18 18 16,18-18-16</inkml:trace>
  <inkml:trace contextRef="#ctx0" brushRef="#br0" timeOffset="92777.111">23513 12806 0,'17'0'0,"1"0"15,0 0-15,-1 0 16,1 0-16,-1 0 16,1 17-1,-18 1-15,18 17 16,-18-17-16,0 17 0,0-17 15,17 17-15,-17-17 16,0 0-16,0-1 16,-17-17 15,17-17-15,-18-1-1</inkml:trace>
  <inkml:trace contextRef="#ctx0" brushRef="#br0" timeOffset="93056.152">23901 13264 0,'0'36'16,"-18"-1"-1,0-17-15,1-1 16,17 1-16</inkml:trace>
  <inkml:trace contextRef="#ctx0" brushRef="#br0" timeOffset="93517.571">24095 13018 0,'0'70'15,"0"-35"1,0 36-16,0-36 16,0-17-16,0-36 31,0-17-31,17 0 16,-17 17-16,36-35 15,-19 35-15,-17 1 16,18 17-16,-18-18 0,18 18 15,-18 18-15,0-1 16,0 19-16,0-19 16,0 1-16,-18 35 15,18-35-15,18-18 16,-1 0 0,1-18-16,17 0 15,-17 1-15,17-19 16,-17 36-16,17-17 15,-17 17-15,35 17 16,-36 1-16,-17 0 0,18 17 16,-1-17-1,-17-1-15,0 1 0,0-1 16,-17-17 0,17 18-16</inkml:trace>
  <inkml:trace contextRef="#ctx0" brushRef="#br0" timeOffset="93755.843">24553 12841 0,'36'53'15,"-19"-18"-15,36 18 16,-35-17-16,35 34 16,-36-35-16,-17 1 0,0-19 15,0 19-15,0 16 16,0-34-16,-17 0 0,-1-18 16,0 17-16</inkml:trace>
  <inkml:trace contextRef="#ctx0" brushRef="#br0" timeOffset="94368.617">22595 12841 0,'0'-53'15,"-17"36"1,17 34-1,-18 54 1,18 70 0,35 18-16,-35-89 0,36 1 15,-19-1-15,1-17 16,17-18-16,-17 1 0</inkml:trace>
  <inkml:trace contextRef="#ctx0" brushRef="#br0" timeOffset="95824.685">23001 10724 0,'0'18'31,"18"-18"-31,-1 0 0,36-18 16,-17 18-16,-19-17 16,36-18-16,-35-1 15,-18 19 1,0-1-16,-18 0 0,-35 1 16,18 17-16,0 0 15,-18 35-15,17-17 16,19 17-16,-18 53 15,35-53-15,35 1 0,35 34 16,-17-52 0,18-1-16,70-17 15,-88-17-15,70-36 16,-70 18-16,-17-1 0,-1 1 16,-35 0-16,0-53 15,-18 52-15,1-17 16,-1 18-16,-35-35 15,18 34-15,17 1 0,-35-18 16,36 35-16,-1 1 16,36 52-1,-18 36 1,17-18-16,-17 0 16,18-1-16,-1 1 0,36 53 15,-35-71-15,17 18 16,1 18-16,-19-53 15,1-1-15,-1 1 16,1-18-16</inkml:trace>
  <inkml:trace contextRef="#ctx0" brushRef="#br0" timeOffset="96369.215">23671 10742 0,'0'18'16,"18"-18"-16,35-18 16,-35 0-1,35-52-15,-53 35 16,0 17 0,-18 0-16,0 18 15,-35 0-15,18 36 16,35-19-1,-18 19-15,36-1 16,35 18-16,-35-36 0,17-17 16,35 18-1,-34-18-15,17-18 16,-36 1-16,1-1 16,0 0-16,-36 18 15,0 0-15,1 18 31,17 17-31,17 1 16,1-36-16,-18 17 16,18-17-16,-1 0 15,1-17-15,-18-1 16,0 0-16,0 1 16,0-1-16,0 0 15,17 1-15,1 17 16,17 0-1,-17 0-15,0 17 0,-1-17 16,1 18 0,-18 0-16,0-1 31</inkml:trace>
  <inkml:trace contextRef="#ctx0" brushRef="#br0" timeOffset="96783.517">24201 10777 0,'17'36'16,"1"-36"-16,-1 0 0,1 0 15,0 0-15,-1-18 0,1 0 16,0 1 0,-1-36-16,-17 35 15,0-17-15,-17 17 16,-1 18-16,0 0 15,1 0-15,17 18 0,-18 35 16,18-18 0,18-17-16,-1 35 15,1-36-15,35 1 16,-35 0-16,17-18 16,-17 0-16,-1-18 0,1 0 0,-18 1 15,17-19 1,-17 19-16,0-1 15,18 18 1,0 0 0,-1 0-16,19 18 15,-19-1-15,19-17 16,-19 18 0,18-18-16,-35-18 31</inkml:trace>
  <inkml:trace contextRef="#ctx0" brushRef="#br0" timeOffset="96937.638">24694 10619 0,'36'-18'16,"-19"18"-16,19 0 16,-19 0-16,1-18 15,0 18-15,-18-17 0,17-19 16,1 19-16,-18-18 15,-18-1-15,1 19 16</inkml:trace>
  <inkml:trace contextRef="#ctx0" brushRef="#br0" timeOffset="97065.913">24747 10478 0,'18'52'0,"0"37"15,-1-19 1,1-35-16,0-17 0,-1 0 0,1 17 15,-1-35 1</inkml:trace>
  <inkml:trace contextRef="#ctx0" brushRef="#br0" timeOffset="97633.453">24994 10724 0,'0'36'16,"18"-19"0,0 1-16,-1 0 15,1-18-15,0-18 16,-1 0-16,-17 1 15,0-1-15,18-17 16,-18 17 0,0 1-1,17 17-15,-17 17 16,18 1-16,0 17 16,17-17-1,-17-1-15,17-17 0,-17 18 16,-1-18-16,1-18 15,-1 1-15,-17-19 16,0 19-16,-17-1 16,17-17-16,-18 35 15,18-18-15,18 18 32,-1 0-17</inkml:trace>
  <inkml:trace contextRef="#ctx0" brushRef="#br0" timeOffset="97781.29">25418 10707 0,'0'17'16,"17"1"-16,-17 0 31,18-18-31,-18 17 16,18-17-16,-1 0 15</inkml:trace>
  <inkml:trace contextRef="#ctx0" brushRef="#br0" timeOffset="97876.524">25488 10636 0,'0'-17'15,"0"-1"-15,18 18 16,-18 18 0</inkml:trace>
  <inkml:trace contextRef="#ctx0" brushRef="#br0" timeOffset="98216.627">25523 10654 0,'0'35'15,"0"0"1,18 1 0,0-19-16,17 19 15,-17-19-15,-1-17 16,-34-17 15,-1 17-15,18-18-16,18 18 31,-1-18-15,1 18-1,0 0-15,-1 0 0,-17 18 16,18-18 0,0 0-16,-1-18 15,1 18 1,-1 0-1,1 0-15,0 0 16,-1 0-16,19 0 16,-19 0-16</inkml:trace>
  <inkml:trace contextRef="#ctx0" brushRef="#br0" timeOffset="98788.65">26705 10866 0,'53'141'16,"-35"-53"-16,-1 35 16,-17-87-16,18-1 0,-18-17 15,-18-54 1,1-52 0,-1 18-16,1-54 15,-1 71-15,18-70 16,0 52-16,0 18 15,35-35 1,-17 70-16,17 1 0,0 17 16,-17 17-16,-18 1 15,0 0-15,0 17 0,-18 35 16,1-52 0,-1 0-16,0 17 0,1-35 15,34-18 1</inkml:trace>
  <inkml:trace contextRef="#ctx0" brushRef="#br0" timeOffset="99184.008">26988 10795 0,'0'18'16,"0"-1"-16,0-34 15,0-1 1,17-17-16,-17 17 15,18 0-15,-1 1 16,1 17-16,0 0 16,-1 0-16,1 0 15,0 17-15,-1-17 16,1 18 15,0-18-15,-18 18-16,17-18 0,-17 35 15,35-17 1,-17-1-16,0-17 16,-1-17-1,1-1-15,-18 0 16,18 1-16,-18-36 16,-18 35-16,0 1 15,1-1-15,-1 18 0,-17 0 16,17 18-16,36-1 15,-18 1-15</inkml:trace>
  <inkml:trace contextRef="#ctx0" brushRef="#br0" timeOffset="99974.251">27570 10707 0,'-36'0'16,"1"35"-16,17 0 15,36 1 1,-18-19-16,53-17 16,-35 0-16,35-35 15,-36 17-15,1-52 16,-18 35-16,0-1 16,0 1-16,-18-36 15,1 36-15,-19-53 16,19 70-16,17-17 0,-18 0 15,0 35-15,18 17 16,0 54 0,0-18-16,18 0 0,17 53 15,1-71-15,-19 18 16,54 17-16,-54-52 16,36 0-1,-35-18-15,0-18 16,-18 0-16,0-17 15,0 17-15,0-17 16,-18 18-16,18 34 16,18 18-1,-18-17 1,0 0-16,35 17 16,-18-17-16,1-1 15,0-17-15,-1 0 0,1-17 16,0 17-16,-18-36 15,17 36-15,-17-17 16,18 17 15,-18 17-31,18-17 16,-18 18-16,17-18 16,1 18-1,-1-18-15,1 0 0,0-18 16,-1 18-16,-17-18 15,0 1 1,18-1 0,0 18-1,-18-18 1,17 18-16,1 0 31,0-17-31,-1-1 16,19 18-1,-19-17-15,18 17 16,-17-18-16,17 18 16,-17 0-16,17-18 0,18 1 15</inkml:trace>
  <inkml:trace contextRef="#ctx0" brushRef="#br0" timeOffset="100129.086">28399 10389 0,'0'53'16,"0"-17"-16,0 69 0,0-52 15,0 18-15,17-18 0,1-18 16,-18 18-16,35 17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55:20.4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 timeOffset="233.252">4039 9084 0,'36'0'16,"-19"0"-16,1-18 0,17 18 16,0 0-1,-17-17-15,0 17 16,-1-18-16,-17 0 15</inkml:trace>
  <inkml:trace contextRef="#ctx0" brushRef="#br0" timeOffset="378.522">4145 9049 0,'-35'35'15,"17"0"1,18 1 0,0 17-1,0-18-15,18-18 0,0 1 16,17-18-1,-18 0 1,1 0 0</inkml:trace>
  <inkml:trace contextRef="#ctx0" brushRef="#br0" timeOffset="617.464">4269 9190 0,'0'35'15,"-18"-17"-15,18-1 0,0 1 16,18 0 0,-1-18-16,1 0 0,17-18 15,-35 0 1,18 18-16,-18-35 16,0 18-16,-18-1 0,18 0 15,-17 18-15,-19-17 16,19 17-16,17 17 0,-18-17 15,18 18-15</inkml:trace>
  <inkml:trace contextRef="#ctx0" brushRef="#br0" timeOffset="918.348">4427 9102 0,'18'-18'0,"0"0"15,-1 18 1,1-17-16,0 17 16,-1 0-16,1 17 15,-18 1-15,0 0 16,17 17-16,-17-17 16,0 17-16,0-17 15,0-1-15,0 1 0,0-1 0,0 1 16,0 0-1,-35-18-15,18 0 16,-1 0-16,-17-18 16,-1 0-1</inkml:trace>
  <inkml:trace contextRef="#ctx0" brushRef="#br0" timeOffset="1139.91">4621 9419 0,'18'0'15,"17"0"1,-17 0-16,0 0 16</inkml:trace>
  <inkml:trace contextRef="#ctx0" brushRef="#br0" timeOffset="1251.729">4604 9560 0,'17'18'16,"36"-18"-1,0 0 1,-35 0-16</inkml:trace>
  <inkml:trace contextRef="#ctx0" brushRef="#br0" timeOffset="1902.576">4957 9225 0,'17'0'15,"18"18"1,-17-1-16,35 19 16,-35-19-16,-1 36 15,1-17-15,-18-1 16,0 0-16,0 0 0,-18-17 16,18 17-16,0-17 0,-17 17 15,17-17 1,35-1-1,0 1-15,0-18 16,18 18-16,-35-18 16,17 17-16,-17-17 15</inkml:trace>
  <inkml:trace contextRef="#ctx0" brushRef="#br0" timeOffset="3625.921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 timeOffset="3861.797">8678 9172 0,'53'0'16,"0"-17"-1,-18-1-15,1 0 16,-19 18-16,1-17 15</inkml:trace>
  <inkml:trace contextRef="#ctx0" brushRef="#br0" timeOffset="4009.889">8749 9190 0,'0'35'0,"0"0"15,18 1 1,-1-36-16,1 35 15,-1-35-15,1 0 0,0 0 16,17 0-16,-17 0 16</inkml:trace>
  <inkml:trace contextRef="#ctx0" brushRef="#br0" timeOffset="4193.64">8961 9137 0,'0'53'16,"0"0"-16,0-18 15,17 0 1,1-35 0,-1 0-16,-17-17 15</inkml:trace>
  <inkml:trace contextRef="#ctx0" brushRef="#br0" timeOffset="4476.263">9084 9102 0,'18'-18'16,"-1"18"-16,1 0 16,0-18-1,-1 18-15,1 18 16,17 17-1,-35-17-15,18 17 16,-1-17 0,-17 0-16,0-1 0,0 1 15,0-1-15,-17 1 16,-1 0-16,1-18 16,-1 17-16,0-17 15,1 0-15</inkml:trace>
  <inkml:trace contextRef="#ctx0" brushRef="#br0" timeOffset="4704.152">9472 9366 0,'18'0'0,"-1"0"16,1 0 0,0 0-16,-1 0 15</inkml:trace>
  <inkml:trace contextRef="#ctx0" brushRef="#br0" timeOffset="4816.356">9454 9472 0,'18'35'15,"0"-35"-15,-1 0 16,19 0-16,-19 0 16,36 0-16</inkml:trace>
  <inkml:trace contextRef="#ctx0" brushRef="#br0" timeOffset="5155.105">9825 9119 0,'35'-17'16,"18"17"0,-35 0-16,17 35 15,0 0-15,-35 1 0,0-1 16,-17 35 0,-19 1-16,36-36 15,-17 36-15,17-54 16,0 1-16,53 35 15,-36-53-15,19 18 16,-1-1-16,0-17 0,36 0 16,-18 18-1</inkml:trace>
  <inkml:trace contextRef="#ctx0" brushRef="#br0" timeOffset="9336.259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 timeOffset="9593.374">6103 10777 0,'18'0'31,"-1"0"-31,19-17 16,-1 17-16,18 0 16,-18 0-16,18-18 15,-35 18-15,-1 0 16</inkml:trace>
  <inkml:trace contextRef="#ctx0" brushRef="#br0" timeOffset="9753.798">6174 10883 0,'17'71'16,"1"17"-1,35-17 1,-36-54-16,1 1 15,35-1-15,-35-17 16,35-17-16</inkml:trace>
  <inkml:trace contextRef="#ctx0" brushRef="#br0" timeOffset="10059.872">6579 10813 0,'0'17'31,"0"1"-15,0 0-16,0 17 15,0 0 1,0 0-16,0 1 16,0-19-16,0 1 0,18 0 15,-18-1-15,18 1 16,-1-18 0,1 0-16</inkml:trace>
  <inkml:trace contextRef="#ctx0" brushRef="#br0" timeOffset="10410.923">6720 10724 0,'18'0'31,"0"0"-31,17 0 15,-17 0 1,17 18-16,-17-18 16,17 35-16,-35 1 15,17 17-15,-17-36 16,0 54 0,18-36-16,-18 36 15,0-54-15,0 19 0,18-1 16,-18-18-1,17-17 1,-34 0-16,-1 0 16,-17 0-16,-18 0 15,18 0-15</inkml:trace>
  <inkml:trace contextRef="#ctx0" brushRef="#br0" timeOffset="12953.973">7479 11218 0,'18'0'15,"-1"0"1,18 18-16,18-18 16,-17-18-16,-1 18 15,-17 0-15,17-17 16,-18 17-16,1 0 16,-36 0-1</inkml:trace>
  <inkml:trace contextRef="#ctx0" brushRef="#br0" timeOffset="13097.623">7497 11412 0,'35'18'16,"18"-18"-1,17 0-15,-52-18 16,35 18-16</inkml:trace>
  <inkml:trace contextRef="#ctx0" brushRef="#br0" timeOffset="15422.12">8555 10742 0,'18'0'0,"34"-18"15,-34 1-15,35-1 16,-18 18-16,18-17 16,-18 17-16,-17 0 15,0 0-15,17 0 16</inkml:trace>
  <inkml:trace contextRef="#ctx0" brushRef="#br0" timeOffset="15771.372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 timeOffset="16750.443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 timeOffset="18241.138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 timeOffset="18718.734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 timeOffset="19214.117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 timeOffset="19729.836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 timeOffset="22166.285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 timeOffset="22673.548">13829 10372 0,'18'0'31,"17"-18"-15,0 18-16,-17 0 0,52-18 16,-34 18-1,-19-17-15,1 17 0,-1 0 16,-17-18-16</inkml:trace>
  <inkml:trace contextRef="#ctx0" brushRef="#br0" timeOffset="22883.657">13864 10460 0,'0'53'16,"0"-36"-16,0 19 0,18-19 15,-1 19-15,1-1 16,35-17-16,-35-1 15,35-17 1,-36 0-16,18 0 16</inkml:trace>
  <inkml:trace contextRef="#ctx0" brushRef="#br0" timeOffset="23083.288">14199 10495 0,'0'18'0,"18"35"16,-18-36-16,18 19 0,-1-1 16,1-35-16,17 18 15</inkml:trace>
  <inkml:trace contextRef="#ctx0" brushRef="#br0" timeOffset="23379.334">14411 10336 0,'18'36'15,"17"-19"1,-35 1-16,35 0 16,-35-1-16,35 36 15,-35-35-15,18 35 16,-18-18-16,0-17 16,-18 17-16,18-17 15,-17-18-15,-1 0 16,1 0-1,-1 0-15,0 0 16,18-18-16</inkml:trace>
  <inkml:trace contextRef="#ctx0" brushRef="#br0" timeOffset="23662.217">14605 10989 0,'18'18'16,"-1"-18"-16,36 0 16,0-18-1,-35 18-15,-1 0 0</inkml:trace>
  <inkml:trace contextRef="#ctx0" brushRef="#br0" timeOffset="23790.68">14587 11236 0,'36'18'16,"17"-18"-16,-18-18 15,18 0-15,-18 1 16</inkml:trace>
  <inkml:trace contextRef="#ctx0" brushRef="#br0" timeOffset="24175.308">15011 10460 0,'17'0'0,"1"-18"16,70-17 0,-35 17-16,-18 1 15,18-1-15,-17 0 0,-1 18 0,0-17 16,-17-1 0</inkml:trace>
  <inkml:trace contextRef="#ctx0" brushRef="#br0" timeOffset="24441.409">15187 10566 0,'18'106'16,"-1"35"0,-17-53-16,0 0 15,0 0-15,0 71 16,18-88-16,-18 52 15,0-52-15,35 17 16,-17-53-16,17 36 16,-17-54-16,35 19 15,-18-36-15,-17 0 16,17 17-16,-17-17 0,-1 0 16,19 0-16</inkml:trace>
  <inkml:trace contextRef="#ctx0" brushRef="#br0" timeOffset="24830.491">15663 10478 0,'-17'52'16,"-1"37"-16,18-19 16,18 1-1,17-54-15,0 19 0,36-19 16,-18-17-1,-18 0-15,0-53 16,-17 36-16,-18-54 16,0 36-16,-18 0 15,-17-36-15,0 36 16,-18-18-16,35 35 16,-17 1-16,17 17 15</inkml:trace>
  <inkml:trace contextRef="#ctx0" brushRef="#br0" timeOffset="25163.587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 timeOffset="25636.722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 timeOffset="26482.187">13494 11183 0,'0'-18'16,"0"1"-1,17 17 1,-17-18-16,0 36 47,-17-1-32,17 19-15,-18-1 16,18 0-16,0-17 16,0 0-16,0 34 15,0-34-15,18 0 16,-1-1-16,1-17 15</inkml:trace>
  <inkml:trace contextRef="#ctx0" brushRef="#br0" timeOffset="30207.918">13811 12065 0,'36'18'15,"-19"-1"-15,18 36 16,-17-18-16,17 1 16,18 17-16,-17-36 15,-1 1-15,0 35 16,0-35-16,-35-1 16,18 1-16</inkml:trace>
  <inkml:trace contextRef="#ctx0" brushRef="#br0" timeOffset="30564.466">13776 12294 0,'-18'0'16,"18"-17"-16,0-1 16,0-35-16,18 35 15,-18-52-15,18 52 16,-1-35-1,-17 18-15,18 0 16,0 17-16,-1 1 16,1 17-1,17 0-15,0 0 16,18 17-16,-35 1 16,17-18-16</inkml:trace>
  <inkml:trace contextRef="#ctx0" brushRef="#br0" timeOffset="33016.496">6315 12047 0,'0'18'16,"17"0"-16,1-1 16,35 36-1,35-18 1,-53-17-16,54 17 15,-72-17-15,19 17 16,-19-35-16</inkml:trace>
  <inkml:trace contextRef="#ctx0" brushRef="#br0" timeOffset="33301.748">6262 12206 0,'-18'0'16,"36"-18"15,-1-17-15,-17 18-16,0-36 15,0 17-15,0 19 16,-17-36-16,17 35 15,0 1-15,0-1 16,0 36 0,53-18-1,-18 0-15,36 0 16,-36 17-16</inkml:trace>
  <inkml:trace contextRef="#ctx0" brushRef="#br0" timeOffset="42700.49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 timeOffset="42993.833">6015 13282 0,'18'0'32,"-1"0"-32,36 18 15,-35-18-15,-1-18 0,19 18 16,-19 0-16,19 0 15,-19 0-15</inkml:trace>
  <inkml:trace contextRef="#ctx0" brushRef="#br0" timeOffset="43250.336">6068 13317 0,'0'36'16,"0"-19"-1,0 19-15,17 16 16,-17-16-16,18 17 16,0-36-16,-1 36 15,1-53-15,0 18 16,-1 0-16,1-18 15,17 0-15,-17 0 16</inkml:trace>
  <inkml:trace contextRef="#ctx0" brushRef="#br0" timeOffset="43494.636">6421 13370 0,'0'36'16,"0"-1"0,0-18-16,17 19 15,-17-19-15,18 1 16,-18 0-16,0-1 15,17 1-15</inkml:trace>
  <inkml:trace contextRef="#ctx0" brushRef="#br0" timeOffset="43866.562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 timeOffset="44244.782">6579 14199 0,'0'36'16,"0"17"0,18-36-16,-18 1 15,0 17-15,18 0 16,-18 1-16,0-19 0,0 19 15</inkml:trace>
  <inkml:trace contextRef="#ctx0" brushRef="#br0" timeOffset="45234.857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 timeOffset="45513.855">7920 13264 0,'18'-17'0,"-1"17"15,1 0-15,17 0 16,0-18-16,-17 18 15,17 0-15,-17-17 16</inkml:trace>
  <inkml:trace contextRef="#ctx0" brushRef="#br0" timeOffset="45690.979">7955 13353 0,'18'53'16,"-18"17"0,0-52-16,35 35 15,0-18-15,-17-35 0,0 18 16,17-1-16,0-17 16,-17 0-16</inkml:trace>
  <inkml:trace contextRef="#ctx0" brushRef="#br0" timeOffset="45981.258">8237 13353 0,'0'17'15,"0"1"1,0 0 0,0-1-1,0 1 1,0-1-16,18 1 16,-18 0-1,0-1 16</inkml:trace>
  <inkml:trace contextRef="#ctx0" brushRef="#br0" timeOffset="46587.956">6914 13864 0,'18'0'16,"17"0"-1,-17 0-15,17 0 16,1 0-16,-1 0 16,-18 0-16,1 0 0,0 18 15</inkml:trace>
  <inkml:trace contextRef="#ctx0" brushRef="#br0" timeOffset="46709.396">6950 13988 0,'35'17'16,"-17"-17"-16,35 18 15,-36-18-15</inkml:trace>
  <inkml:trace contextRef="#ctx0" brushRef="#br0" timeOffset="47675.678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 timeOffset="48361.081">8149 14076 0,'18'17'15,"-1"-17"1,19 0-16,17 18 15,-36-18-15,19 18 16,-36-1-16,0 19 16,-18-19-16,-17 36 15,17-35-15,0 17 16,1-17-16,17-1 16,17-17-1,1 0-15,35 0 16,-35 0-16,17 0 15</inkml:trace>
  <inkml:trace contextRef="#ctx0" brushRef="#br0" timeOffset="51186.803">9525 4392 0,'-18'0'0,"36"-18"31,35-52-15,-18 35-16,18-18 0,18-18 15,-1 1-15,1-19 0,88-52 16,-71 53-16,-18 18 16,54-54-16,-89 89 15,-17 0-15,-18 17 16,-18 18 0,0 18-16</inkml:trace>
  <inkml:trace contextRef="#ctx0" brushRef="#br0" timeOffset="51512.964">9719 3828 0,'-35'35'16,"-1"35"0,1 19-1,18-54-15,-1 53 16,0-17-16,18-36 16,18-17-16,0 17 15,17-35-15,35 0 16,-34 0-16,52-35 15,-35 17-15,17-17 16,-52 35-16,0 0 16</inkml:trace>
  <inkml:trace contextRef="#ctx0" brushRef="#br0" timeOffset="52254.347">9384 7461 0,'0'-17'47,"35"-19"-31,-17 1-1,17 0-15,36-71 0,-36 35 16,71-70 0,-36 53-16,36-88 15,-53 105-15,18-35 16,-36 53-16,-35 36 0,18-19 15,-18 19 1,0 34-16,-18-17 0</inkml:trace>
  <inkml:trace contextRef="#ctx0" brushRef="#br0" timeOffset="52647.791">9278 7144 0,'18'-18'15,"-18"0"-15,17 1 16,-17-1-16,0 36 16,0 17-1,18 18-15,-18 35 16,0-52-16,0 16 16,0-16-16,18-1 0,-18 0 15,53 1 1,-36-36-16,18 0 0,36-18 15,-18 0-15,35-35 16,-53 18 0,1 17-16,-1 1 15</inkml:trace>
  <inkml:trace contextRef="#ctx0" brushRef="#br0" timeOffset="64049.303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 timeOffset="64566.053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 timeOffset="64738.967">13564 13952 0,'18'0'0,"35"-17"15,-18-1-15,36 18 16,-36 0-1,-17 0-15,-1 0 16</inkml:trace>
  <inkml:trace contextRef="#ctx0" brushRef="#br0" timeOffset="66167.045">14005 13247 0,'18'0'0,"0"-18"16,-1 18-16,18 0 15,-17 0-15,17-17 16,-17 17 0,0 0-16</inkml:trace>
  <inkml:trace contextRef="#ctx0" brushRef="#br0" timeOffset="66328.551">14041 13353 0,'0'53'16,"17"-1"-1,1-16-15,17-1 16,-17-17 0,-1-18-16,19 0 15</inkml:trace>
  <inkml:trace contextRef="#ctx0" brushRef="#br0" timeOffset="66500.308">14252 13423 0,'0'53'15,"0"-35"1,0-1-16,18 19 15,0-19-15</inkml:trace>
  <inkml:trace contextRef="#ctx0" brushRef="#br0" timeOffset="66825.527">14393 13264 0,'18'18'0,"0"-18"15,17 18 1,-17-18-16,-1 0 16,1 35-1,-18-17-15,35 35 16,-35-36-16,0 18 0,18-17 15,-18 35-15,0-35 16,0 17-16,0-17 16,-18-18-1,0 0 1,1-18-16,-18 0 16,17 18-1</inkml:trace>
  <inkml:trace contextRef="#ctx0" brushRef="#br0" timeOffset="67059.045">14358 14146 0,'18'53'16,"-18"-17"-16,17 34 15,-17-52-15,0 17 0,0-17 16,0-1-16,-17 1 16</inkml:trace>
  <inkml:trace contextRef="#ctx0" brushRef="#br0" timeOffset="67709.291">15522 13758 0,'0'18'16,"36"-18"-16,-1 0 15,0 0-15,0 0 16,1 0-16,52 0 16,-53 0-16,-17 0 0,-1 0 15</inkml:trace>
  <inkml:trace contextRef="#ctx0" brushRef="#br0" timeOffset="67842.245">15646 13935 0,'70'17'16,"1"1"-1,-36-18-15,36 0 16</inkml:trace>
  <inkml:trace contextRef="#ctx0" brushRef="#br0" timeOffset="85942.935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 timeOffset="86243.324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 timeOffset="86381.825">17110 13935 0,'17'17'15,"19"-17"-15,-19 18 16,19-18-16,-1 0 0,18 0 15,-18 0-15,36-18 16,-36 1-16,-17-1 0</inkml:trace>
  <inkml:trace contextRef="#ctx0" brushRef="#br0" timeOffset="86649.182">17445 13088 0,'18'-18'15,"-1"18"-15,1 0 0,-1 0 16,1 0-16,17 0 0,-17 18 15,35-18-15,-18 0 16,0 0 0</inkml:trace>
  <inkml:trace contextRef="#ctx0" brushRef="#br0" timeOffset="86827.176">17533 13176 0,'0'88'16,"0"-52"-16,18 17 16,-18-18-16,0-17 0,35 17 15,-35-18-15,35-17 16,-17 0-16,17-35 16,-17 18-1,-1-1-15</inkml:trace>
  <inkml:trace contextRef="#ctx0" brushRef="#br0" timeOffset="86989.109">17762 13264 0,'-17'36'0,"17"-1"16,0 18-1,0-35-15,0-1 0,17 1 16,-17-1-1,18-17-15,-18-17 16</inkml:trace>
  <inkml:trace contextRef="#ctx0" brushRef="#br0" timeOffset="87266.372">17868 13106 0,'18'0'0,"-1"0"15,1 17-15,0-17 16,-1 36-16,-17-1 16,18 0-1,0 0-15,-18-17 0,17 35 16,1-18 0,0-17-16,-18 0 0,-18-1 15,18 1 1,-18-18-16,1 0 15,-1-18-15,0 1 16,1 17-16,-1-18 16</inkml:trace>
  <inkml:trace contextRef="#ctx0" brushRef="#br0" timeOffset="88034.927">17657 14041 0,'17'17'94,"18"1"-78,-17-1-16,17 1 15,-17-18-15,17 35 16,-17-35-16,-18 53 16,-18-35-16,1 53 15,-19-54-15,19 18 16,-1-17-16,18 0 15,0-1-15,35 1 16,-17 0-16,17-18 16,-17 0-16,17 0 15</inkml:trace>
  <inkml:trace contextRef="#ctx0" brushRef="#br0" timeOffset="104080.495">11553 5574 0,'18'0'0,"-18"-18"16,18 1-16,17-36 15,0 17-15,36-52 16,-18 35-16,-18-17 16,18 17-16,0 0 0,0 0 15,-18 0-15,0 18 0,1 0 0,-1-36 16,-17 53 0,-18 1-16,-18 17 15</inkml:trace>
  <inkml:trace contextRef="#ctx0" brushRef="#br0" timeOffset="104379.813">11642 5115 0,'0'18'16,"-18"35"0,0-18-16,1 71 15,17-71-15,-18 71 16,18-71-16,0 1 16,0-1-16,35-17 15,1-1 1,-1-17-16,0-17 0,36-1 15,-1 0 1,-52 18-16</inkml:trace>
  <inkml:trace contextRef="#ctx0" brushRef="#br0" timeOffset="105079.015">11589 7444 0,'17'0'31,"19"53"-31,-19-18 15,19 0-15,17 36 16,-18-36-16,18 18 0,17 35 16,-34-53-16,16 36 15,-16-53 1,17-18-16,-36 0 16,1-18-16,-18 0 15</inkml:trace>
  <inkml:trace contextRef="#ctx0" brushRef="#br0" timeOffset="105368.281">11571 7885 0,'0'0'0,"0"-18"15,18-53-15,-18 18 16,17 1-16,1-54 16,-18 53-16,18 0 15,-18-53-15,17 71 16,-17 0-16,18-1 16,-18 19-16,18 17 0,17 17 15,-17 19-15,34 16 16,-16-34-1,-1 0-15,36-1 16</inkml:trace>
  <inkml:trace contextRef="#ctx0" brushRef="#br0" timeOffset="108003.632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 timeOffset="108259.779">14288 3263 0,'17'-17'15,"36"17"1,0-18-16,-35 0 15,35 18-15,-36-17 16,1 17-16</inkml:trace>
  <inkml:trace contextRef="#ctx0" brushRef="#br0" timeOffset="108394.394">14376 3316 0,'0'18'0,"0"52"15,0-52-15,0 17 16,17 1-16,36-1 15,-35-35-15,35 17 16,-18-17-16,0-17 16,-17-1-16</inkml:trace>
  <inkml:trace contextRef="#ctx0" brushRef="#br0" timeOffset="108619.094">14570 3298 0,'0'0'0,"17"0"0,1 0 16,0 0-16,-1 0 16,1 0-16,-18 18 15,18 0-15,-18-1 0,0 1 0,0 0 16,0 35 0,0-36-16,0 1 0,0 0 15,17-18 1,1 0-16,17-18 15,-35 0 1</inkml:trace>
  <inkml:trace contextRef="#ctx0" brushRef="#br0" timeOffset="109210.733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 timeOffset="109572.091">15134 3739 0,'0'18'0,"35"-18"16,-17 0-1,17 0-15,1 0 0,17 0 16,-18 0-16,-18 0 16,1 0-16,0 0 15</inkml:trace>
  <inkml:trace contextRef="#ctx0" brushRef="#br0" timeOffset="109711.535">15205 3916 0,'35'17'16,"18"-17"0,-35 0-16,17-17 15,0 17-15</inkml:trace>
  <inkml:trace contextRef="#ctx0" brushRef="#br0" timeOffset="110469.455">15893 3334 0,'17'0'32,"19"0"-17,16 0-15,-16 0 16,52 0-16,-53 0 0,1 0 16,-1 0-16,-18 0 15,19-18-15,-19 18 0,-17-18 16</inkml:trace>
  <inkml:trace contextRef="#ctx0" brushRef="#br0" timeOffset="110695.563">15928 3440 0,'18'53'16,"-1"-1"-16,-17 54 15,0-53-15,18 18 0,-18 35 16,0-71-16,17 35 16,1-34-16,17-1 15,1-17-15,17-1 16,-18 1-16,0-18 16,-17 18-16,-1-18 15</inkml:trace>
  <inkml:trace contextRef="#ctx0" brushRef="#br0" timeOffset="114443.899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 timeOffset="114994.477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 timeOffset="115390.481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 timeOffset="123176.126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 timeOffset="124236.825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 timeOffset="126366.786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 timeOffset="126752.375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 timeOffset="127212.851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 timeOffset="127774.897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 timeOffset="127950.541">24500 5027 0,'18'-18'16,"17"18"0,-17-17-16,17 17 0,18-18 15,-35 18-15,17-17 16,-17 17 0,-18-18-1</inkml:trace>
  <inkml:trace contextRef="#ctx0" brushRef="#br0" timeOffset="128154.678">24553 4710 0,'18'88'16,"-18"-35"-16,18 0 0,-1 35 15,19 0 1,-19-53-16,1 1 0,-1-1 16,1-18-1</inkml:trace>
  <inkml:trace contextRef="#ctx0" brushRef="#br0" timeOffset="128485.477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 timeOffset="128619.886">25118 4886 0,'0'-18'16,"17"18"-16,-17-17 15,18 17-15,0 0 16</inkml:trace>
  <inkml:trace contextRef="#ctx0" brushRef="#br0" timeOffset="128802.819">25312 5062 0,'0'36'15,"17"17"1,54 17 0,-18-35-16,-18-35 15,0 18-15,-17-18 16</inkml:trace>
  <inkml:trace contextRef="#ctx0" brushRef="#br0" timeOffset="143940.756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 timeOffset="144391.692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 timeOffset="145698.067">7285 16122 0,'18'0'78,"17"18"-62,0-18-16,53 0 16,-52 0-16,52 0 15,-53 0 1,36 0-16,-54 0 16</inkml:trace>
  <inkml:trace contextRef="#ctx0" brushRef="#br0" timeOffset="145855.898">7408 16298 0,'53'18'16,"18"-18"-16,-18-18 15,-18 18-15,18-17 16,-35 17-1</inkml:trace>
  <inkml:trace contextRef="#ctx0" brushRef="#br0" timeOffset="146404.101">8343 15610 0,'35'0'15,"-17"0"1,17 0-16,54-35 15,-54 18-15,18-1 0,-18 0 16,18 1 0,-18-1-16</inkml:trace>
  <inkml:trace contextRef="#ctx0" brushRef="#br0" timeOffset="146749.708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 timeOffset="155658.289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 timeOffset="156330.802">10866 15822 0,'0'-18'15,"17"18"1,18 36-16,1 34 16,-1-17-16,0 35 15,-17-35-15,17 36 16,-17-72-16,17 18 15,-17-35 1,17-17 0,-17-1-16,17-52 15,-17 17-15,-18 0 0,35-35 16,-35 52 0,18 19-16,-18-19 15</inkml:trace>
  <inkml:trace contextRef="#ctx0" brushRef="#br0" timeOffset="157059.847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 timeOffset="157615.744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 timeOffset="158418.385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 timeOffset="174468.343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 timeOffset="174704.317">16986 15505 0,'18'17'16,"35"-17"-1,-36 18-15,54-18 16,-36 0-16,18-18 16,-35 18-16,-18-17 15</inkml:trace>
  <inkml:trace contextRef="#ctx0" brushRef="#br0" timeOffset="174852.29">17039 15540 0,'0'18'0,"-17"70"15,17-18 1,17-34-16,1-1 0,35 18 16,0-36-1,-18-17-15,-17 0 0,-1-17 16,1 17-16,-1-18 0</inkml:trace>
  <inkml:trace contextRef="#ctx0" brushRef="#br0" timeOffset="175021.782">17321 15575 0,'0'35'16,"0"54"-1,18-1 1,17-53 0,-17-35-1</inkml:trace>
  <inkml:trace contextRef="#ctx0" brushRef="#br0" timeOffset="175316.258">17515 15469 0,'18'0'16,"0"18"-16,-1 17 15,1-17-15,0 0 16,-1 34 0,1-34-16,0 17 15,-1 18-15,1-17 16,-18 16-1,0-16 1,-18-36-16,1 17 0,-1-17 16,0 0-16,1 0 15,-1 0-15,0 0 16,1 0 0</inkml:trace>
  <inkml:trace contextRef="#ctx0" brushRef="#br0" timeOffset="176202.975">18186 16051 0,'17'18'16,"1"-18"-16,35 18 15,-18-18-15,0 0 0,1 17 16,-1-17-16,18 0 16,-18 0-16,0-17 15</inkml:trace>
  <inkml:trace contextRef="#ctx0" brushRef="#br0" timeOffset="176357.558">18186 16281 0,'35'35'16,"18"-35"-1,-18 0-15,18 0 0,18 0 16,-36-18-1,-17 18-15</inkml:trace>
  <inkml:trace contextRef="#ctx0" brushRef="#br0" timeOffset="177419.549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 timeOffset="177640.611">20055 15540 0,'18'-18'15,"17"1"1,1 17-16,-1-18 15,18 0-15,0 18 16,-53-17-16,17 17 16</inkml:trace>
  <inkml:trace contextRef="#ctx0" brushRef="#br0" timeOffset="177781.349">20144 15575 0,'0'71'0,"17"-1"16,1-34-1,17 34-15,-17-52 0,-1-1 16,19 1 0,-19-18-16,19 0 15,-36-18-15</inkml:trace>
  <inkml:trace contextRef="#ctx0" brushRef="#br0" timeOffset="178025.214">20479 15610 0,'0'53'15,"0"18"1,0-36-16,17 18 15,-17-35-15,18-18 16,-18 17-16,18-17 16,-1 0-16,1-17 15</inkml:trace>
  <inkml:trace contextRef="#ctx0" brushRef="#br0" timeOffset="178287.838">20620 15522 0,'18'18'0,"-18"0"16,17-1-16,1 18 15,-1-17-15,1 0 16,0 17-16,-1-17 0,19 35 16,-19-36-1,-17 18-15,0 1 0,0-19 16,-35 1-1,35 0-15,-18-18 0,1 0 16,-1 0-16,-17-18 16,35 0-16,-18 18 15,1 0-15</inkml:trace>
  <inkml:trace contextRef="#ctx0" brushRef="#br0" timeOffset="178504.463">20990 16157 0,'36'0'16,"-1"0"-16,0 0 15,0 18-15,1-18 16,-19 0-16,19-18 0</inkml:trace>
  <inkml:trace contextRef="#ctx0" brushRef="#br0" timeOffset="178992.683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 timeOffset="179622.918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 timeOffset="180226.571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 timeOffset="182052.061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 timeOffset="182752.567">25876 12224 0,'18'0'16,"17"0"-16,0 0 15,1 0-15,-1 0 16,18 0-1,-35 0-15,-1 0 0,-17-18 16</inkml:trace>
  <inkml:trace contextRef="#ctx0" brushRef="#br0" timeOffset="182890.232">25982 12294 0,'0'89'16,"35"-1"-16,1 0 15,-19-53-15,1-17 16,17 17-16,0-35 16</inkml:trace>
  <inkml:trace contextRef="#ctx0" brushRef="#br0" timeOffset="183058.195">26247 12471 0,'0'53'0,"17"0"15,1-36-15,17 1 16,1-18 0</inkml:trace>
  <inkml:trace contextRef="#ctx0" brushRef="#br0" timeOffset="183364.283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 timeOffset="183753.771">27093 12912 0,'18'17'15,"0"-17"1,35 18-1,-1 0-15,-16-1 16,-19-17-16</inkml:trace>
  <inkml:trace contextRef="#ctx0" brushRef="#br0" timeOffset="183874.895">27146 13123 0,'18'18'16,"0"-18"-16,34 0 15,-34 0 1,0-18-16</inkml:trace>
  <inkml:trace contextRef="#ctx0" brushRef="#br0" timeOffset="184427.15">27922 12012 0,'36'-18'15,"52"18"1,-35 0-16,53 0 16,-53 0-16,-18 0 15,0 18-15,-35 0 16,-35-18 0</inkml:trace>
  <inkml:trace contextRef="#ctx0" brushRef="#br0" timeOffset="184738.145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 timeOffset="185528.115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 timeOffset="186230.492">28716 12753 0,'18'0'0,"-1"0"16,1 0-16,0 0 16,-1 0-16,19 0 15,-19 0-15,1 0 16,17 0-16</inkml:trace>
  <inkml:trace contextRef="#ctx0" brushRef="#br0" timeOffset="186364.199">29157 12788 0,'35'-17'16,"1"17"-16,-19 0 0,54 0 15</inkml:trace>
  <inkml:trace contextRef="#ctx0" brushRef="#br0" timeOffset="186495.349">29616 12823 0,'17'-17'16,"1"17"-16,0 0 15,-1 0-15,1 0 0,0 0 16</inkml:trace>
  <inkml:trace contextRef="#ctx0" brushRef="#br0" timeOffset="186611.765">30057 12841 0,'17'0'15,"1"0"-15</inkml:trace>
  <inkml:trace contextRef="#ctx0" brushRef="#br0" timeOffset="186824.787">30745 12929 0,'17'0'0,"19"0"16,-19 0-16,-17-17 15</inkml:trace>
  <inkml:trace contextRef="#ctx0" brushRef="#br0" timeOffset="187386.11">28751 13811 0,'-17'0'15,"34"0"-15,1 0 16,17 0-1,-17 0-15,0 0 0,-1 0 16,19 0-16,-19 0 16</inkml:trace>
  <inkml:trace contextRef="#ctx0" brushRef="#br0" timeOffset="187524.218">29104 13811 0,'18'0'16,"-1"0"-16,19 0 16,-19 0-16,1 0 15</inkml:trace>
  <inkml:trace contextRef="#ctx0" brushRef="#br0" timeOffset="187647.715">29510 13811 0,'18'0'16,"-1"0"0,1 0-16,-1-17 15</inkml:trace>
  <inkml:trace contextRef="#ctx0" brushRef="#br0" timeOffset="187797.34">29863 13811 0,'17'0'0,"1"0"16,0 0-1,-1 0-15,1 0 16,-1 0-16</inkml:trace>
  <inkml:trace contextRef="#ctx0" brushRef="#br0" timeOffset="187912.695">30321 13864 0,'18'0'16</inkml:trace>
  <inkml:trace contextRef="#ctx0" brushRef="#br0" timeOffset="188049.453">30674 13864 0,'35'0'15,"-17"0"1</inkml:trace>
  <inkml:trace contextRef="#ctx0" brushRef="#br0" timeOffset="209251.682">13917 4533 0,'-18'0'16,"1"0"0,-1 0-1,36 18 17,52-1-17,1-17-15,88 0 16,-71-17-16,88-1 15,-88 1 1,-17-1-16</inkml:trace>
  <inkml:trace contextRef="#ctx0" brushRef="#br0" timeOffset="-209985.197">13829 7461 0,'18'18'0,"-1"52"15,1-34-15,-1-1 0,19 53 16,-19-53 0,19 18-16,17 36 15,-36-54-15,1 0 0,-1 0 16,19 1-16,-1 17 15,-35-36-15,18-17 16</inkml:trace>
  <inkml:trace contextRef="#ctx0" brushRef="#br0" timeOffset="-209655.646">13688 7938 0,'0'-18'16,"0"-35"0,0 18-16,35-36 15,-35 18-15,0-17 16,0 34-16,18 19 15,-18-36-15,0 35 16,35 18 0,-17 0-16,35 0 15,-18 0-15,35 0 16,-52 18-16,17-18 16,36 35-16,-36-17 15,0-18-15,36 35 16</inkml:trace>
  <inkml:trace contextRef="#ctx0" brushRef="#br0" timeOffset="-182905.894">22331 7038 0,'17'0'46,"19"35"-30,-19-17-16,19-1 0,17 36 16,-36-17-16,19-19 0,16 36 15,-16-35 1,-19 0-16,19 17 16,-19-35-1,-17-18-15</inkml:trace>
  <inkml:trace contextRef="#ctx0" brushRef="#br0" timeOffset="-182751.733">22595 7073 0,'-52'53'16,"34"-18"-16,-17 1 15,-1-1-15,19 0 0,-1 1 16,0-19-16,18 18 15,0-17-15,18 0 16</inkml:trace>
  <inkml:trace contextRef="#ctx0" brushRef="#br0" timeOffset="-182545.318">22842 7303 0,'0'52'15,"0"19"1,0-18 0,0-18-16,0 36 15,0-54-15</inkml:trace>
  <inkml:trace contextRef="#ctx0" brushRef="#br0" timeOffset="-181884.538">22437 8237 0,'-18'0'0,"18"18"31,35 17-15,-17-17-16,17 17 16,1 0-16,16 1 15,-16-1-15,17-17 16,-36-1-16,1 1 15</inkml:trace>
  <inkml:trace contextRef="#ctx0" brushRef="#br0" timeOffset="-181700.065">22648 8220 0,'-35'70'16,"-18"-17"0,36-18-16,17 1 0,-36 17 15,36-18 1</inkml:trace>
  <inkml:trace contextRef="#ctx0" brushRef="#br0" timeOffset="-181349.867">22913 8343 0,'18'18'16,"-1"-1"0,1-17-16,-1 0 15,-17 18-15,0 17 16,0-17-16,-17 17 16,-1 1-16,1-19 0,-1 1 15,0 0-15,1 17 16,34-18-1,1 1-15,17-18 16,0 18-16,-17-18 16,0 0-16</inkml:trace>
  <inkml:trace contextRef="#ctx0" brushRef="#br0" timeOffset="-180910.349">22437 9155 0,'0'35'16,"17"-17"-16,1 17 16,17 18-1,1-18-15,-1 0 0,18 1 16,-18-19-16,-17 1 16,35-1-1,-36 1-15,-17-36 0</inkml:trace>
  <inkml:trace contextRef="#ctx0" brushRef="#br0" timeOffset="-180749.849">22578 9225 0,'-18'35'0,"1"36"16,-1-18-16,18 0 15,0-18-15,0 0 16</inkml:trace>
  <inkml:trace contextRef="#ctx0" brushRef="#br0" timeOffset="-180115.649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 timeOffset="-179113.908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 timeOffset="-178830.011">24924 7355 0,'0'71'16,"17"17"-1,89 0 1,-70-70-16,52 0 16,-35-18-16,-18-18 15,0-17-15,-17-1 16,-18 1-1,-71-71-15,36 71 16,-18 0-16,-17 0 16,17 35-16,0 17 15,35 18-15,0 1 16</inkml:trace>
  <inkml:trace contextRef="#ctx0" brushRef="#br0" timeOffset="-178518.032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 timeOffset="-178030.532">25047 9313 0,'-17'71'0,"-1"52"15,0-70-15,36 53 16,0-71-16,-1 1 15,19-1-15,-1-17 16,0-18-16,53-18 16,-52 0-16,-19-17 0,1 0 15,-1-53-15,-34 52 16,-1 1-16,1-18 16,-19 35-16,-34-17 0,34 35 15,1 0-15,0 18 16,0 17-16</inkml:trace>
  <inkml:trace contextRef="#ctx0" brushRef="#br0" timeOffset="-177717.185">25083 10107 0,'-36'53'16,"19"18"-16,34-1 16,1-35-16,35 18 15,-18-35-15,0 0 16,1-18-16,17 0 16,-36-18-16,1 0 0,-18-35 15,-18 18 1,1 0-16,-19 17 15,-17-17-15,18 17 16,0 1-16,0 17 16,17 0-16,0 17 15,18 1-15</inkml:trace>
  <inkml:trace contextRef="#ctx0" brushRef="#br0" timeOffset="-177451.162">25083 10936 0,'-36'141'0,"36"0"16,36-35 0,-19-71-16,107 18 15,-54-53 1,-17-35-1,-35 0-15,-1-18 16,-17 18-16,-17-1 0,-36-52 16,35 35-16,-52-70 15,52 52 1,0 1-16</inkml:trace>
  <inkml:trace contextRef="#ctx0" brushRef="#br0" timeOffset="-176650.281">25665 6756 0,'-18'0'16,"36"17"-1,17 54 1,0-36-16,0 18 0,36 0 0,88 88 16,-53-70-1,88 87-15,-89-87 16,1 0-16,88 52 16,-123-70-16,35 35 15,-71-53-15,-35-17 16,0 0-1</inkml:trace>
  <inkml:trace contextRef="#ctx0" brushRef="#br0" timeOffset="-176448.814">26599 7532 0,'71'53'15,"17"0"1,-53-18-16,18 0 0,36 18 15,-54-18-15,0 1 16,-52-1 0,-54-17-1,-17-1-15,17-17 16,18 0-16</inkml:trace>
  <inkml:trace contextRef="#ctx0" brushRef="#br0" timeOffset="-176216.91">25576 7726 0,'36'0'15,"-1"0"-15,53 0 16,-17 17-16,87 36 15,-69-35-15,87 35 16,-88-35-16,53 17 16,-70-35-1,-36 0-15</inkml:trace>
  <inkml:trace contextRef="#ctx0" brushRef="#br0" timeOffset="-176100.086">26511 7849 0,'18'18'16,"0"0"-16,-1-18 0,1 17 15</inkml:trace>
  <inkml:trace contextRef="#ctx0" brushRef="#br0" timeOffset="-175783.349">25665 8678 0,'0'18'16,"70"-36"0,124-52-16,-17-1 15,105-70 1,-106 71-1,-70 17 1,-53 35 0,-35 18-16,-18-18 15,-18 18-15,0 0 16,1 0 0,17 18-16,-18 0 15,18-1-15,-18 1 16</inkml:trace>
  <inkml:trace contextRef="#ctx0" brushRef="#br0" timeOffset="-175398.761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 timeOffset="-175016.169">25700 9931 0,'53'-53'15,"35"-35"1,-35 35-16,17 0 15,1 0-15,17-18 0,0 1 16,18-18-16,106-106 16,-106 88-16,70-88 15,-123 123-15,18-35 16,-54 53-16,-17 18 16,-17 35-16,-54 35 15,36 1-15,-1-1 16,-16 18-1,16-36-15</inkml:trace>
  <inkml:trace contextRef="#ctx0" brushRef="#br0" timeOffset="-174570.849">25435 11007 0,'18'0'16,"52"-53"0,54-71-1,-53 54-15,105-124 16,18-53-16,-88 123 15,0-17-15,70-123 16,-17 17 0,-106 141-16,0-18 0,17-70 15,-35 53 1,-35 88-16,-17 36 0</inkml:trace>
  <inkml:trace contextRef="#ctx0" brushRef="#br0" timeOffset="-174392.616">26741 8925 0,'0'0'0,"0"18"0,-18-18 15,36 0-15,17 0 16,0 0-16,0 0 16,36-18-16,-36 1 15,1 17-15,-1-18 16,-18 36-16,-17-1 16,-17 36-16,-1-35 15,-17 17 1,35-17-16,-18-18 0</inkml:trace>
  <inkml:trace contextRef="#ctx0" brushRef="#br0" timeOffset="-174049.279">27005 7796 0,'-17'0'16,"-1"0"0</inkml:trace>
  <inkml:trace contextRef="#ctx0" brushRef="#br0" timeOffset="-173635.824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 timeOffset="-173401.923">27446 8502 0,'53'0'32,"-18"18"-32,1-18 15,34 0-15,71 0 16,-70 0-16,-1 0 0,54-18 16,-89 18-16,-17 0 15,17-18-15,-35 1 16</inkml:trace>
  <inkml:trace contextRef="#ctx0" brushRef="#br0" timeOffset="-173242.281">28011 8378 0,'-18'0'0,"36"0"0,-36-17 16,0 17-16,36 0 15,0 0-15,-1 0 0,36 17 16,-18 1-16,54 17 16,-54-17-16,0 17 0,0-17 15,1 17-15,-1 1 16,-35-19-16,-18 18 15,1-17-15,-19 0 16,-52-18-16</inkml:trace>
  <inkml:trace contextRef="#ctx0" brushRef="#br0" timeOffset="-172578.467">23424 7232 0,'0'-18'16,"-17"18"0,34 0 31,36-17-47,0-19 15,71-34-15,-36 17 16,88-71-16,-70 54 15,-18-1-15,18 1 16,0-1-16,70-52 16,-105 87-16,-36 1 0,1 18 15,-19-19-15,1 19 16</inkml:trace>
  <inkml:trace contextRef="#ctx0" brushRef="#br0" timeOffset="-172434.57">24448 6385 0,'17'0'16,"18"0"-16,-17 0 0,53 18 16,-36 0-16,18-1 15,-18 1 1,-17 17-16,-18 18 16,-18 0-16</inkml:trace>
  <inkml:trace contextRef="#ctx0" brushRef="#br0" timeOffset="-171895.79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 timeOffset="-171773.514">24130 7479 0,'-18'18'0,"1"52"16,17-35-16</inkml:trace>
  <inkml:trace contextRef="#ctx0" brushRef="#br0" timeOffset="-171340.294">23495 8555 0,'18'0'15,"-1"-18"-15,1-17 16,17-18 0,0 35-16,1-17 0,-1 0 15,71-53-15,-36 17 16,19 1-16,16-19 15,1 1-15,0-18 0,0 0 16,17-17-16,-17 0 0,-18 17 16,-17 18-16,-18-1 15,-53 72-15</inkml:trace>
  <inkml:trace contextRef="#ctx0" brushRef="#br0" timeOffset="-171072.357">23654 8273 0,'35'35'16,"-17"0"-16,52 18 16,-17-18-16,18 1 0,-1-1 15,1 0-15,-18 1 16,0-19-16,0 18 0</inkml:trace>
  <inkml:trace contextRef="#ctx0" brushRef="#br0" timeOffset="-170855.463">23372 7743 0,'17'18'16,"36"70"-1,123 177 1,-105-177-16,0 0 16,-1 18-16,-35-18 0</inkml:trace>
  <inkml:trace contextRef="#ctx0" brushRef="#br0" timeOffset="-170650.982">23513 8908 0,'35'0'32,"-17"17"-32,34 1 15,54 17-15,-35-17 16,-18 17-16,0-17 16,53-1-16,-36 36 15,-52-35-15,-36 17 16,-17-17-16</inkml:trace>
  <inkml:trace contextRef="#ctx0" brushRef="#br0" timeOffset="-170494.857">23618 9349 0,'-88'35'15,"71"-17"-15,-1 17 16,18-18-16,18 1 16,-1 0-16,19-1 0,16 1 15,1 0-15,53 35 16,-53-36-16,18 1 0,35 52 15,-54-52 1,-16 35-16</inkml:trace>
  <inkml:trace contextRef="#ctx0" brushRef="#br0" timeOffset="-170089.176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 timeOffset="-169721.731">23495 10407 0,'-35'-106'15,"17"-35"1,18 70-16,35-70 16,36 0-16,-18 71 15,0-1-15,17-17 0,19 0 16,-1-18-16,106-106 15,-88 89-15,-1 17 0,72-106 16,-124 142 0,-18-1-16,0 18 15</inkml:trace>
  <inkml:trace contextRef="#ctx0" brushRef="#br0" timeOffset="-169454.249">23971 9666 0,'36'18'16,"16"-1"-1,-16 19-15,-1-19 16,0 19-16,53-1 15,-52-17-15,-1-1 0,53 18 16,-52-17-16,-1 35 16,-18 0-1,-17-35-15,-17 17 16</inkml:trace>
  <inkml:trace contextRef="#ctx0" brushRef="#br0" timeOffset="-168981.649">23601 9754 0,'17'-53'15,"19"-52"1,-1 52-1,-17 35-15,-1 18 0,1-18 16,35 54 0,-35-19-16,17 19 15,71 52-15,105 18 16,-34-53 0,-1-18-1,-52 18 1,-72-18-16,19 18 15,-36-18-15,1 18 16,-36-35-16</inkml:trace>
  <inkml:trace contextRef="#ctx0" brushRef="#br0" timeOffset="-168791.249">24483 9472 0,'53'53'15,"17"53"1,-17-53-16,18 17 16,-1-17-1,-52-35-15,0 0 0</inkml:trace>
  <inkml:trace contextRef="#ctx0" brushRef="#br0" timeOffset="-166194.652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 timeOffset="-164587.114">25682 6015 0,'0'35'0,"0"36"16,0-36-16,0 53 16,18-53-1,0 18-15,-1-17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4:00:22.8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 timeOffset="250.994">6738 10354 0,'18'0'15,"-1"0"1,36 0-16,-17-18 16,16 18-16,-34-17 15,17 17-15,-52 0 31</inkml:trace>
  <inkml:trace contextRef="#ctx0" brushRef="#br0" timeOffset="451.156">6791 10354 0,'18'35'0,"-1"36"15,-17-18 1,0 35-1,0-35 1,0-18-16,18 18 16,0-35-16,-18 17 0,17-35 15,1 18-15,-1-18 0,1 0 16,17-36-16</inkml:trace>
  <inkml:trace contextRef="#ctx0" brushRef="#br0" timeOffset="658.21">7108 10478 0,'0'52'16,"18"-16"-16,-18-19 15,0 1-15,0 17 0,18 1 16,-18-19-16,17 1 15,1-18-15,0 0 16,-18-18 0</inkml:trace>
  <inkml:trace contextRef="#ctx0" brushRef="#br0" timeOffset="995.69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 timeOffset="1263.027">7938 10760 0,'35'17'16,"0"-17"0,-17 0-16,35 0 15,-36 0-15,1 0 16,0 0-16,-18 18 15,-18-18-15</inkml:trace>
  <inkml:trace contextRef="#ctx0" brushRef="#br0" timeOffset="1380.926">7990 10936 0,'53'18'16,"-35"-1"-16,17-17 0,36 0 15,-1 0 1,-52 0-16,0 0 0</inkml:trace>
  <inkml:trace contextRef="#ctx0" brushRef="#br0" timeOffset="2125.436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 timeOffset="2525.783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 timeOffset="2667.296">10072 11218 0,'0'18'15,"-18"0"1,36-18 0</inkml:trace>
  <inkml:trace contextRef="#ctx0" brushRef="#br0" timeOffset="3164.486">10689 11042 0,'18'71'15,"-1"-54"1,-17 36-16,18-35 16,-18-36-1,-18-17-15,1-36 16,-1 36-16,1-18 16,-1 18-16,18-53 15,0 52-15,0 1 16,0 17-16,35 1 15,-17 17-15,-1 0 0,1 17 16,0 19-16,-1-1 0,19 0 16</inkml:trace>
  <inkml:trace contextRef="#ctx0" brushRef="#br0" timeOffset="3664.968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 timeOffset="4268.032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 timeOffset="4795.103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 timeOffset="4951.712">13194 11148 0,'-18'-18'47</inkml:trace>
  <inkml:trace contextRef="#ctx0" brushRef="#br0" timeOffset="5806.107">13617 11165 0,'0'-17'31,"-17"-1"-15,17 1-16,0-1 16,0 0-16,-18-17 0,18-36 15,-18 36-15,18-35 16,0 34-16,0 1 15,18 35-15,0 0 16,-1 0-16,1 18 16,35 17-1,17 18-15</inkml:trace>
  <inkml:trace contextRef="#ctx0" brushRef="#br0" timeOffset="6296.3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 timeOffset="6751.972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 timeOffset="7097.399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 timeOffset="8258.379">15981 10195 0,'-53'0'16,"0"53"0,18 71-1,35-36-15,0-18 0,0 107 16,17-18 0,1-89-16,35 36 15,-18-53-15,36 17 16,-36-52-16,-17-18 0,17 0 15,-17 0-15</inkml:trace>
  <inkml:trace contextRef="#ctx0" brushRef="#br0" timeOffset="8616.239">16298 10372 0,'-17'70'16,"-1"18"-16,0-35 15,18 71-15,18-71 16,0 35-16,-1-35 16,36 17-1,-17-52-15,-1 0 0,18-1 16</inkml:trace>
  <inkml:trace contextRef="#ctx0" brushRef="#br0" timeOffset="8920.64">16598 10619 0,'18'0'16,"-1"0"-16,1 0 16,0 17-16,17-17 0,18 36 15,-35-19 1,-1 1-16,1 17 0,0 0 16,-18-17-16,-18 53 15,0-54-15,1 36 16,17-35-16,-18-1 15,18 1-15,35 0 16,-17-18-16,0 0 0,17 0 16,-18 0-1</inkml:trace>
  <inkml:trace contextRef="#ctx0" brushRef="#br0" timeOffset="9087.194">17074 11042 0,'0'53'16,"-17"-35"-16,-1 34 15,18-34 1,-17 0-16,17-1 0</inkml:trace>
  <inkml:trace contextRef="#ctx0" brushRef="#br0" timeOffset="9393.044">17374 10566 0,'18'17'16,"0"36"-1,-1-17 1,1-1-16,0 53 16,-1-53-16,1 36 15,-18-36-15,0 0 0,0 1 16,-18-19-16,1 36 15,-1-53-15,0 18 16</inkml:trace>
  <inkml:trace contextRef="#ctx0" brushRef="#br0" timeOffset="10090.587">17092 10654 0,'-18'0'16,"36"0"15,17 18-15,18 34 0,-35-34-16,17 35 15,-17-18-15,-18 18 16,0-18-16,-18 1 15,1-19-15,-1 1 0,0 0 16,1-18-16,-1 17 0,36-17 31,70-17-15,-53 17-16,18 0 16,-18 0-16</inkml:trace>
  <inkml:trace contextRef="#ctx0" brushRef="#br0" timeOffset="10527.738">17480 10178 0,'-17'-18'16,"17"0"0,35 54-1,53 34 1,0 36 0,-53-35-16,36 70 15,-18 35-15,-35-88 0,-18 18 16,0-18-16,0 89 15,-18-107-15,-17 1 16,-36 35-16</inkml:trace>
  <inkml:trace contextRef="#ctx0" brushRef="#br0" timeOffset="12202.872">18944 10777 0,'35'0'16,"1"0"-1,-1 0-15,71-17 16,-53-1-16,0 18 0,35-18 16,-53 1-16,0 17 15,36 0-15,-71-18 16,18 18-16,-18-17 16</inkml:trace>
  <inkml:trace contextRef="#ctx0" brushRef="#br0" timeOffset="12374.778">19332 10619 0,'-35'0'0,"0"17"16,35 1 0,-18 17-16,-17 18 15,-18 35-15,18-52 0,-18 52 16,35-71 0,0 19-16,1-36 15,17-18 1,0-17-16,-18 17 15</inkml:trace>
  <inkml:trace contextRef="#ctx0" brushRef="#br0" timeOffset="12510.119">18979 10619 0,'0'-18'16,"36"53"0,-1 36-16,-17-18 15,35 35-15,17-18 16,1 1-1,-36-53-15</inkml:trace>
  <inkml:trace contextRef="#ctx0" brushRef="#br0" timeOffset="13136.634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 timeOffset="13298.61">20549 10795 0,'-17'0'0,"-1"0"15,0 0-15,36 0 47</inkml:trace>
  <inkml:trace contextRef="#ctx0" brushRef="#br0" timeOffset="13720.529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 timeOffset="13960.446">21502 10389 0,'0'36'31,"0"17"-31,17 35 16,-17-18-16,0 71 16,18-70-16,0 52 15,-18-70-15,17 36 16,-17-54 0</inkml:trace>
  <inkml:trace contextRef="#ctx0" brushRef="#br0" timeOffset="18941.998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 timeOffset="19203.667">6967 12065 0,'36'-18'16,"-19"1"-16,54-1 16,-54 0-16,54-17 15,-18 35 1,-35 0 0</inkml:trace>
  <inkml:trace contextRef="#ctx0" brushRef="#br0" timeOffset="19382.038">7091 12118 0,'17'53'16,"1"0"-1,-18-18-15,18 18 16,-1-18-16,1 1 16,0-19-16,17 1 15,0-18-15,1 0 16,-19-18-16,1 1 15</inkml:trace>
  <inkml:trace contextRef="#ctx0" brushRef="#br0" timeOffset="19537.211">7355 12188 0,'0'53'16,"18"0"-1,-18-35-15,18-18 0,17 18 16,0-18 0,-17 0-16</inkml:trace>
  <inkml:trace contextRef="#ctx0" brushRef="#br0" timeOffset="19834.642">7549 12012 0,'36'-18'0,"-19"18"16,1 0-1,0 0-15,17 0 0,-17 18 16,-1 0 0,1-1-16,-1 54 15,1-36-15,-18 0 0,18 36 16,-1-36-16,-17 1 15,0-19-15,0 19 16,-17-1 0,-19-35-16,1 0 15,0-18 1,35 1-16,-18 17 16</inkml:trace>
  <inkml:trace contextRef="#ctx0" brushRef="#br0" timeOffset="20371.979">8290 12594 0,'18'18'16,"17"-18"0,0 0-16,-17 17 15,17-17-15,1 0 0,17 0 16,-36-17-16</inkml:trace>
  <inkml:trace contextRef="#ctx0" brushRef="#br0" timeOffset="20504.999">8343 12841 0,'53'18'15,"18"-18"1,-18 0-16,-18 0 15</inkml:trace>
  <inkml:trace contextRef="#ctx0" brushRef="#br0" timeOffset="22506.874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 timeOffset="22969.82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 timeOffset="25192.838">10442 12894 0,'0'-18'0,"0"1"15,0 34 17,0 19-17,0-19 1</inkml:trace>
  <inkml:trace contextRef="#ctx0" brushRef="#br0" timeOffset="27791.853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 timeOffset="28168.388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 timeOffset="28392.851">11765 12894 0,'53'18'16,"-18"-1"-1,-17-34-15,-18-1 16,0 0 0,-18 1-16,-35-36 15,18 18-15,35 17 16,0-17-16,18 17 16,17 0-16,0 1 15,1 17-15,17 0 16,-18 0-16,0 0 0,0 17 15,-17-17 1</inkml:trace>
  <inkml:trace contextRef="#ctx0" brushRef="#br0" timeOffset="28758.345">12241 12718 0,'-35'17'16,"0"19"0,35 16-1,0-16-15,35-1 16,36-17-1,-54-18-15,19 17 0,34-34 16,-17-1 0,-18-17-1,-17 17-15,-18 0 0,0-17 0,-18-18 16,1 36-16,-1-1 16,-52 0-1,52 1-15,-17 17 0,-1-18 16,19 18-16</inkml:trace>
  <inkml:trace contextRef="#ctx0" brushRef="#br0" timeOffset="30048.302">13088 12047 0,'-35'0'15,"17"0"-15,1 18 16,-1 17-16,-17 53 16,35-17-16,-18 88 15,18-71-15,0 0 16,18 71-16,-1-89 15,1 1-15,52 17 16,-34-52-16,-1-1 16,0-18-16,-17 1 0,17 0 0</inkml:trace>
  <inkml:trace contextRef="#ctx0" brushRef="#br0" timeOffset="31822.24">13441 12259 0,'0'-18'0,"-18"18"16,18 18-1,-17 53 1,17-18-16,-18-1 15,18 1-15,0 88 16,18-17 0,-1-71-16,18 17 0,-17-52 15,17 0-15,1-1 0,-19-17 16,19-17-16</inkml:trace>
  <inkml:trace contextRef="#ctx0" brushRef="#br0" timeOffset="32373.443">13741 12418 0,'0'-18'0,"17"18"16,1 0-16,17 18 15,-17-18-15,35 35 16,-53-17-1,17-1-15,-17 36 16,0-35-16,-17 0 0,-18 34 16,17-34-1,0 0 1,18-1-16,0 1 0,53 0 16,-18-1-16,36 1 15,-18-18 1,-18 0-16</inkml:trace>
  <inkml:trace contextRef="#ctx0" brushRef="#br0" timeOffset="32548.439">14235 12753 0,'0'53'16,"0"-36"-16,0 1 15,-18 0-15,-17 35 16,17-36-16,0 1 16,1 0-16</inkml:trace>
  <inkml:trace contextRef="#ctx0" brushRef="#br0" timeOffset="32807.04">14587 12506 0,'0'35'15,"0"36"1,0-54-16,18 36 15,-18-17-15,0-19 16,0 1-16,0 0 0,0-1 16,18-17-1</inkml:trace>
  <inkml:trace contextRef="#ctx0" brushRef="#br0" timeOffset="33084.044">14817 12453 0,'17'0'0,"1"18"15,17 17-15,-17-17 16,17 35-1,-35-18-15,18 0 0,-18 36 16,-18-1 0,1-35-16,17-17 0,-18 0 15,18-1-15,-18-17 16,1 0 0</inkml:trace>
  <inkml:trace contextRef="#ctx0" brushRef="#br0" timeOffset="33535.487">15046 12083 0,'0'17'31,"18"1"-31,-1 17 0,19 0 16,34 36 0,-35-18-16,18 0 0,-17-18 0,-1 36 15,18 35-15,-36-36 16,-17 54-1,-17-72-15,-36 72 16,18-53-16,-71 17 16</inkml:trace>
  <inkml:trace contextRef="#ctx0" brushRef="#br0" timeOffset="35077.03">4269 11113 0,'-18'0'16,"0"17"-16,18 1 16,36 17-1,-1-35-15,0 18 16,71-1-16,-53-17 15,17 0-15,1 0 16,0 0-16,52-17 0,-70 17 16,0-18-16,0 18 15,-36 0-15,19 0 16,-19 0-16,1 0 0</inkml:trace>
  <inkml:trace contextRef="#ctx0" brushRef="#br0" timeOffset="35297.72">4833 11042 0,'0'-18'0,"18"18"15,-1 18-15,1-18 0,17 0 16,-17 18-16,35-1 16,-18-17-16,53 36 15,-52-19-15,-1 18 16,-18-17-16,1 17 0,-18 36 15,-18-53-15,-34 52 16,16-35-16,-87 54 16,35-37-16,-1 19 15</inkml:trace>
  <inkml:trace contextRef="#ctx0" brushRef="#br0" timeOffset="36487.59">9507 4039 0,'0'-17'15,"18"-1"-15,17-17 16,1-1-16,-1 1 0,18-18 16,70-70-16,-70 70 15,88-71 1,-88 72-16,53-37 16,-71 54-16,-17 0 15,-36 35-15,1 17 16</inkml:trace>
  <inkml:trace contextRef="#ctx0" brushRef="#br0" timeOffset="36772.185">9631 3422 0,'-35'35'16,"17"1"-1,0 69-15,1-52 16,-1 88-16,18-70 16,0 52-16,0-87 15,53 17 1,-18-53-16,36 0 16,-18 0-16,-18-18 15,18 0-15,0-17 0,53 0 16,-71 17-16,18 0 15,-71 18-15,1 18 16</inkml:trace>
  <inkml:trace contextRef="#ctx0" brushRef="#br0" timeOffset="37335.168">9560 7303 0,'18'-36'15,"0"1"-15,17 17 0,18-88 16,-18 54-16,0-1 16,1 0-16,34-35 15,-52 52-15,-1 1 0,-17 17 16,18 18-16,-36-17 16</inkml:trace>
  <inkml:trace contextRef="#ctx0" brushRef="#br0" timeOffset="37572.174">9525 6791 0,'-18'35'16,"1"71"-16,-1-53 15,0 88-15,1-88 16,34 53-16,1-71 15,0-17-15,17-1 16,18-17-16,53 0 16,-53-17-16,0-1 0,0 1 15,17-19-15,-35 1 16</inkml:trace>
  <inkml:trace contextRef="#ctx0" brushRef="#br0" timeOffset="44201.734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 timeOffset="44540.672">6932 13670 0,'0'-17'16,"18"17"15,17 0-31,-17 0 0,17 0 15,0-18-15,-17 18 16,17-18-16,0 18 0,-17-17 16</inkml:trace>
  <inkml:trace contextRef="#ctx0" brushRef="#br0" timeOffset="44724.2">7056 13653 0,'0'35'15,"0"18"1,0 17 0,0-52-16,0 0 0,17 34 15,18-34 1,-17 0-16,17-18 16,-17 0-16,17 0 0,-17 0 15</inkml:trace>
  <inkml:trace contextRef="#ctx0" brushRef="#br0" timeOffset="45041.581">7338 13670 0,'17'0'16,"19"0"-16,-19 18 16,1-1-16,0 19 15,-1-19-15,-17 36 16,0-35-16,-17 17 16,-1-17-1,0-18-15,1 17 16,34-17-1,19 0 1,-1-17 0,-17 17-16,17-18 0</inkml:trace>
  <inkml:trace contextRef="#ctx0" brushRef="#br0" timeOffset="45480.219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 timeOffset="45753.789">8061 14111 0,'18'18'0,"35"-18"15,-36 17-15,36-17 16,-35 18-16,-1-18 15</inkml:trace>
  <inkml:trace contextRef="#ctx0" brushRef="#br0" timeOffset="45874.596">8202 14358 0,'35'0'16,"1"0"-1</inkml:trace>
  <inkml:trace contextRef="#ctx0" brushRef="#br0" timeOffset="46571.084">9031 14252 0,'0'18'32,"18"-18"-32,-1 18 15,19-18-15,-19 0 16,1 0-16</inkml:trace>
  <inkml:trace contextRef="#ctx0" brushRef="#br0" timeOffset="46695.308">9366 14270 0,'0'18'15,"0"-1"1</inkml:trace>
  <inkml:trace contextRef="#ctx0" brushRef="#br0" timeOffset="46831.87">9648 14288 0,'18'0'15,"-18"17"1,-18-17 0</inkml:trace>
  <inkml:trace contextRef="#ctx0" brushRef="#br0" timeOffset="46938.286">9790 14323 0,'17'17'16,"-34"-17"-1</inkml:trace>
  <inkml:trace contextRef="#ctx0" brushRef="#br0" timeOffset="49480.219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 timeOffset="49962.387">6668 14958 0,'0'17'15,"17"1"1,1 0-16,17-18 16,18 0-16,-35-18 15,35 0-15,-36 18 16,1 0-16</inkml:trace>
  <inkml:trace contextRef="#ctx0" brushRef="#br0" timeOffset="50313.418">6668 14975 0,'-18'0'16,"18"18"0,18 0-16,-18-1 15,0 1-15,0 35 16,17-35-16,-17 17 0,0 18 16,0-18-1,18-17-15,-1 35 16,-17-36-16,36 18 15,-19-35-15,1 18 16,17 0-16,-17-18 16,0 0-16,-1 0 15,1-18-15</inkml:trace>
  <inkml:trace contextRef="#ctx0" brushRef="#br0" timeOffset="50784.242">6967 15064 0,'18'17'31,"17"1"-15,-17-18-16,17 35 15,-17-17 1,-18-1-16,0 1 0,0 0 0,-18-1 16,1 1-16,17 0 31,17-18-16,18 0 1,-17 0-16,35 0 16</inkml:trace>
  <inkml:trace contextRef="#ctx0" brushRef="#br0" timeOffset="51114.685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 timeOffset="51626.334">8202 15452 0,'18'0'32,"35"0"-32,0 0 15,-18 0-15,0 0 16,-17 0-16,-1 0 15</inkml:trace>
  <inkml:trace contextRef="#ctx0" brushRef="#br0" timeOffset="51741.712">8308 15663 0,'18'18'16,"17"0"-1,53-18 1,-70 0-16</inkml:trace>
  <inkml:trace contextRef="#ctx0" brushRef="#br0" timeOffset="55490.439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 timeOffset="86555.686">19826 11448 0,'-18'0'16,"36"0"15,17 0-31,1 0 16,34 0-16,89 0 15,-71 0-15,159 0 16,-106 0-16,177 0 15,-142 0-15,177-18 16,-194 18-16,-36 0 16,-17-18-16,-35 18 0,-19 0 15,-34 0-15</inkml:trace>
  <inkml:trace contextRef="#ctx0" brushRef="#br1" timeOffset="89954.396">20232 11959 0,'0'0'0,"0"18"31,17 52-16,1-34 1,-18 17-16,0 17 0,0 54 16,0-71-16,0-18 15,0 53-15,18-70 16,-18 17-16,17-35 16</inkml:trace>
  <inkml:trace contextRef="#ctx0" brushRef="#br1" timeOffset="90254.295">20638 12224 0,'-18'70'16,"0"19"-1,18-19 1,36-52-16,52 17 15,0-53 1,-18-35 0,1-17-16,-53-1 15,-18 36-15,-18-18 16,-35 18 0,18 35-16,0 0 0,-1 0 15,19 17-15,-1 1 0,-17 0 16,52-1-1</inkml:trace>
  <inkml:trace contextRef="#ctx0" brushRef="#br1" timeOffset="90522.598">21202 12312 0,'0'71'0,"0"-36"16,35 18 0,-17-18-16,17-35 0,53 18 15,-52-36-15,34-17 16,-35-1-16,-17-34 16,-18 17-16,-35-18 15,0 18-15,-1 18 16,-70 0-1,54 35-15,16 0 0,1 18 16,0-1-16</inkml:trace>
  <inkml:trace contextRef="#ctx0" brushRef="#br1" timeOffset="91225.939">21908 11836 0,'17'0'16,"1"0"-1,-1 0-15,19 0 0,17 0 16,0 0-16,-18 17 15,-18-17-15,19 18 0,-19 17 16,-17 1-16,0-1 16,0 0-16,-17-17 0,-1 17 15,0-17-15,-17 35 16,35-36-16,-17 18 16,17-17-16,0 0 15</inkml:trace>
  <inkml:trace contextRef="#ctx0" brushRef="#br1" timeOffset="91349.11">22225 12524 0,'0'53'16,"0"-18"-16,-18-35 15</inkml:trace>
  <inkml:trace contextRef="#ctx0" brushRef="#br1" timeOffset="91977.329">21290 12153 0,'0'-17'0,"-17"17"31,17 17-31,-36 18 16,19-17-16,-19 35 16,19-18-16,-19 18 15</inkml:trace>
  <inkml:trace contextRef="#ctx0" brushRef="#br0" timeOffset="106453.758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 timeOffset="107983.639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 timeOffset="110757.478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 timeOffset="113228.111">13776 7585 0,'0'17'0,"0"36"16,0-17-16,35 52 15,-17-18-15,0-17 16,17 18-16,-18-1 16,19-17-16,-1 0 0,18 53 15,-18-71-15,0 1 16,1-1-16,-19-18 0,36 19 16,-35-19-1,0-17-15</inkml:trace>
  <inkml:trace contextRef="#ctx0" brushRef="#br0" timeOffset="113572.572">13617 8096 0,'0'-35'16,"-17"17"-16,17-17 15,0 17-15,0-17 0,17-35 16,1 17 0,0-18-16,-18 18 15,17-17-15,-17 34 16,18 19-16,-18-1 0,35 0 15,-17 36 1,35 0 0,-36-1-16,1 1 0,52 17 15,-34-35-15,-1 0 16,0-17-16</inkml:trace>
  <inkml:trace contextRef="#ctx0" brushRef="#br0" timeOffset="121775.626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 timeOffset="121930.972">26176 10707 0,'35'-18'15,"-17"1"-15,17 17 16,18-18-16,-17 0 16,16 1-16,1-1 15,-17 18-15,-1 0 0</inkml:trace>
  <inkml:trace contextRef="#ctx0" brushRef="#br0" timeOffset="125017.648">26758 9878 0,'18'0'62,"-1"-18"-46,1 18-16,17-17 16,-17 17-16,17 0 15,-17 0-15,0 0 16,-36 0-1</inkml:trace>
  <inkml:trace contextRef="#ctx0" brushRef="#br0" timeOffset="125251.058">26776 9860 0,'0'35'16,"0"-17"-16,0 17 16,17 1-16,1 69 15,0-87-15,17 35 16,-17-35-16,52-1 16,-52-17-16,35 0 15,-36 0-15,1 0 16,0-17-1</inkml:trace>
  <inkml:trace contextRef="#ctx0" brushRef="#br0" timeOffset="125456.995">27111 9966 0,'0'35'0,"0"1"16,18-1 0,-18-18-16,0 19 0,17-1 15,1 0 1,-18-17-16,35-18 16</inkml:trace>
  <inkml:trace contextRef="#ctx0" brushRef="#br0" timeOffset="125789.177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 timeOffset="126068.483">27570 10478 0,'35'0'16,"35"0"0,1-18-1,-53 18-15,17 0 16</inkml:trace>
  <inkml:trace contextRef="#ctx0" brushRef="#br0" timeOffset="126196.146">27587 10672 0,'53'17'16,"0"1"-1,-18-18-15,36-18 16,-36 18-16</inkml:trace>
  <inkml:trace contextRef="#ctx0" brushRef="#br0" timeOffset="126930.026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 timeOffset="127186.541">29139 9790 0,'18'-18'15,"35"0"-15,-18 18 16,36-17-16,-36-1 16,-17 18-16,17 0 15</inkml:trace>
  <inkml:trace contextRef="#ctx0" brushRef="#br0" timeOffset="127386.734">29192 9772 0,'18'18'16,"-18"17"0,0-17-16,18 34 15,-1 19-15,1-36 16,0 18-16,-1-35 16,-17-1-16,18-17 0,-1 18 15,1 0-15,0-18 16,-1 0-16,1-18 15,0 18 1</inkml:trace>
  <inkml:trace contextRef="#ctx0" brushRef="#br0" timeOffset="127797.522">29598 9860 0,'-18'35'16,"18"1"-16,0-19 0,0 19 15,0-19 1,18 1-16,0 0 0,-18-1 16</inkml:trace>
  <inkml:trace contextRef="#ctx0" brushRef="#br0" timeOffset="128165.318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 timeOffset="128742.729">30145 10495 0,'18'0'15,"17"18"1,18 35 0,35 0-16,-35-18 0,35 35 15,0-17 1,-53-35-16,36 35 16,-53-53-16,-1 18 15,-17-36 1</inkml:trace>
  <inkml:trace contextRef="#ctx0" brushRef="#br0" timeOffset="128911.668">30533 10495 0,'-35'71'15,"-36"17"1,18-18-16,36-34 15,-1-1-15,0 18 16,18-35-16,0 17 16</inkml:trace>
  <inkml:trace contextRef="#ctx0" brushRef="#br0" timeOffset="129320.896">31238 10548 0,'18'0'15,"35"0"1,-18-18-16,54 18 16,-37-17-16,37 17 15,-54 0-15,0-18 16,-17 18-16</inkml:trace>
  <inkml:trace contextRef="#ctx0" brushRef="#br0" timeOffset="129498.95">31468 10248 0,'17'88'16,"-17"18"-16,18-53 16,-18 53-16,18-53 15,-1 53-15,1-53 16,0 0-16</inkml:trace>
  <inkml:trace contextRef="#ctx0" brushRef="#br0" timeOffset="130806.87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 timeOffset="131033.458">32491 9807 0,'35'-17'15,"18"17"1,0 0-1,-35 0-15,17 17 16,-17-17 0,-36 0-16</inkml:trace>
  <inkml:trace contextRef="#ctx0" brushRef="#br0" timeOffset="131181.223">32544 9913 0,'0'71'16,"0"-1"-1,17-17-15,1-18 0,17-17 16,1 0 0,-1-18-1,-17 0-15</inkml:trace>
  <inkml:trace contextRef="#ctx0" brushRef="#br0" timeOffset="131344.89">32773 10037 0,'0'52'0,"18"1"15,-18-35 1,17 0-16,-17-1 16,18-17-16,-18 18 0</inkml:trace>
  <inkml:trace contextRef="#ctx0" brushRef="#br0" timeOffset="131674.15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 timeOffset="133941.625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 timeOffset="134153.307">26899 11606 0,'18'-17'16,"0"17"-16,-1-18 15,54 0-15,-36 1 16,36-1-1,-36 18-15,-17-17 0,-1 17 16</inkml:trace>
  <inkml:trace contextRef="#ctx0" brushRef="#br0" timeOffset="134304.558">26988 11642 0,'35'70'16,"-18"-34"-16,36 16 0,-35-16 15,35-1 1,-35-17-16,17-1 16,-18-17-16,1 0 15,-18-17-15</inkml:trace>
  <inkml:trace contextRef="#ctx0" brushRef="#br0" timeOffset="134454.26">27270 11695 0,'0'53'16,"0"-1"-1,0-16 1,17-19-16</inkml:trace>
  <inkml:trace contextRef="#ctx0" brushRef="#br0" timeOffset="134743.442">27376 11518 0,'35'-17'16,"-18"17"0,1 0-16,35 0 15,-35 17 1,-1 18-16,1-17 15,0 35-15,-18-18 16,0 18 0,-18-35-16,18 17 0,0-17 15,-18-18-15,18 17 16,-17-17 0,17-17-1,-18 17-15,0 0 0,1 0 16</inkml:trace>
  <inkml:trace contextRef="#ctx0" brushRef="#br0" timeOffset="134983.28">27693 11977 0,'35'17'16,"1"-17"-16,34 18 16,-52-18-16,17 0 15,-17 18-15</inkml:trace>
  <inkml:trace contextRef="#ctx0" brushRef="#br0" timeOffset="135087.102">27746 12136 0,'35'17'16,"1"1"-16,-19-18 0,36 0 16</inkml:trace>
  <inkml:trace contextRef="#ctx0" brushRef="#br0" timeOffset="135805.756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 timeOffset="136055.258">29087 11659 0,'17'-17'15,"18"-1"1,-17 18-16,35-35 0,-35 35 15,-1 0-15,19 0 16,-1-18-16,-18 18 16,1 0-16,-36 0 15</inkml:trace>
  <inkml:trace contextRef="#ctx0" brushRef="#br0" timeOffset="136234.86">29157 11642 0,'0'35'0,"18"-17"0,-18 17 16,17 35 0,-17-52-16,18 17 0,-18-17 15,0 17-15,35 1 16,-17-19-16,17-17 16,-17 0-1,17-17-15</inkml:trace>
  <inkml:trace contextRef="#ctx0" brushRef="#br0" timeOffset="136400.978">29457 11800 0,'-18'36'15,"18"-1"1,18-17-1,0-1 1,-1-17-16,-17-17 0</inkml:trace>
  <inkml:trace contextRef="#ctx0" brushRef="#br0" timeOffset="136700.971">29580 11589 0,'18'-18'15,"0"18"-15,-1 0 16,1 0-16,0 0 16,-1 18-16,1-1 15,0 1-15,-1 17 16,-17 1 0,0 17-16,0-18 15,-17 18-15,17-18 16,0 0-16,0-17 15,0 0-15,0-36 32,-18 0-17,0 18-15,1-17 16</inkml:trace>
  <inkml:trace contextRef="#ctx0" brushRef="#br0" timeOffset="137184.557">30374 11677 0,'-17'-18'16,"17"36"0,0 0-16,-18 17 0,18 88 15,-18-52 1,18-1-16,-17 107 0,-1-89 15,36 53-15,-1-88 16,36 35 0,-35-70-16,17 0 15,0-18-15,-17 0 0</inkml:trace>
  <inkml:trace contextRef="#ctx0" brushRef="#br0" timeOffset="137490.902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 timeOffset="137634.547">30674 12383 0,'18'-18'0,"88"0"16,-18 18-1,-35 0 1,-18 0-16,35-17 15,-34 17-15</inkml:trace>
  <inkml:trace contextRef="#ctx0" brushRef="#br0" timeOffset="137940.912">31186 11695 0,'52'0'15,"1"-18"1,18 0 0,-36 1-16,1 17 15</inkml:trace>
  <inkml:trace contextRef="#ctx0" brushRef="#br0" timeOffset="138108.269">31238 11730 0,'0'53'16,"0"-36"0,18 19-16,0 34 15,17-34-15,-17-1 16,35-18-16,0 1 16,-36-18-16,18-18 15</inkml:trace>
  <inkml:trace contextRef="#ctx0" brushRef="#br0" timeOffset="138352.296">31556 11783 0,'0'17'0,"0"19"15,0-1-15,0 0 16,18-17-16,-18 0 16,17-1-1,-17 1 1</inkml:trace>
  <inkml:trace contextRef="#ctx0" brushRef="#br0" timeOffset="138724.675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 timeOffset="139019.751">31944 11483 0,'18'35'16,"35"36"-1,17 35-15,1 17 16,-54-52-16,36 70 16,-35-71-16,0 71 15,-36-70-15,18 0 16,-18-1-16,-17-17 0,-53 88 15,35-88-15,-18 18 16</inkml:trace>
  <inkml:trace contextRef="#ctx0" brushRef="#br0" timeOffset="140403.343">29175 7973 0,'0'-71'16,"0"18"-1,0 36-15,-18-1 16,18 36-16,0 17 16,0 88-16,-18-52 15,1 105-15,-1-87 16,-52 193 0,52-212-16,0 1 15,18-1-15,0 19 16,0-54-16,18 0 15,0-17-15,-1-18 16</inkml:trace>
  <inkml:trace contextRef="#ctx0" brushRef="#br0" timeOffset="140689.763">28769 8502 0,'-18'53'16,"18"35"-1,0-53-15,18 71 16,-18-53-16,35 35 16,1 0-1,-19-70-15,19 17 0,34-35 16,-17 0-16,-18-17 15,124-71 1,-53 17-16,-36 18 16,-17 18-1,-35 35 1</inkml:trace>
  <inkml:trace contextRef="#ctx0" brushRef="#br0" timeOffset="141689.973">31274 13106 0,'0'-18'0,"-18"36"15,18 35 1,0-18 0,18 18-16,17 53 15,0-53-15,18 88 16,-17-88-16,34 52 15,-35-52-15,71 18 16,-71-36-16,54 0 16,-36-35-16,-18 0 15,-18-17-15,-17-18 16</inkml:trace>
  <inkml:trace contextRef="#ctx0" brushRef="#br0" timeOffset="142075.213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 timeOffset="145632.911">25030 14799 0,'-18'-18'15,"0"18"-15,36 0 16,17 0-1,-17 18-15,35 17 16,-18-17 0,-17 0-16,17-1 0,-17 1 15,-1 52-15,-17-52 16,0 17-16,0-17 0,-17 17 16,-1-17-16,0 0 0,1-1 15,-1-17-15,0 18 16,1-1-16,17-34 15</inkml:trace>
  <inkml:trace contextRef="#ctx0" brushRef="#br0" timeOffset="145950.063">25594 14923 0,'53'0'0,"-18"17"15,1 18 1,-19-17-16,1 17 16,-36 1-1,18-1-15,-17-17 0,-1 34 16,18-34-16,0 17 15,0-17-15,18 0 16,-1-1-16,18-17 16,-17 0-16,0 0 0,-1-17 15,-17-1 1</inkml:trace>
  <inkml:trace contextRef="#ctx0" brushRef="#br0" timeOffset="146077.214">25682 15134 0,'88'0'15,"-35"0"-15,-17 0 16,-1 0-16,0 0 0,-17 0 16</inkml:trace>
  <inkml:trace contextRef="#ctx0" brushRef="#br0" timeOffset="146528.112">24624 15311 0,'0'17'32,"18"18"-32,-1 1 15,1 52 1,-1 0-16,-17-53 16,36 54-16,-36-54 15,17-17-15,1 34 16,-18-34-1,-18-36 1</inkml:trace>
  <inkml:trace contextRef="#ctx0" brushRef="#br0" timeOffset="146817.131">24448 15522 0,'0'-17'16,"17"-1"-16,18 0 16,-17-17-16,17 0 15,1 17-15,-1-17 16,-17 17 0,-1 1-16,1 17 15,-18 35 1,0-18-16,0 1 0,17 35 15,1-35 1,35 17-16,-35-17 16,17-1-16,18-17 15,-36 0-15,1 0 0,-18-17 16</inkml:trace>
  <inkml:trace contextRef="#ctx0" brushRef="#br0" timeOffset="147573.379">18080 14482 0,'0'35'0,"0"88"15,18-70-15,-1 71 16,1-54-16,17 1 16,-17-36-16,-1 0 15,1-35-15,-36-17 16</inkml:trace>
  <inkml:trace contextRef="#ctx0" brushRef="#br0" timeOffset="147823.561">17939 14817 0,'17'88'0,"19"-18"16,17-17-1,0-35 1,-18 0-16,18-36 15,-36 0-15,19-17 16,-19 17-16,1-34 16,-18 16-16,0 19 15,0-1-15,-18 36 16</inkml:trace>
  <inkml:trace contextRef="#ctx0" brushRef="#br0" timeOffset="151438.878">24500 13723 0,'0'-18'15,"18"1"1,-18-1-16,0 36 31,0-1-15,0 19-16,0 17 16,0-18-16,0 0 15,0 36 1,18-1-16,-18-34 15,17 16-15,-17-34 16,0 0-16,18-1 16,-18-34-16,0-1 15,-18 0 1</inkml:trace>
  <inkml:trace contextRef="#ctx0" brushRef="#br0" timeOffset="151806.112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 timeOffset="152595.868">18203 16175 0,'0'53'0,"0"-36"16,18 1-16,-18 0 15,18-18 1,-1 0 0</inkml:trace>
  <inkml:trace contextRef="#ctx0" brushRef="#br0" timeOffset="152956.887">18221 15857 0,'-18'0'16,"18"36"0,0-19-1,0 1-15,18 17 0,-18 0 16,18 54-16,-18-54 15,0 53-15,0-53 16,-18 54-16,18-54 16,-18 18-1</inkml:trace>
  <inkml:trace contextRef="#ctx0" brushRef="#br0" timeOffset="153262.112">18027 16210 0,'0'18'16,"0"-1"-16,35 19 15,1 17 1,-19-18-16,1-17 16,-1-1-16,1 1 0,0-1 15,-1 1-15,19-18 16,-19 0-16,19-18 16,-19 1-16,18-36 15,-17 35-15,0-17 16,-1 17-16,1 1 15</inkml:trace>
  <inkml:trace contextRef="#ctx0" brushRef="#br0" timeOffset="173341.37">24765 10619 0,'0'-18'31,"18"18"-15,17 0-1,-17 18-15,-1-18 0,54 17 16,-18 1-16,53-18 15,-54 0-15,54-18 16,-70 18 0,34-17-16,-35 17 15,-17-18-15,-18 0 16,-18 18 0</inkml:trace>
  <inkml:trace contextRef="#ctx0" brushRef="#br0" timeOffset="173599.053">25206 10442 0,'18'0'16,"-1"18"-1,1 0-15,35-1 16,-36 1-16,19-1 0,-1 1 15,-17-18-15,17 18 16,0-18-16,0 17 0,1 1 16,-19 0-16,-17-1 15,-17 19-15,-1-19 16,-52 36-16,17-18 16,-36 36-1,37-36-15</inkml:trace>
  <inkml:trace contextRef="#ctx0" brushRef="#br0" timeOffset="-201502.916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 timeOffset="-200891.56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 timeOffset="-200763.557">10089 14164 0,'0'35'16,"-17"-17"0,17 0-1,0-1-15</inkml:trace>
  <inkml:trace contextRef="#ctx0" brushRef="#br0" timeOffset="-200084.935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 timeOffset="-199500.979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 timeOffset="-199112.166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 timeOffset="-198988.557">12224 14323 0,'0'17'16,"-18"-17"-1</inkml:trace>
  <inkml:trace contextRef="#ctx0" brushRef="#br0" timeOffset="-198088.357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 timeOffset="-197627.007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 timeOffset="-197337.187">13917 13423 0,'-18'106'0,"1"18"16,17-72-16,17 90 16,1-19-1,17-70-15,-17 0 0,35 35 16,17-17-1,-52-54-15,0 1 16,17 0-16</inkml:trace>
  <inkml:trace contextRef="#ctx0" brushRef="#br0" timeOffset="-196480.757">14376 13617 0,'0'18'16,"0"35"0,0 0-16,17 53 15,-17-36-15,36 54 16,17-19-1,-18-69-15,0-1 0,-17 0 16</inkml:trace>
  <inkml:trace contextRef="#ctx0" brushRef="#br0" timeOffset="-195324.282">14764 13776 0,'17'18'47,"1"35"-47,-18-18 15,18 18-15,-18-18 16,17 18 0,-17-35-16,0 17 15</inkml:trace>
  <inkml:trace contextRef="#ctx0" brushRef="#br0" timeOffset="-194945.524">15064 14023 0,'-18'18'0,"18"34"15,0-34-15,0 35 16,0-35-16,-18 17 16</inkml:trace>
  <inkml:trace contextRef="#ctx0" brushRef="#br0" timeOffset="-194561.981">15293 13847 0,'18'-18'0,"17"18"16,18 18-1,-36-18-15,1 0 0,0 35 16,-18-18 0,-18 36-1,0-17-15,1-19 0,17 1 16,-18 0-16,0-1 15,36 1-15,17-18 16,-17 0 0,17 0-16,-17 0 0,17 0 15,-17 0-15,0-18 0</inkml:trace>
  <inkml:trace contextRef="#ctx0" brushRef="#br0" timeOffset="-194284.178">15681 13758 0,'18'18'16,"35"35"-1,-36 0 1,1-18-16,-1-17 0,1 17 16,-18 18-16,0-35 15,-35 17-15,17-18 16,1-17-16,-19 0 16</inkml:trace>
  <inkml:trace contextRef="#ctx0" brushRef="#br0" timeOffset="-194012.998">15628 13335 0,'35'35'15,"18"53"-15,0-17 16,35 70 0,-52-53-16,17 53 15,-18-70-15,-18-18 0,-17 53 16,0-53 0,0-18-16,-35 36 0,0-54 15,17 1-15,1-1 16</inkml:trace>
  <inkml:trace contextRef="#ctx0" brushRef="#br0" timeOffset="-193422.025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 timeOffset="-193265.123">16545 13705 0,'18'18'0,"17"70"15,-17-35-15,17 0 0,36 53 16,-36-71 0,0 18-16,18 0 15,-35-35-15,-1-18 16</inkml:trace>
  <inkml:trace contextRef="#ctx0" brushRef="#br0" timeOffset="-192921.128">17110 13794 0,'17'35'16,"-17"88"0,18-70-1,17 18 1,-17-54-16,0 1 0,17-18 16,0-18-1,-35 1-15,18-1 0,-1-35 16,-17 18-16,-17-18 15,17 18-15,-36 0 16,1 35-16,0 0 16,17 0-16,18 17 15,0 1 1,18-1-16,0-17 16</inkml:trace>
  <inkml:trace contextRef="#ctx0" brushRef="#br0" timeOffset="-192788.846">17480 13970 0,'0'18'16</inkml:trace>
  <inkml:trace contextRef="#ctx0" brushRef="#br0" timeOffset="-192488.138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 timeOffset="-192259.37">18098 13635 0,'17'18'15,"-17"-1"-15,18 54 16,-18-18-16,17 52 16,-17-52-16,18 53 15,0-71-15,-18 1 16</inkml:trace>
  <inkml:trace contextRef="#ctx0" brushRef="#br0" timeOffset="-182994.87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 timeOffset="-169014.578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 timeOffset="-168590.97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 timeOffset="-149277.813">21943 10037 0,'-18'0'16,"18"-18"15,35-17-15,1-1-16,52-52 15,-18 35-15,-17-17 16,36 17-16,-19-18 0,71-52 16,-70 70-16,-1 0 15,19-18-15,-54 36 16,0 0-16,-35 17 16,-35 18-16</inkml:trace>
  <inkml:trace contextRef="#ctx0" brushRef="#br0" timeOffset="-148962.234">21960 9525 0,'0'18'32,"-17"17"-32,17 0 15,-53 71-15,35-35 16,-17 52-16,35-70 16,18 0-1,17-18-15,0-35 16,18 0-16,0 0 0,70-35 15,-52 17-15,52-35 16,-52 18-16,35-18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">24606 1782 0,'0'-18'0,"18"18"31,17 0-15,0 0-16,18-18 15,-35 18-15,17 0 16,-35 18-16</inkml:trace>
  <inkml:trace contextRef="#ctx0" brushRef="#br0" timeOffset="433.698">24606 1940 0,'0'0'0,"18"0"16,17 0-16,-17 0 0,52-17 15,-34 17-15,-19-18 16,1 18-16,0 0 15</inkml:trace>
  <inkml:trace contextRef="#ctx0" brushRef="#br0" timeOffset="712.583">25100 1552 0,'35'-17'16,"-70"34"-16,88-34 16,0-1-16,-35 0 15,52 1-15,-52-1 16,-1 18-16,1 0 15,0-18-15,-36 36 16,0-18 0</inkml:trace>
  <inkml:trace contextRef="#ctx0" brushRef="#br0" timeOffset="1040.169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">2699 12241 0,'35'0'16,"-17"0"-16,17 0 15,0 0-15,1 0 16,16 0 0,-16 0-16,-19 0 0,19-17 15</inkml:trace>
  <inkml:trace contextRef="#ctx0" brushRef="#br0" timeOffset="45318.323">3210 11501 0,'0'-18'15,"18"18"-15,17-18 16,-17 1 0,17-1-16,0 18 0,-17-18 15,0 18-15,-1 0 0,19 0 16,-36 18-1</inkml:trace>
  <inkml:trace contextRef="#ctx0" brushRef="#br0" timeOffset="45558.628">3263 11430 0,'0'53'15,"0"-106"-15,0 141 0,0-17 16,0-18-16,0-18 16,0 0-16,0 1 0,18 16 15,-1-34-15,19 17 16,-1-17 0,-17-18-16,-1 0 0,19 0 15,-19 0-15,36 0 16,-35-18-16,-1 18 15</inkml:trace>
  <inkml:trace contextRef="#ctx0" brushRef="#br0" timeOffset="45811.457">3687 11571 0,'0'18'15,"-18"-1"-15,18 1 0,0 0 0,0 17 16,0 0 0,0-17-16,18 0 0,-18-1 15,0 1-15,17-18 16,1 0-16</inkml:trace>
  <inkml:trace contextRef="#ctx0" brushRef="#br0" timeOffset="46163.392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">4621 11994 0,'18'0'16,"17"0"-1,-17 0-15,17 0 0,-17 0 16,17 0-16,-17-17 16,-1 17-16,19 17 15,-19-17-15</inkml:trace>
  <inkml:trace contextRef="#ctx0" brushRef="#br0" timeOffset="47009.112">4763 12153 0,'0'0'0,"17"18"0,36-18 16,-35 0-16,35 0 15,-36-18 1,1 18-16</inkml:trace>
  <inkml:trace contextRef="#ctx0" brushRef="#br0" timeOffset="47720.34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">6421 11236 0,'17'0'16,"18"-18"0,1 18-16,-1-17 0,18-1 15,-35 18 1,-1 0-16,1 0 16</inkml:trace>
  <inkml:trace contextRef="#ctx0" brushRef="#br0" timeOffset="48242.736">6473 11218 0,'0'18'16,"0"0"-16,0-1 0,0 54 16,0-36-16,0 53 15,18-35-15,0-18 16,-1 1-16,36-1 15,-17-17-15,17-1 16,-18-17-16,0-17 0,0-1 16,-17 18-1,0-18-15,-18 1 16</inkml:trace>
  <inkml:trace contextRef="#ctx0" brushRef="#br0" timeOffset="48610.182">6950 11218 0,'0'0'16,"-18"0"0,18 18-16,0 0 0,0-1 15,0 19-15,0-19 16,0 18-16,-18 1 0,18 17 15,0-36-15,18 1 16,-18 0-16,18-18 16,-1 0-1</inkml:trace>
  <inkml:trace contextRef="#ctx0" brushRef="#br0" timeOffset="48955.389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">8502 11783 0,'18'17'31,"35"1"-15,-18 17-16,53 18 15,-35-17-15,53 16 16,-53-34-16,0 17 15,35 1-15,-71-19 16,19 1-16,-19 0 0,1-18 16,-36 17-1,1-17 1</inkml:trace>
  <inkml:trace contextRef="#ctx0" brushRef="#br0" timeOffset="51111.426">8943 11730 0,'-35'70'15,"70"-140"-15,-88 176 0,18-71 0,-1 18 0,1 0 16,0-18-16,0 0 0,-1 36 16,19-36-1,17-17-15</inkml:trace>
  <inkml:trace contextRef="#ctx0" brushRef="#br0" timeOffset="52113.424">10266 11906 0,'17'0'16,"1"0"-1,17 0-15,18 0 16,-17 0-16,17-17 15,-36 17-15,1 0 16,-1 0 0</inkml:trace>
  <inkml:trace contextRef="#ctx0" brushRef="#br0" timeOffset="52284.462">10389 11730 0,'0'0'16,"0"18"-16,0 17 0,0 35 15,0-17-15,0 18 16,0-36-16,18 18 16,-18-18-16,18-17 15</inkml:trace>
  <inkml:trace contextRef="#ctx0" brushRef="#br0" timeOffset="52925.015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4">11924 11113 0,'18'0'31,"17"0"-31,0-18 16,0 18-16,1 0 0,34-18 15,-52 1-15,-1 17 16,1 0-16</inkml:trace>
  <inkml:trace contextRef="#ctx0" brushRef="#br0" timeOffset="53608.562">11994 11095 0,'0'35'16,"0"18"0,0-18-16,0 54 15,18-37-15,0-16 0,-1-1 16,1-17-16,0 17 0,35-17 15,-18-1 1,-18-17-16,36 0 16,-35 0-16,-18-17 0,18 17 15</inkml:trace>
  <inkml:trace contextRef="#ctx0" brushRef="#br0" timeOffset="53846.134">12400 11148 0,'0'17'16,"0"36"-1,0-17-15,18-1 0,-18 0 0,0 0 16,17 18-1,1-35-15,0 0 16,17-18-16</inkml:trace>
  <inkml:trace contextRef="#ctx0" brushRef="#br0" timeOffset="54132.78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">11448 11818 0,'0'-18'0,"-18"18"16,18 18 15,0 53-15,0-36-1,0 18-15,18 17 16,-18-17-16,0 18 15</inkml:trace>
  <inkml:trace contextRef="#ctx0" brushRef="#br1" timeOffset="63081.592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7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09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">11060 3157 0,'0'0'0,"0"18"15,0 17 1,0 1-16,0-1 0,0 18 16,0-18-1,17 18-15,-17-35 16,0-1-16,18 1 16</inkml:trace>
  <inkml:trace contextRef="#ctx0" brushRef="#br0" timeOffset="81960.52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">20832 4251 0,'17'0'0,"18"-18"16,1 1-1,-19 17 1,19-18-16,-1 18 16,-17-18-16,-1 18 0,-34 0 31,-1 0-15</inkml:trace>
  <inkml:trace contextRef="#ctx0" brushRef="#br0" timeOffset="84401.143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">9966 8290 0,'18'0'16,"-1"0"-1,1 0-15,0 0 16,-1 0-1,1 0-15,-1 0 0,19 0 16,-19-17 0</inkml:trace>
  <inkml:trace contextRef="#ctx0" brushRef="#br0" timeOffset="87227.25">9948 8308 0,'18'0'31,"-18"18"1,18-1-32,-18 1 15,0 17 1,0-17-16,17-1 16,-17 19-16,18-19 15,0 1-15,-1 0 16,1-18-16,-1 17 15,1-17-15,0 18 0,-1-18 16,1 18 0</inkml:trace>
  <inkml:trace contextRef="#ctx0" brushRef="#br0" timeOffset="89279.253">10283 8361 0,'0'17'46,"0"19"-30,0-19-16,18 19 16,-18-19-1,0 1 1,18-18-16,-18-18 16</inkml:trace>
  <inkml:trace contextRef="#ctx0" brushRef="#br0" timeOffset="89652.18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">10601 8643 0,'18'0'47,"17"-18"-47,-17 18 15,-1-17-15,1 17 0,-1 0 16,19-18-16,-19 18 16,-17 18-1</inkml:trace>
  <inkml:trace contextRef="#ctx0" brushRef="#br0" timeOffset="90402.568">10636 8802 0,'0'0'15,"53"0"-15,-35 0 0,-1 0 0,36-18 16,-35 18 0</inkml:trace>
  <inkml:trace contextRef="#ctx0" brushRef="#br0" timeOffset="95624.059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">13176 8855 0,'18'0'16,"17"0"-1,0 0-15,1-18 16,-19 18 0,1 0-16,-18-18 15,-18 18 1</inkml:trace>
  <inkml:trace contextRef="#ctx0" brushRef="#br0" timeOffset="96046.052">13229 8872 0,'0'0'16,"18"18"-16,-1-18 0,-17 18 16,0-1-16,18 1 0,-18 0 15,0 34 1,0-34-16,0 0 16,0-1-16,18-17 15,-1 0-15,1-17 16</inkml:trace>
  <inkml:trace contextRef="#ctx0" brushRef="#br0" timeOffset="96308.015">13406 8855 0,'17'0'16,"1"0"-1,17 0 1,-35 17-16,18-17 0,-1 36 15,-17-19-15,0 1 16,0 0-16,-17 17 16,-1 0-1,0-35-15,36 0 16,0 0 0,17 0-1,-17 18-15,-1-18 16,1 0-1</inkml:trace>
  <inkml:trace contextRef="#ctx0" brushRef="#br0" timeOffset="96620.144">13600 8837 0,'17'-18'16,"1"1"-1,0 17 1,-1 0-16,1 0 16,-18 17-1,0 1-15,0 35 16,0-35 0,0 17-16,0-17 0,0 17 15,0-18-15,0 1 16,0 0-16,0-1 15,-18-17 1,1 0 0,17-17-16,0-1 15,0 0-15</inkml:trace>
  <inkml:trace contextRef="#ctx0" brushRef="#br0" timeOffset="96908.119">13829 9119 0,'0'18'16,"18"-18"-16,17 0 15,-18 0-15,1-18 16,0 18 0,-1 0-16</inkml:trace>
  <inkml:trace contextRef="#ctx0" brushRef="#br0" timeOffset="97038.121">13847 9296 0,'0'0'0,"17"0"0,18 0 16,-17 0 0,17-18-16,-17 18 15</inkml:trace>
  <inkml:trace contextRef="#ctx0" brushRef="#br0" timeOffset="97704.776">14129 8872 0,'-18'0'0,"36"0"15,17-17 1,-17 17-16,17-18 16,0 18-1,1-18-15,-19 18 16,-34 0-1,-1 18 1</inkml:trace>
  <inkml:trace contextRef="#ctx0" brushRef="#br0" timeOffset="98054.2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">15928 7990 0,'18'0'31,"-1"-17"-15,1 17-16,-1 0 16,1 0-16,0 0 15</inkml:trace>
  <inkml:trace contextRef="#ctx0" brushRef="#br0" timeOffset="99394.477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">16757 8167 0,'18'0'15,"-1"0"1,1 0-16,17 0 16,-17 0-1,-36 0 1</inkml:trace>
  <inkml:trace contextRef="#ctx0" brushRef="#br0" timeOffset="101000.483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">17216 8202 0,'0'0'0,"0"53"0,-18 0 16,18 70-1,18-70-15,-18 0 0,17 0 16,1 0 0,-18-35-16,0-1 0,17-17 15</inkml:trace>
  <inkml:trace contextRef="#ctx0" brushRef="#br0" timeOffset="102087.715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">18468 6720 0,'18'0'15,"-1"0"1,1 0-16,-1-17 0,19 17 16,-19 0-1,-34 0 1</inkml:trace>
  <inkml:trace contextRef="#ctx0" brushRef="#br0" timeOffset="102668.955">18468 6720 0,'0'0'0,"53"18"0,-53 0 0,0-1 15,-18 54 1,18-53-16,0 34 16,0-34-16,35 0 15,-17-18-15,17 0 16</inkml:trace>
  <inkml:trace contextRef="#ctx0" brushRef="#br0" timeOffset="102866.252">18680 6738 0,'0'35'16,"0"-17"-16,17 0 15,-17-1-15,18-17 16,0 18-16,-1-18 0,18 0 16,-17 0-1,-18-18-15</inkml:trace>
  <inkml:trace contextRef="#ctx0" brushRef="#br0" timeOffset="103016.25">18750 6791 0,'0'0'16,"0"35"-16,0-17 0,18 17 15,-18-17-15,17-1 16,1-17-16</inkml:trace>
  <inkml:trace contextRef="#ctx0" brushRef="#br0" timeOffset="103316.261">18838 6685 0,'0'0'0,"18"0"0,0 0 16,-1 0-1,1 18-15,0-18 16,-1 17-1,-17 19 1,0-19-16,0 1 0,18 0 16,-18 17-16,0-17 0,0 17 15,17-18-15,-17 1 16,0 0-16,-17-18 16,-1 0-16,1 0 15,-1 0 1,0-18-16</inkml:trace>
  <inkml:trace contextRef="#ctx0" brushRef="#br0" timeOffset="103499.035">19050 6967 0,'35'0'16,"1"0"-1,-19 0-15,1 18 16</inkml:trace>
  <inkml:trace contextRef="#ctx0" brushRef="#br0" timeOffset="103616.904">19015 7108 0,'0'0'0,"17"0"0,1 0 16,17 18-16,-17-18 16,35-18-16,-36 18 15,1-17-15</inkml:trace>
  <inkml:trace contextRef="#ctx0" brushRef="#br0" timeOffset="104386.979">19420 6703 0,'18'0'0,"0"0"15,-1 17-15,1-17 0,17 36 16,-17-1-16,-18-17 16,0 35-1,0-18-15,-18 0 0,1 18 16,-1-18-16,18-17 15,0 0-15,0-1 0,0 1 16,18-1-16,52-17 16,-35 0-1,1 0 1,-19 18-16</inkml:trace>
  <inkml:trace contextRef="#ctx0" brushRef="#br0" timeOffset="105072.545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8">20902 5927 0,'18'0'32,"35"0"-17,-36 0-15,1 0 0,0 0 0</inkml:trace>
  <inkml:trace contextRef="#ctx0" brushRef="#br0" timeOffset="106386.536">20920 6050 0,'0'53'16,"0"-106"-16,0 141 0,-18-35 15,18-35-15,0 17 16,0-17-16,0-1 0,35 19 16,1-19-1,-19-17-15,19 18 0,-1-18 16,-18 0-16</inkml:trace>
  <inkml:trace contextRef="#ctx0" brushRef="#br0" timeOffset="106713.198">21308 5962 0,'35'-18'0,"-70"36"0,88-36 16,-36 18-16,19 0 15,-19 0-15,1 36 16,-18-19-16,18 1 16,-18 0-16,0 34 15,0-16-15,0 17 16,0-36-16,0 19 16,0-19-16,-18-17 15,0 0 1,1 0-1,-1-17 1</inkml:trace>
  <inkml:trace contextRef="#ctx0" brushRef="#br0" timeOffset="107168.733">21643 6262 0,'0'0'16,"18"0"-1,17 0-15,0 0 16,-17 0-16,-1 0 0,19 0 16,-19 0-1</inkml:trace>
  <inkml:trace contextRef="#ctx0" brushRef="#br0" timeOffset="107336.658">21696 6385 0,'0'0'15,"17"18"-15,1-18 0,0 0 16,17-18-16,-17 18 15,-1 0 1</inkml:trace>
  <inkml:trace contextRef="#ctx0" brushRef="#br0" timeOffset="107931.512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">9366 6985 0,'-17'0'15,"-1"0"-15,0 35 16,1-17-16,-36 52 16,18-34-16,-1-1 15,-34 71-15,17-71 16,17 18-16,-52 18 16,53-36-16,0 0 15,-36 18-15,54-35 16,17-1-16,-18-17 15</inkml:trace>
  <inkml:trace contextRef="#ctx0" brushRef="#br0" timeOffset="121261.69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">6985 7426 0,'18'0'15,"17"-18"1,-17 18-16,17-17 16,18 17-1,-36 0-15,1 0 16,-18 17-1</inkml:trace>
  <inkml:trace contextRef="#ctx0" brushRef="#br0" timeOffset="124398.322">7020 7461 0,'0'0'16,"0"36"-16,0-19 0,0 1 15,0 17 1,0-17-16,0 17 16,0-17-16,18 17 15,0-35-15,-1 18 16,1-18-16,-1 17 16,1-17-16</inkml:trace>
  <inkml:trace contextRef="#ctx0" brushRef="#br0" timeOffset="124653.94">7179 7620 0,'0'18'15,"0"17"-15,18-17 16,-1-1-1,1 1-15,17-18 16,-17 0-16,0-18 16,-18 1-16,0-1 15,-18-17 1,0 17-16,1 0 0,17-17 16,-18 35-1</inkml:trace>
  <inkml:trace contextRef="#ctx0" brushRef="#br0" timeOffset="124942.518">7303 7391 0,'17'-18'15,"1"18"1,-1 0-1,1 0-15,0 35 16,-1-17-16,19 35 16,-36-18-16,35 18 15,-35-35-15,0 17 0,18 0 16,-36-17 0,0-18-1,1 0-15,-1 0 16,0 0-16,1 0 15</inkml:trace>
  <inkml:trace contextRef="#ctx0" brushRef="#br0" timeOffset="125187.219">7497 7938 0,'17'0'0,"1"0"16,-1 17-16,1-17 15</inkml:trace>
  <inkml:trace contextRef="#ctx0" brushRef="#br0" timeOffset="125321.155">7532 8026 0,'35'17'0,"-17"1"15,17-36 1,-17 18-16,-1 0 15</inkml:trace>
  <inkml:trace contextRef="#ctx0" brushRef="#br0" timeOffset="125737.681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">8149 8149 0,'0'0'16,"35"18"-16,-17-18 0,17 17 15,-17-17-15,0 0 16,-1 0 0</inkml:trace>
  <inkml:trace contextRef="#ctx0" brushRef="#br0" timeOffset="126137.924">8237 8132 0,'0'0'16,"-17"52"-16,-1-16 0,0-1 15,1 0 1,17-17-16,17-18 16</inkml:trace>
  <inkml:trace contextRef="#ctx0" brushRef="#br0" timeOffset="126394.622">8573 7902 0,'0'0'0,"17"18"16,1 0 0,-1-18-16,1 17 15,0-17-15,-1 0 16,1 0-16</inkml:trace>
  <inkml:trace contextRef="#ctx0" brushRef="#br0" timeOffset="126521.939">8625 8132 0,'36'0'15,"-72"0"-15,89 0 0,-17 0 16,-19-18-16,19 0 16,-19 18-16</inkml:trace>
  <inkml:trace contextRef="#ctx0" brushRef="#br0" timeOffset="126939.041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">2258 13070 0,'-18'0'15,"1"0"1,-1 18-16,18 0 16,-18 17-16,18 0 15,-17 1-15,17-1 16,0 0-16,0 53 16,0-35-16,17 35 15,1-52-15,17 34 16,-17-52-16,17 0 15,-17-1-15,-1-17 0,36 0 16</inkml:trace>
  <inkml:trace contextRef="#ctx0" brushRef="#br0" timeOffset="145487.188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">3334 13406 0,'-18'35'0,"0"-18"16,-34 19-16,34-19 16,-17 19-1,-1-19-15,19 1 0,17 0 16,-18-18-16</inkml:trace>
  <inkml:trace contextRef="#ctx0" brushRef="#br0" timeOffset="146264.315">3581 13176 0,'0'18'31,"0"0"-31,0-1 0,0 18 16,0 1-16,0-1 0,0 0 16,0 18-16,0-18 15,0 18 1,0-35-16,0 0 16</inkml:trace>
  <inkml:trace contextRef="#ctx0" brushRef="#br0" timeOffset="146660.493">3775 12929 0,'17'18'16,"-34"-36"-16,52 36 0,18 0 15,-35-1-15,17 1 16,18 35-16,-18 35 16,-17-35-16,-1 0 15,-17 17-15,0 54 16,0-54-16,0-17 0,-35 18 16,-18 35-1,0-53-15</inkml:trace>
  <inkml:trace contextRef="#ctx0" brushRef="#br0" timeOffset="150830.085">2170 14288 0,'0'0'15,"-89"88"-15,72-53 0,-19 71 16,36-36-16,0 54 16,18-54-16,0-17 15,-1-17-15,36 34 16,-17-35-16,34 18 15,-35-35-15,18 0 16</inkml:trace>
  <inkml:trace contextRef="#ctx0" brushRef="#br0" timeOffset="151291.495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">2787 14270 0,'0'-18'16,"18"18"-1,35 0 1,-18 0-16,-18 0 0,36 18 15,-35-18-15,0 0 16,-1 0-16,1 0 16,-36 0-16,1 0 15</inkml:trace>
  <inkml:trace contextRef="#ctx0" brushRef="#br0" timeOffset="151820.602">2858 14288 0,'0'0'0,"-18"35"16,18-18-16,0 19 0,-18 17 15,18-18-15,0-17 16,18 17-16,0 0 16,-1-35-16,18 18 15,1-1-15,-19-17 0,1 0 16,0 0-16,-1 18 15,1-18-15</inkml:trace>
  <inkml:trace contextRef="#ctx0" brushRef="#br0" timeOffset="152209.533">3140 14358 0,'0'18'47,"0"-1"-31,0 1-16,0 35 16,0-18-1,0-17-15,0-1 0,0 19 16,0-19-1,17-34 1</inkml:trace>
  <inkml:trace contextRef="#ctx0" brushRef="#br0" timeOffset="152559.307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">3545 14834 0,'0'0'0,"0"18"16,18 0-1,-18-1-15,-18 19 0,1-1 16,-18 0-16,-1 18 16,-17-18-1,18 1-15,17-36 16</inkml:trace>
  <inkml:trace contextRef="#ctx0" brushRef="#br0" timeOffset="153472.058">3969 14517 0,'0'17'0,"0"1"16,-18 0-16,18 35 16,0-36-16,-18 19 0,18-1 15,0-18-15,0 19 16,0-19-16,0 1 15,0 0-15,18-18 32</inkml:trace>
  <inkml:trace contextRef="#ctx0" brushRef="#br0" timeOffset="153751.016">4163 14252 0,'0'0'16,"0"-17"-16,17 17 0,1 17 16,17 36-1,-17-18-15,17 71 16,-17-35-16,0 52 15,-1-70-15,-17 71 16,-17-71-16,-19 70 16,19-70-16,-36 35 15,17-53-15,19 1 16</inkml:trace>
  <inkml:trace contextRef="#ctx0" brushRef="#br0" timeOffset="164181.289">8308 12982 0,'0'-17'16,"-18"17"-1,18 17 16,-17 19-15,17 16-16,-18 54 16,0-35-16,18-1 0,0 1 15,0 52 1,18-70-16,0 0 0,-1-17 16,19 16-16,-19-16 15,1-19-15,-1-17 0,1 18 16,0 0-1</inkml:trace>
  <inkml:trace contextRef="#ctx0" brushRef="#br0" timeOffset="164583.719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">9031 13529 0,'0'0'0,"-18"18"0,1-1 0,-1 36 16,1-35-16,-1 0 16,18-1-16,-18 1 15,1-1-15,-1 1 0,18 0 16</inkml:trace>
  <inkml:trace contextRef="#ctx0" brushRef="#br0" timeOffset="165044.245">9172 13317 0,'0'18'16,"0"0"-1,18 35 1,-18-18-16,0-18 0,0 19 0,0-19 16,0 1-16,0 0 15,18-18 1</inkml:trace>
  <inkml:trace contextRef="#ctx0" brushRef="#br0" timeOffset="165345.705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">8414 14288 0,'0'0'0,"-18"17"0,-17 18 16,17-17-16,1 70 15,-1-17-15,18-1 16,0 1-16,18 88 16,-1-89-16,18 36 15,1-53-15,-19-18 16,19 1-16,-1-19 0,-17 1 16</inkml:trace>
  <inkml:trace contextRef="#ctx0" brushRef="#br0" timeOffset="167581.148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">8925 14305 0,'18'0'31,"0"-17"-15,-1 17-16,1-18 0,17 0 16,-17 18-16,17-17 15,-35 34 1</inkml:trace>
  <inkml:trace contextRef="#ctx0" brushRef="#br0" timeOffset="168113.767">8943 14323 0,'0'17'0,"0"-34"0,0 52 0,18-17 15,-18 17-15,0-17 0,17-1 16,-17 19-16,0-19 0,18 1 15,-18-1 1,35 1-16,-17 0 16,-1-18-1</inkml:trace>
  <inkml:trace contextRef="#ctx0" brushRef="#br0" timeOffset="168393.196">9137 14393 0,'0'18'16,"0"-36"-16,0 54 0,18-19 0,-1 1 15,1-18-15,0 18 16,-1-18-16,1 0 15,-1-18 1,-17 0-16,-17 1 16,-1-1-1,1 18-15,-1 0 16,18-18-16,-18 18 0,18-17 16</inkml:trace>
  <inkml:trace contextRef="#ctx0" brushRef="#br0" timeOffset="168736.57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3">9578 14834 0,'0'0'0,"0"18"0,-18 35 16,1-35-16,-1-1 15,18 1-15,-35 17 16,17-17-16,-35-1 16</inkml:trace>
  <inkml:trace contextRef="#ctx0" brushRef="#br0" timeOffset="169316.041">9754 14534 0,'0'18'0,"0"17"16,0 1-1,18-1-15,-18 18 16,0-18-16,18 18 16,-18-35-16,0 17 0,17-17 15,-17-1-15,0-34 31</inkml:trace>
  <inkml:trace contextRef="#ctx0" brushRef="#br0" timeOffset="169688.48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">5680 12594 0,'17'0'47,"1"0"-32,17 0-15,1 0 0,52 18 16,-35-18-16,17 0 15,1 0-15,17 0 0,88 0 16,-87 17 0,-1-17-16,71 36 15,-71-36-15,53 35 16,-88-35-16,123 0 16</inkml:trace>
  <inkml:trace contextRef="#ctx0" brushRef="#br0" timeOffset="191527.149">8555 15452 0,'18'0'94,"-1"17"-79,18-17-15,-17 0 16,70 0-16,-35 0 15,0 0-15,88 0 16,-70 0-16,-1 0 0,19-17 16,52 17-1,-71 0-15,1 0 0,70 17 16,-71-17 0,-52 0-1</inkml:trace>
  <inkml:trace contextRef="#ctx0" brushRef="#br0" timeOffset="193842.328">2240 15487 0,'0'18'16,"18"-18"0,17 17-1,0-17-15,1 18 16,-1-18-16,71 0 16,-36 0-16,107 18 15,-89-1-15,124 1 16,-107-1-16,1 1 15,0 0-15,-18-1 0,106 1 16,-123-18-16,17 0 16</inkml:trace>
  <inkml:trace contextRef="#ctx0" brushRef="#br0" timeOffset="197545.236">2434 16387 0,'18'17'16,"-1"-17"0,1-17-16,17 17 15,1-18-15,-1 0 16,-17 18-16,34 0 16,-34 0-16,17 18 15,-35 0-15</inkml:trace>
  <inkml:trace contextRef="#ctx0" brushRef="#br0" timeOffset="197908.558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">2858 17321 0,'0'-17'16,"0"34"-16,-18-34 0,36 34 31,-1 19-31,1-36 16,-1 17-16,1-17 15,0 18-15,-1-18 16,-17-18-1,-17 1 1,-1-1-16,0 18 16,1-18-16,-1 18 15,1-17-15,17 34 32,17 1-17,1-18 1</inkml:trace>
  <inkml:trace contextRef="#ctx0" brushRef="#br0" timeOffset="199140.579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">4269 17163 0,'0'0'16,"0"17"-1,35-17 1,-17 18-16,17-18 0,18 0 16,-18 0-16,0 0 15,-17 0-15,17 0 0,-17 0 16</inkml:trace>
  <inkml:trace contextRef="#ctx0" brushRef="#br0" timeOffset="200435.847">4410 17410 0,'53'0'15,"-106"0"-15,141 17 0,-35-34 16,-18 17-16,0-18 15</inkml:trace>
  <inkml:trace contextRef="#ctx0" brushRef="#br0" timeOffset="203452.563">7814 16651 0,'18'18'16,"-1"-18"-16,19 17 16,-1-17-16,53 0 15,-53 0-15,1 0 16,-1-17-16,0 17 0,0 0 15,-17 0-15</inkml:trace>
  <inkml:trace contextRef="#ctx0" brushRef="#br0" timeOffset="203723.055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">8414 16898 0,'0'-18'0,"-18"18"16,0 18 0,18 17-1,0-17 1,18-18-16,-18 18 16,18-18-16,-1 0 15,1-36 1,-18 19-1,18-1-15,-36 0 16,0 18-16,1 18 16,-1 0-1,0-1 1,36-17 0,0 0-1,-1 0 1</inkml:trace>
  <inkml:trace contextRef="#ctx0" brushRef="#br0" timeOffset="204667.998">8449 17410 0,'18'0'16,"-18"-18"93,0 36-78,0-1-15,17 1-16,-17 0 0,0-1 16,18 1-16,-18-36 31,0 1-31,0-19 15,-18 19 1,18-1-16,-17 0 0,-1 18 16,0 0-1,36 18 1,0-18 0,-1 0-1,1-18 1</inkml:trace>
  <inkml:trace contextRef="#ctx0" brushRef="#br0" timeOffset="205146.854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">5662 16545 0,'0'18'31,"0"0"-15,18-1-16,-18 1 16,17-18-16,1 0 15,-36-18 32,18 1-31,0-1-1,-17 18 1,34 18 0,1-18 31</inkml:trace>
  <inkml:trace contextRef="#ctx0" brushRef="#br0" timeOffset="211603.375">6191 16545 0,'0'0'16,"-17"18"-16,-1-18 0,36 18 16,-1-18 15,1 0-31,-36 0 47,1 0-32,-1 0 1</inkml:trace>
  <inkml:trace contextRef="#ctx0" brushRef="#br0" timeOffset="212020.957">5697 17022 0,'18'0'172</inkml:trace>
  <inkml:trace contextRef="#ctx0" brushRef="#br0" timeOffset="212632.085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3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">6297 17727 0,'0'18'16,"0"-1"156,-18-17-110,18-17-46,0 34 31,18-17-31,0 0 15,-18-17-31,0-1 15,-18 18 17,18 18 15,0-36 15,-18 0-46,18 1-16,-17 17 15,17-18 1,17 18 15,-34 18 0</inkml:trace>
  <inkml:trace contextRef="#ctx0" brushRef="#br0" timeOffset="-212998.794">5539 13035 0,'0'-17'15,"-18"17"1,0 17 0,18 1-1,-17 17-15,17 0 0,0 1 16,0 17-16,0 70 15,0-70-15,17 70 16,1-70-16,17 18 16,-17-53-16,0-1 15,17 1-15,-18-18 0,19 0 16</inkml:trace>
  <inkml:trace contextRef="#ctx0" brushRef="#br0" timeOffset="-211219.226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-210685.208">6368 13441 0,'-18'35'0,"18"0"16,0 1-16,-18-1 16,18-17-16,-17-1 15,17 1-15,-18 0 0,18-1 16</inkml:trace>
  <inkml:trace contextRef="#ctx0" brushRef="#br0" timeOffset="-210380.316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-210046.999">6844 12929 0,'0'0'16,"18"18"-16,-1 17 15,36 18-15,-35-18 16,35 36-16,-18-36 16,0 53-16,-35-52 15,18 17-15,-18 35 16,-18-53-16,18 0 16,-17 1-16,-1-1 0,0 18 15,1-35-15,17-1 16,-18 1-16,0-1 15,1-34 1</inkml:trace>
  <inkml:trace contextRef="#ctx0" brushRef="#br0" timeOffset="-209334.711">5821 14093 0,'0'-17'16,"35"-1"-1,-17 1 1,-18-1 0,17 18-1,1 0 16,35-18-15,0 18 0,0 0-16,-18 0 0,89 0 15,17 0 1,-71 0-16,-17 18 0,18-18 16,17 18-16,-35-18 15,-18 0-15</inkml:trace>
  <inkml:trace contextRef="#ctx0" brushRef="#br0" timeOffset="-208022.576">8326 13952 0,'0'0'0,"17"0"47,-17-17-31,18 34 0,35-17-16,-18 0 15,71 0-15,-53 0 16,17 0-16,1 0 15,-1 0-15,72-17 16,-72 17-16,-17 0 0,0 0 16,-18 0-16</inkml:trace>
  <inkml:trace contextRef="#ctx0" brushRef="#br0" timeOffset="-204262.182">4992 13353 0,'-18'0'16,"1"-18"-1,-1 18-15,-17 0 16,-1 18-16,19-18 16,-54 17-16,18-17 15,18 18-15,-18-18 0,0 18 16,-53-1-1,71-17-15,0 18 0,17-18 0,0 0 16,36 17 0,35-17-1</inkml:trace>
  <inkml:trace contextRef="#ctx0" brushRef="#br0" timeOffset="-203922.444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-198224.602">5521 14393 0,'-18'0'16,"1"0"-16,-1 18 16,0 0-16,18-1 15,-17 19-15,-1-1 0,18 18 16,0 0-16,-17 0 15,17 17-15,17 54 16,1-71-16,17 52 16,-17-69-16,-1-1 0,1 0 15,17 18-15,-17-35 16,0-18-16,-1 17 0,1-17 16</inkml:trace>
  <inkml:trace contextRef="#ctx0" brushRef="#br0" timeOffset="-197823.418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-197433.548">5909 14446 0,'0'-17'31,"18"17"-31,-1 0 16,19 0 0,-19 0-16,19 0 15,-19 0-15,1 17 16</inkml:trace>
  <inkml:trace contextRef="#ctx0" brushRef="#br0" timeOffset="-197200.73">5891 14464 0,'0'0'0,"0"18"0,0 34 15,18-16 1,-18 17-16,18-36 16,-1 19-16,-17-19 15,18 1-15,0-1 16,-1 1-16,19-18 16,-19 0-16,1-18 15,-1 1-15</inkml:trace>
  <inkml:trace contextRef="#ctx0" brushRef="#br0" timeOffset="-196971.813">6156 14534 0,'0'18'16,"0"0"-16,18-1 16,-18 1-1,0 0-15,0-1 0,17 1 16,-17 0-16,18-18 16</inkml:trace>
  <inkml:trace contextRef="#ctx0" brushRef="#br0" timeOffset="-196611.146">6279 14429 0,'18'0'15,"0"17"-15,-1-17 16,1 0 0,0 18-1,-18 0-15,0-1 16,0 18-16,17 18 16,-17-17-16,18-19 15,0 36-15,-1-35 16,-17-1-16,0 1 15,0 0-15,-17-18 32,-19 0-17,19-18-15,-19 18 16</inkml:trace>
  <inkml:trace contextRef="#ctx0" brushRef="#br0" timeOffset="-196393.208">6544 14993 0,'0'0'15,"-18"35"-15,18 1 0,-35 17 16,17-18-16,-34 18 16,16-36-16</inkml:trace>
  <inkml:trace contextRef="#ctx0" brushRef="#br0" timeOffset="-195515.184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-195236.413">6950 14340 0,'0'0'0,"0"18"0,35 0 16,0-18-16,1 17 16,-19-17-1,1 0-15,-18-17 16</inkml:trace>
  <inkml:trace contextRef="#ctx0" brushRef="#br0" timeOffset="-195032.432">6967 14411 0,'0'35'16,"0"-70"-16,0 88 0,0-18 0,0 0 16,18 18-1,-18-17-15,18-19 0,-1 1 16,-17 0-16,36 17 15,-19-18-15,1-17 16,-1-17 0</inkml:trace>
  <inkml:trace contextRef="#ctx0" brushRef="#br0" timeOffset="-194765.19">7126 14534 0,'0'0'0,"0"36"16,0-1-16,18-17 0,-18-1 15,35 19 1,-17-19-16,-1-17 0,1 0 16,0 0-16,-18-17 15,17-1-15,-17 0 0,0-35 16,0 18-16,0 17 15,-17 1-15,-1 17 0,18-18 16,-18 1 0,1 17-16</inkml:trace>
  <inkml:trace contextRef="#ctx0" brushRef="#br0" timeOffset="-194458.689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-194076.463">7479 14182 0,'18'0'16,"-1"17"-1,1 1-15,-1 0 16,19 35-1,-19-1-15,19 1 0,-19 0 16,1 18-16,17 17 0,-17-17 16,17 140-16,-17-123 15,-18 89 1,0-107-16,0 54 16,-18-71-16,-17 35 15,0-53-15,-36 36 16</inkml:trace>
  <inkml:trace contextRef="#ctx0" brushRef="#br0" timeOffset="-157565.755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-157259.942">17339 10178 0,'-18'0'16,"18"-18"-16,18 18 15,0 0 1,-1 0-16,36-18 15,-35 1-15,17 17 16,0-18 0,-17 18-16</inkml:trace>
  <inkml:trace contextRef="#ctx0" brushRef="#br0" timeOffset="-157065.684">17374 10213 0,'0'35'16,"0"-70"-16,0 105 0,0-52 0,0 35 16,0-35-1,18 35-15,-18-36 0,0 1 16,35 17 0,-35-17-16,18-18 0,0 0 0,17 0 15,0-18 1,-35 1-16</inkml:trace>
  <inkml:trace contextRef="#ctx0" brushRef="#br0" timeOffset="-156859.258">17674 10160 0,'0'0'16,"0"18"-16,0-1 15,0 36 1,0-18-16,18 18 16,-18-35-16,17 17 15,-17-17-15,0 0 16,18-18-16,0-18 0</inkml:trace>
  <inkml:trace contextRef="#ctx0" brushRef="#br0" timeOffset="-156543.898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-156025.246">18327 10495 0,'0'0'0,"17"0"0,1 0 0,0 0 32</inkml:trace>
  <inkml:trace contextRef="#ctx0" brushRef="#br0" timeOffset="-155897.759">18362 10795 0,'0'0'0,"18"0"16,-1 0-16,1 0 0</inkml:trace>
  <inkml:trace contextRef="#ctx0" brushRef="#br0" timeOffset="-155186.224">19050 10266 0,'0'0'15,"0"-53"-15,0 18 0,0-18 16,0 35-16,0 36 31,-18 70-31,1-18 16,17 125-16,-18-90 15,18-16-15,-18 87 16,18-106-16,0 1 16,18 0-16,0 17 0,-1-53 15,19 0-15,17-35 16,-36 0-16,18-17 15</inkml:trace>
  <inkml:trace contextRef="#ctx0" brushRef="#br0" timeOffset="-154846.581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-154573.362">19738 10125 0,'35'0'16,"-17"0"-16,35-18 16,-18 18-16,-17 0 0,17-18 15,-17 18-15,-1 0 16</inkml:trace>
  <inkml:trace contextRef="#ctx0" brushRef="#br0" timeOffset="-154391.45">19791 10178 0,'0'0'16,"35"53"-16,-17-18 15,-18-18-15,17 54 16,1-36-16,0 1 15,-18-19-15,17 1 16,-17 0-16,18-18 16,0 0-16,-1 0 15</inkml:trace>
  <inkml:trace contextRef="#ctx0" brushRef="#br0" timeOffset="-154200.482">20108 10266 0,'0'0'15,"0"35"-15,0-17 0,-17-1 16,17 19 0,0-19-16,17 1 15,1-18-15</inkml:trace>
  <inkml:trace contextRef="#ctx0" brushRef="#br0" timeOffset="-153885.155">20249 10089 0,'18'0'0,"17"0"15,-17 0 1,35 0-16,-35 18 16,-1 35-1,1-35-15,-18 17 16,17 0-16,-17-17 0,0 17 16,0-17-16,0 35 15,0-36-15,0 1 0,0 0 16,-17-1-16,-1-34 31,1-1-15,-1 18-16,0-18 15</inkml:trace>
  <inkml:trace contextRef="#ctx0" brushRef="#br0" timeOffset="-153701.004">20602 10848 0,'-17'70'16,"34"-140"-16,-52 158 0,0-35 16,17-18-1,-35 1-15,18-19 16</inkml:trace>
  <inkml:trace contextRef="#ctx0" brushRef="#br0" timeOffset="-153055.373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-152794.453">21361 10072 0,'35'17'16,"18"-17"-1,-18 0-15,0 0 0,1-17 16,17 17-16,-36-18 15</inkml:trace>
  <inkml:trace contextRef="#ctx0" brushRef="#br0" timeOffset="-152584.506">21449 10107 0,'53'0'15,"-106"0"-15,106 18 0,-36-1 0,-17 19 16,0-1-16,-17 0 0,17 53 16,-18-52-16,18 17 15,0-36-15,0 1 16,35 0-16,-17-1 16,0-17-16,17 0 15,-17 0-15,-1-17 0</inkml:trace>
  <inkml:trace contextRef="#ctx0" brushRef="#br0" timeOffset="-152326.631">21731 10283 0,'0'0'0,"0"18"0,-18 35 15,18-35-15,18 35 16,0-36-16,-1 1 15,1 0-15,17-18 16,-17 0-16,17 0 0,1-36 16,-19 19-16,18-36 15,-35 17-15,-17-17 16,-1 36-16,1-1 16,-19-17-1,19 17-15,-19 18 0</inkml:trace>
  <inkml:trace contextRef="#ctx0" brushRef="#br0" timeOffset="-151976.679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-151604.644">22348 9966 0,'0'18'31,"36"35"-31,-19-36 16,1 18-16,35 54 15,-35-36-15,-1-1 0,1 90 16,-18-72-1,0 1-15,-18 105 16,1-105-16,-1-1 0,0 1 16,1-1-16,-36 36 15,35-53-15,-17-18 0,0 18 16,-1-17-16,-34 16 16</inkml:trace>
  <inkml:trace contextRef="#ctx0" brushRef="#br0" timeOffset="-147810.8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-141993.933">17498 11994 0,'17'0'0,"1"0"15,0 0-15,17-17 16,0 17-16,1 0 16,-19-18-16,1 18 15,-36 0 1</inkml:trace>
  <inkml:trace contextRef="#ctx0" brushRef="#br0" timeOffset="-141816.616">17515 12047 0,'0'53'15,"0"-106"-15,0 124 0,18-53 0,0 34 16,-18-34-16,17 17 16,1-35-16,0 18 15,-1-18-15,1 0 16,0-18-16</inkml:trace>
  <inkml:trace contextRef="#ctx0" brushRef="#br0" timeOffset="-141541.786">17762 12030 0,'18'0'16,"0"0"-16,17 17 15,-17 1 1,-1 17 0,-17-17-16,-17 17 15,-1-17-15,-35 35 16,35-36-16,18 1 16,-17 0-16,34-18 15,1 0-15,35 0 16,-35 0-16,17 0 15,0-18-15,-17 0 16</inkml:trace>
  <inkml:trace contextRef="#ctx0" brushRef="#br0" timeOffset="-141194.194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-140607.765">18538 12312 0,'18'0'31,"0"18"-15,-18-1 0</inkml:trace>
  <inkml:trace contextRef="#ctx0" brushRef="#br0" timeOffset="-140469.929">18556 12629 0,'18'18'0,"-1"-18"16,-34 0 0</inkml:trace>
  <inkml:trace contextRef="#ctx0" brushRef="#br0" timeOffset="-139363.964">19491 12136 0,'-18'-18'16,"1"18"-1,-1 0 1,0 35-16,-17 36 16,18-18-1,17 0-15,-18 88 16,18-71-16,0 89 15,0-88-15,35 70 16,-35-88-16,53 52 16,-35-69-16,17-1 0,18 18 15,-53-35-15,18-1 16</inkml:trace>
  <inkml:trace contextRef="#ctx0" brushRef="#br0" timeOffset="-138068.266">13776 9825 0,'-18'-18'0,"18"36"31,0 17-15,0 0-16,0 1 16,0 52-1,-17-18-15,17-17 0,0-17 16,0 17-16,0 17 16,0-52-16,0-1 0,0 1 15,0 0-15,0-36 16</inkml:trace>
  <inkml:trace contextRef="#ctx0" brushRef="#br0" timeOffset="-137751.222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-127740.686">19879 12312 0,'0'-18'31,"35"18"-31,-17-17 16,17 17-16,1 0 15,-19-18-15,1 18 16,35 0-16,-36 0 16,1 0-16,-36 0 31,1 0-31</inkml:trace>
  <inkml:trace contextRef="#ctx0" brushRef="#br0" timeOffset="-127367.846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-127167.993">20479 12841 0,'-18'35'15,"36"-70"-15,-54 106 0,19-54 0,-18 36 16,35-35-16,-18-18 15</inkml:trace>
  <inkml:trace contextRef="#ctx0" brushRef="#br0" timeOffset="-126627.92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-126333.18">21202 12083 0,'0'17'15,"18"1"-15,-1 17 0,36 53 16,-18-52-16,54 70 15,-54-54 1,0 1-16,-17 18 0,17-18 16,-35 17-16,18 54 15,-36-54-15,0-17 0,1 0 16,-54 35 0,54-52-16,-19-1 0,-34 0 15,35-35-15</inkml:trace>
  <inkml:trace contextRef="#ctx0" brushRef="#br0" timeOffset="-124888.327">22860 12241 0,'18'-17'0,"-1"-19"15,-17 19 1,0-1-16,0 1 16,-17 34-1,-1 18 1,-17 36-16,17-18 16,-17 70-16,35-52 15,-18 70-15,36-88 16,-1 70-16,1-87 15,35 34 1,-35-34-16,-1-1 16,1-17-16,0-1 0</inkml:trace>
  <inkml:trace contextRef="#ctx0" brushRef="#br0" timeOffset="-123692.703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-123429.704">23689 12030 0,'18'0'16,"-1"-18"0,1 18-16,0 0 15,-1 0-15,1 0 0,0 0 0,-1-18 16</inkml:trace>
  <inkml:trace contextRef="#ctx0" brushRef="#br0" timeOffset="-123293.335">23707 12083 0,'0'53'16,"0"-106"-16,0 123 0,17-52 0,1 35 15,0-36-15,-18 1 16,35 0-16,-17-18 15,-18 17-15</inkml:trace>
  <inkml:trace contextRef="#ctx0" brushRef="#br0" timeOffset="-122992.03">23883 12047 0,'18'0'0,"17"18"16,-17-18-16,17 18 15,-17-18-15,-1 17 0,18 1 16,-35 0 0,0-1-16,-17 1 0,17-1 15,-35 19-15,17-19 16,0-17-16,18 18 15,36-18 17,-19 0-32,1 0 0,17 0 15,-17-18-15,-1 18 16</inkml:trace>
  <inkml:trace contextRef="#ctx0" brushRef="#br0" timeOffset="-122613.643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-122363.709">24536 12753 0,'-36'35'0,"72"-70"0,-89 105 16,18-34-16,17-19 15,-53 19 1,54-19-16,-19 1 0</inkml:trace>
  <inkml:trace contextRef="#ctx0" brushRef="#br0" timeOffset="-121673.663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-121383.913">25541 11977 0,'18'0'16,"17"0"-1,0 0-15,18-18 16,0 18 0,0 0-1</inkml:trace>
  <inkml:trace contextRef="#ctx0" brushRef="#br0" timeOffset="-121206.319">25594 12065 0,'0'0'0,"18"18"0,-18-1 16,17 36-16,-17-18 16,18 18-16,0-35 15,-18 0-15,17-1 0,-17 1 16,36 0 0,-19-18-16,1-18 15,-1 18-15</inkml:trace>
  <inkml:trace contextRef="#ctx0" brushRef="#br0" timeOffset="-121033.538">25876 12136 0,'-17'35'16,"17"-18"-16,0 36 15,0-35-15,17 35 16,-17-35-1,18-18-15,0 0 16,-1 0-16</inkml:trace>
  <inkml:trace contextRef="#ctx0" brushRef="#br0" timeOffset="-120645.013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-120267.39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-112448.511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-112286.118">16563 14235 0,'0'17'0,"0"-34"0,35 34 16,18-34-1,0 17-15,-18-18 0,18 18 0,18-35 16</inkml:trace>
  <inkml:trace contextRef="#ctx0" brushRef="#br0" timeOffset="-111758.462">17039 13688 0,'35'-18'15,"18"18"1,-17-17-16,-1 17 15,-17 0-15,17-18 0,0 18 16,-17 0 0,-36-18-1</inkml:trace>
  <inkml:trace contextRef="#ctx0" brushRef="#br0" timeOffset="-111551.282">17127 13688 0,'0'0'16,"0"53"-16,0-18 0,0 0 0,0 36 15,0-36 1,0-17-16,0 17 0,0-17 16,18-1-16,0 1 15,-1-18-15,36 0 16,-35 0-16,17-18 15,-17 1-15</inkml:trace>
  <inkml:trace contextRef="#ctx0" brushRef="#br0" timeOffset="-111246.815">17392 13741 0,'0'0'16,"18"0"-16,17 17 15,-17 1-15,17 17 16,-18-17-16,1 0 16,-18-1-16,0 1 0,-18-18 15,18 17-15,-17-17 0,-1 18 16,1 0-1,-1-1-15,0-17 0,18 18 16,18 0 0,17-18-16,-17 0 15,-1 0-15,19 0 16</inkml:trace>
  <inkml:trace contextRef="#ctx0" brushRef="#br0" timeOffset="-110862.002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-110177.519">18221 14041 0,'18'-18'15,"-1"18"1,1 0-16,35 18 16,-18-18-16,0 0 15,18 0-15,-35 0 16,0 0-16,-36 0 15</inkml:trace>
  <inkml:trace contextRef="#ctx0" brushRef="#br0" timeOffset="-109744.443">18203 14217 0,'0'0'16,"18"18"-16,0-18 15,52 17 1,-35-17-16,36 18 16,-36-18-16,-17 0 0,0 0 15,-1 0-15</inkml:trace>
  <inkml:trace contextRef="#ctx0" brushRef="#br0" timeOffset="-108873.076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-108560.506">20073 13635 0,'18'-18'16,"-1"18"-16,19-17 0,17-1 16,-18 0-1,0 18-15,0-17 16,-17 17-16,-18-18 0,-18 18 15</inkml:trace>
  <inkml:trace contextRef="#ctx0" brushRef="#br0" timeOffset="-108389.307">20091 13688 0,'0'0'15,"17"53"-15,1-36 0,0 36 16,-18-35-16,17 17 15,-17-17-15,0-1 0,0 1 16,0 0-16,18-1 16,0-17-16,-1-17 15</inkml:trace>
  <inkml:trace contextRef="#ctx0" brushRef="#br0" timeOffset="-108098.66">20320 13617 0,'0'0'0,"53"0"0,-18 0 16,-17 0-16,17 0 0,0 36 16,-35-19-16,0 18 15,-17-17-15,-1 17 16,-17 1-16,17-36 15,1 17-15,-1 1 16,36 0 0,17-18-16,0 17 15,0-17-15,-17 0 0,35 0 16,-53-17 0,18 17-16</inkml:trace>
  <inkml:trace contextRef="#ctx0" brushRef="#br0" timeOffset="-107655.32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-106897.666">21184 14252 0,'-17'0'15,"34"18"1,1-18-1,0 0-15,-18 18 16,17-18 0</inkml:trace>
  <inkml:trace contextRef="#ctx0" brushRef="#br0" timeOffset="-106436.951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-105879.659">22190 13547 0,'0'0'15,"35"0"-15,0 0 0,1 0 0,16-18 16,1 18 0,-35 0-16,0-18 0</inkml:trace>
  <inkml:trace contextRef="#ctx0" brushRef="#br0" timeOffset="-104617.84">22225 13582 0,'0'0'16,"0"-18"-16,18 18 0,-18 18 31,-18 17-31,18-17 16,0 35-1,-18-36-15,18 54 16,0-53-16,0 35 15,0-36-15,18 1 16,0-18-16,-1 0 16,1 0-16,35 0 15,-36 0-15,1-18 16</inkml:trace>
  <inkml:trace contextRef="#ctx0" brushRef="#br0" timeOffset="-103743.104">22578 13617 0,'17'0'0,"-34"0"31,17 36-31,0-19 15,0 36-15,0-35 16,0-1-16,0 19 16,0-19-16,17-17 15,1 0-15,-18-17 16</inkml:trace>
  <inkml:trace contextRef="#ctx0" brushRef="#br0" timeOffset="-103383.552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-102900.352">23442 14146 0,'0'-17'0,"18"17"15,17 0-15,18-18 16,-18 18-16,36 0 15,-18 0 1,-36 0-16,1 0 0,0 0 16</inkml:trace>
  <inkml:trace contextRef="#ctx0" brushRef="#br0" timeOffset="-102715.572">23566 13988 0,'0'88'16,"0"-176"-16,0 229 0,0-88 0,0 53 15,0-54 1,35 19-16,-18-36 16,1-17-16,17 0 15</inkml:trace>
  <inkml:trace contextRef="#ctx0" brushRef="#br0" timeOffset="-102281.964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-101765.178">24589 13529 0,'17'0'16,"19"0"-1,-19 0-15,1 0 16,-1 0-16,1 0 16</inkml:trace>
  <inkml:trace contextRef="#ctx0" brushRef="#br0" timeOffset="-101519.481">24589 13547 0,'0'0'15,"0"17"-15,0 19 0,0-1 16,0 0 0,0 36-16,0-36 15,17 0-15,1-17 16,17 17-16,-17-35 15,17 18-15,-17-18 16,-1-18 0,1 18-16</inkml:trace>
  <inkml:trace contextRef="#ctx0" brushRef="#br0" timeOffset="-100531.166">24924 13600 0,'17'0'46,"19"17"-30,-19 1-16,19-18 16,-36 18-16,17-1 15,-17 1-15,-17-1 16,17 1-16,-18 0 0,0 17 16,1-35-16,17 18 15,0-1-15,-18-17 0,36 18 16,-1-18-1,1 18-15,0-18 0,-1 0 16,1 0-16,0 0 16</inkml:trace>
  <inkml:trace contextRef="#ctx0" brushRef="#br0" timeOffset="-100122.568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-97904.576">22066 14870 0,'0'17'15,"0"19"1,0-19-16,0 71 16,0-52-16,0 17 15,0-1-15,0 72 16,18-71-16,0 35 15,-1-70-15,-17-1 0,18 1 16,-1-18 0</inkml:trace>
  <inkml:trace contextRef="#ctx0" brushRef="#br0" timeOffset="-97587.783">21766 15169 0,'18'0'16,"0"-17"-16,-1-1 0,1 1 16,35-54-16,-35 36 15,-1 17-15,18-52 16,-35 52-16,18 0 15,0 1-15,-1 17 16,1 0 0,0 17-1,-1 19-15,-17-19 16,36 18 0,-19-17-16,-17 0 0,35 17 15</inkml:trace>
  <inkml:trace contextRef="#ctx0" brushRef="#br0" timeOffset="-97204.919">21555 15593 0,'-18'17'16,"18"19"-16,0 52 15,0-53-15,18 53 16,-1-52-16,19 34 16,17-35-1,-18-35-15,-18 0 0</inkml:trace>
  <inkml:trace contextRef="#ctx0" brushRef="#br0" timeOffset="-96848.644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-96546.682">22313 15822 0,'0'0'16,"-17"18"-16,17-1 0,0 54 16,0-53-16,0 17 15,17-18-15,1 36 16,-18-35-16,17 0 0,1-18 15,0 0-15</inkml:trace>
  <inkml:trace contextRef="#ctx0" brushRef="#br0" timeOffset="-95875.955">22648 15522 0,'0'18'16,"0"17"-1,18-17-15,-18 17 0,18 36 16,-18-36-16,17 0 15,-17 0-15,0 1 0,0 17 16,18-18-16,-18 0 16,0-17-16,-18-1 15</inkml:trace>
  <inkml:trace contextRef="#ctx0" brushRef="#br0" timeOffset="-95418.695">22278 15893 0,'0'-18'16,"0"36"-16,0-1 15,18 19 1,-18-19-16,17 36 16,-17-35-16,18-1 0,-18 19 15,0-19-15,-18 1 16,18 0-16,-17-1 0,17 1 15,-18-18-15,0 0 16</inkml:trace>
  <inkml:trace contextRef="#ctx0" brushRef="#br0" timeOffset="-95006.997">22860 15363 0,'0'18'15,"35"17"1,-17-17-16,35 35 16,-36-18-16,36 53 15,-17 18 1,-19-53-16,-17 0 0,0 53 15,0-53-15,-35 53 16,0-71-16,17 0 16,-52 18-16,17-35 15</inkml:trace>
  <inkml:trace contextRef="#ctx0" brushRef="#br0" timeOffset="-94185.576">16916 14993 0,'0'0'0,"0"18"16,0 35-16,0-18 16,0 0-16,0 0 0,0 1 15,0 52 1,0-53-16,0 0 0,0 1 16,17-19-16,-17 19 0,0-1 15,0-17-15</inkml:trace>
  <inkml:trace contextRef="#ctx0" brushRef="#br0" timeOffset="-93845.763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-93172.576">16140 15628 0,'0'0'16,"-18"71"-16,18-18 16,0 70-16,0-70 15,18 53-15,-18-53 16,17-18-16,19 18 15,-19-53-15,18 0 0</inkml:trace>
  <inkml:trace contextRef="#ctx0" brushRef="#br0" timeOffset="-92794.78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-92616.831">16739 16016 0,'0'0'16,"-17"53"-16,17-35 0,0-1 0,0 1 15,0 0-15</inkml:trace>
  <inkml:trace contextRef="#ctx0" brushRef="#br0" timeOffset="-92421.696">16986 15928 0,'0'0'16,"0"53"-16,18-36 0,0 19 15,-1-19-15,1 1 16,-1 0-1,1-18-15</inkml:trace>
  <inkml:trace contextRef="#ctx0" brushRef="#br0" timeOffset="-92210.674">17216 15663 0,'0'0'16,"35"36"-16,-18-1 0,36 71 16,-35-36-16,0-17 0,17 18 15,-17 52 1,-18-52-16,0-18 0,-18 0 16,0 0-16,1-18 0,-54 35 15</inkml:trace>
  <inkml:trace contextRef="#ctx0" brushRef="#br0" timeOffset="-91549.597">19579 14993 0,'-17'18'15,"17"-1"-15,-18 36 16,0-17-16,18 52 16,0-53-16,18 0 0,-18 18 15,18-35 1,-18-1-16,17-17 15</inkml:trace>
  <inkml:trace contextRef="#ctx0" brushRef="#br0" timeOffset="-91292.926">19403 14923 0,'0'-18'0,"35"0"16,-17 18-16,17-35 16,-17 35-16,17-35 15,-17 17-15,-1 0 16,1 18-16,-1 18 16,1 35-1,-18-18-15,18-17 16,17 52-16,18-17 15,-35-35-15,-1 0 16</inkml:trace>
  <inkml:trace contextRef="#ctx0" brushRef="#br0" timeOffset="-90920.81">18909 15663 0,'-18'-35'16,"1"35"-16,17 18 15,0 17 1,0 0-16,0 18 16,17 35-16,-17-35 15,18 35-15,0-52 16,-1 34-1,1-34-15,17-19 16</inkml:trace>
  <inkml:trace contextRef="#ctx0" brushRef="#br0" timeOffset="-89735.538">19332 15752 0,'18'-18'31,"35"0"-16,-36 1-15,1 17 0,17 0 0,-17-18 16,17 18 0,-35-18-16,18 18 0,-36 0 15,1 0 1,-36 18-16</inkml:trace>
  <inkml:trace contextRef="#ctx0" brushRef="#br0" timeOffset="-88840.666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-88674.191">19650 16193 0,'0'0'16,"-18"35"-16,18-18 15,0 1-15,0 0 16,18-36 15</inkml:trace>
  <inkml:trace contextRef="#ctx0" brushRef="#br0" timeOffset="-88305.88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-88034.423">20108 15558 0,'18'17'15,"0"1"-15,17 17 16,0 0-16,0 18 0,18-17 16,18 69-16,-36-52 15,-17 0-15,-1 53 16,-17-71-16,0 18 0,-17-17 15,-54 52 1,36-35-16,-18-36 0</inkml:trace>
  <inkml:trace contextRef="#ctx0" brushRef="#br0" timeOffset="-81037.727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-80831.14">17762 16669 0,'0'-18'0,"18"18"16,0 0-16,-1 0 0,36 0 16,-35 0-1,17 0-15</inkml:trace>
  <inkml:trace contextRef="#ctx0" brushRef="#br0" timeOffset="-80659.801">17798 16739 0,'0'0'16,"0"89"-16,0-54 0,0 18 15,0-18-15,35 0 16,-17-17-16,-1 0 0,18-18 15,-17 0-15,17-18 16</inkml:trace>
  <inkml:trace contextRef="#ctx0" brushRef="#br0" timeOffset="-80280.11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-79876.787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-79669.206">18927 16898 0,'0'0'15,"35"18"-15,-18-18 0,19 17 0,17-17 16,-36 0-1,1 0-15,0 0 0</inkml:trace>
  <inkml:trace contextRef="#ctx0" brushRef="#br0" timeOffset="-79542.096">18962 17110 0,'35'17'0,"-70"-34"0,105 34 16,-34-17-16,-1 0 0,0 0 15,18-17 1,-35 17-16</inkml:trace>
  <inkml:trace contextRef="#ctx0" brushRef="#br0" timeOffset="-75209.293">16369 8925 0,'0'0'0,"18"0"16,-18 18 31,-18 35-47,18-18 15,0 0-15,0 18 0,0 53 16,0-53-16,0 53 16,0-71-1,0 0-15,18 18 16,-1-35-16,-17-36 31,18 1-31</inkml:trace>
  <inkml:trace contextRef="#ctx0" brushRef="#br0" timeOffset="-74864.89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-73046.564">14340 9807 0,'0'18'16,"18"-18"-16,-18 35 16,0-17-16,0 35 15,18-18-15,-18 0 16,17 53-16,19-17 16,-19-36-16,1 1 15,17-1-15,-17 0 16,-1-35-16,1 0 15,-18-18 1</inkml:trace>
  <inkml:trace contextRef="#ctx0" brushRef="#br0" timeOffset="-72701.594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-71304.921">19703 16757 0,'0'18'31,"-18"17"-15,0 0-16,18 18 15,-17 35-15,17 0 16,0-35-16,17-17 16,1 17-1,17-18-15,-17-35 0,17 17 16,-17-17-16,17 0 0,0 0 15,-17-17-15</inkml:trace>
  <inkml:trace contextRef="#ctx0" brushRef="#br0" timeOffset="-70577.149">20214 16828 0,'0'0'0,"-17"0"32,-1 17-17,0 18 1,1-17-16,17 0 15,0-1-15,0 1 0,0 0 0,17 17 16,1-35 0,0 18-16,34-18 15,-16 0-15,-19 0 0,19 0 16,-1 0-16,18 0 16,-36 0-16,1 0 15,0 0-15,-18-18 0</inkml:trace>
  <inkml:trace contextRef="#ctx0" brushRef="#br0" timeOffset="-70359.245">20391 16898 0,'-18'53'15,"36"-106"-15,-36 124 0,18-36 0,0 18 16,0-18-16,0 18 16,0-18-16,18-17 15,-18 0-15,17-1 16</inkml:trace>
  <inkml:trace contextRef="#ctx0" brushRef="#br0" timeOffset="-70093.776">20708 17216 0,'0'0'16,"18"17"-16,-18 1 0,-18 17 16,0-17-16,-17-1 15,0 1-15,17-18 16,-35 35 0,18-35-16</inkml:trace>
  <inkml:trace contextRef="#ctx0" brushRef="#br0" timeOffset="-69465.542">21078 16810 0,'18'0'0,"0"0"16,-1 0 0,19-18-1,-1 1-15,0 17 16,-17-18-16,0 18 16</inkml:trace>
  <inkml:trace contextRef="#ctx0" brushRef="#br0" timeOffset="-69143.069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-68864.237">21378 16492 0,'0'0'0,"36"0"0,-1 18 0,35 53 15,-34-36-15,-1 0 16,36 71-1,-36-53-15,-18 0 0,1 0 16,-18-18-16,0 18 0,-35 35 16,17-35-16,-52 35 15,17-70-15,-35 52 16</inkml:trace>
  <inkml:trace contextRef="#ctx0" brushRef="#br0" timeOffset="-67463.616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-67013.566">17974 17621 0,'18'0'31,"17"0"-16,0 0-15,-17 0 0,17 0 16,-17-17-16,17 17 16,-17 0-16,-1 0 15</inkml:trace>
  <inkml:trace contextRef="#ctx0" brushRef="#br0" timeOffset="-66839.967">18009 17639 0,'0'0'16,"18"53"-16,-18-18 0,0 0 0,0 18 16,0-17-16,18-1 15,-1-18 1,1 1-16,17-18 16,-17-18-16,-1 1 15</inkml:trace>
  <inkml:trace contextRef="#ctx0" brushRef="#br0" timeOffset="-66667.223">18203 17657 0,'-17'52'16,"34"-104"-16,-34 122 0,17-35 15,17-17-15,19 0 16,-19-18-16,1 0 0,17 17 15,-17-17-15,-1 0 0</inkml:trace>
  <inkml:trace contextRef="#ctx0" brushRef="#br0" timeOffset="-66489.76">18327 17745 0,'0'0'16,"0"53"-16,0-18 0,-18 0 0,36 18 16,-18-18-1,17-17-15,1-18 0,0 0 16</inkml:trace>
  <inkml:trace contextRef="#ctx0" brushRef="#br0" timeOffset="-66222.49">18397 17604 0,'18'35'16,"17"0"-16,18 0 15,-18-17 1,1 17-16,-19-17 0,19 0 15,-19 17-15,19 35 16,-36-34-16,-18 34 16,18-34-16,-53-1 15,35-17-15,-17-18 16,17 0-16,1 0 0,-18 0 16,35-18-16</inkml:trace>
  <inkml:trace contextRef="#ctx0" brushRef="#br0" timeOffset="-63609.8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-63219.815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-62653.177">18891 18186 0,'0'17'31,"0"1"-31,-17 0 16,17-1-16,0 19 15,0-19-15,17-17 16,1 0 0,0 0-16,-18-17 0,17 17 15,-17-36 1,-17 36-16,-1 0 16,0 0-1,1 0-15,17-17 31,17 17-15,1 0-16</inkml:trace>
  <inkml:trace contextRef="#ctx0" brushRef="#br0" timeOffset="-62329.32">18891 18468 0,'0'18'16,"0"-36"-16,0 53 0,0 0 16,-17-35-16,17 18 15,17-18-15,1 0 16,0 0-1,-1-18 1,1 1-16,-36 17 16,1 0-1,-1 0 1,0 0 0,18-18-1,0 1 1</inkml:trace>
  <inkml:trace contextRef="#ctx0" brushRef="#br0" timeOffset="-61490.775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-60111.053">19738 17903 0,'-18'0'0,"36"0"0,-53 0 15,17 18-15,0-18 0,-17 53 16,17-35-16,1 70 15,17-35-15,0 35 16,0-53 0,17 1-16,19 16 15,-19-16-15,19-36 16,-19 17-16,19-17 0,-19-17 16</inkml:trace>
  <inkml:trace contextRef="#ctx0" brushRef="#br0" timeOffset="-59816.643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-59593.761">20532 18239 0,'0'0'0,"-18"53"0,0-18 15,1-18-15,-19 36 16,19-35-16,-1-18 16,18 18-16,-17-18 0</inkml:trace>
  <inkml:trace contextRef="#ctx0" brushRef="#br0" timeOffset="-59283.436">20761 17992 0,'0'0'16,"-18"35"-16,1-17 0,17-1 16,-18 19-16,18-19 15,35 1-15,-17-1 16,0-17-16,-1 18 0,36-18 16,-35 0-1,-1 0-15,19 0 0,-19 0 0,19 0 16,-19 0-1</inkml:trace>
  <inkml:trace contextRef="#ctx0" brushRef="#br0" timeOffset="-59065.821">20920 18062 0,'0'0'16,"-18"71"-16,36-36 0,-18 36 16,0-36-16,17 0 15,-17 0-15,0-17 16,-17-18-16</inkml:trace>
  <inkml:trace contextRef="#ctx0" brushRef="#br0" timeOffset="-58037.613">21308 17903 0,'17'0'0,"1"0"16,0 0-16,-1 18 15,1 0-15,17 52 16,-35-34 0,18-1-16,-18 0 0,0 0 15,0 1-15,0 17 16,-18-18-16,18-17 0,-17 17 15,-36 0-15,17-17 16,1-18-16</inkml:trace>
  <inkml:trace contextRef="#ctx0" brushRef="#br0" timeOffset="-56986.189">23054 18380 0,'18'0'0,"-1"0"16,1 0-16,-18 17 15,0 1-15,-18 17 16,1-17 0,-1 0-16,-17 34 15,17-34-15,36-18 16</inkml:trace>
  <inkml:trace contextRef="#ctx0" brushRef="#br0" timeOffset="-56559.167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-56373.443">24836 17445 0,'35'18'15,"-70"-36"-15,87 36 0,-34-18 16</inkml:trace>
  <inkml:trace contextRef="#ctx0" brushRef="#br0" timeOffset="-56195.608">24871 17533 0,'0'0'0,"0"18"16,0 17-16,0 18 0,0-18 15,0 18-15,17-18 16,1 1 0,-18-19-16,18-17 0,-18 18 15,17-18-15,19-18 16</inkml:trace>
  <inkml:trace contextRef="#ctx0" brushRef="#br0" timeOffset="-55901.632">25083 17568 0,'17'0'16,"-17"-17"-16,18 17 15,35-18 1,-36 18-16,1 0 0,0 0 16,-18 18-16,17-18 0,-17 17 31,-17-17-15,17-17-16,-18 17 15,18-18 1,-18 18 15,18 18-15</inkml:trace>
  <inkml:trace contextRef="#ctx0" brushRef="#br0" timeOffset="-55567.473">25135 17621 0,'0'0'0,"0"18"16,0 0-16,0 17 16,36 0-1,-19-35 1,-17 18-16,18-18 15,0 0-15,-1 0 0,-17 17 16,0 1 0,0 0-16,0-1 15,-17-17 1,-1 0-16,0 18 16,1-18-16,-1 0 15,0-18 1</inkml:trace>
  <inkml:trace contextRef="#ctx0" brushRef="#br0" timeOffset="-55322.101">25312 17339 0,'0'18'15,"53"17"-15,-18-17 16,36 35 0,-36-1-16,-18-16 0,1 17 15,-18 0-15,0 35 16,0-53-16,-18 0 0,1-17 16,-1 17-16,1-17 15,-1-1-15,0 1 0,1-18 16</inkml:trace>
  <inkml:trace contextRef="#ctx0" brushRef="#br0" timeOffset="-55033.768">25682 18027 0,'0'0'0,"18"0"31,0-18-31,-18 1 16,17-19-16</inkml:trace>
  <inkml:trace contextRef="#ctx0" brushRef="#br0" timeOffset="-54533.233">25806 17762 0,'0'-17'16,"17"17"-16,1 0 0,0-18 15,-18 0 1</inkml:trace>
  <inkml:trace contextRef="#ctx0" brushRef="#br0" timeOffset="-53866.721">26423 17498 0,'-18'0'32,"18"17"-32,-17 19 15,-1 17-15,1 0 16,17 17-16,-18-17 0,18 88 15,0-70-15,18-18 0,17 52 16,0-52 0,0-17-16,18-19 0,-17 1 15,34 17 1,-35-35-16,1-17 0</inkml:trace>
  <inkml:trace contextRef="#ctx0" brushRef="#br0" timeOffset="-53582.714">26970 17621 0,'0'0'16,"-18"88"-16,18-35 0,0 53 15,0-35-15,18-36 0,-18 18 16,18-18-16,-18 18 0,17 0 16,1-35-1,-1-1-15</inkml:trace>
  <inkml:trace contextRef="#ctx0" brushRef="#br0" timeOffset="-53388.147">27340 18150 0,'0'0'16,"0"71"-16,-17-36 15,17-17-15,-18 35 16,0-36-16,18 1 16,0-36-1</inkml:trace>
  <inkml:trace contextRef="#ctx0" brushRef="#br0" timeOffset="-53088.3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-52835.71">28028 17586 0,'35'71'16,"-70"-142"-16,88 177 0,18-18 16,-36-35-16,0 0 0,-17 0 15,17 53-15,-52-1 16,-19-52-16,-17 18 16,-70 35-1,17-53-15</inkml:trace>
  <inkml:trace contextRef="#ctx0" brushRef="#br0" timeOffset="-43049.72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-42693.705">26458 4110 0,'0'-18'16,"18"1"-1,35 17 1,-35-18-16,-1 18 16,1 0-16,17 0 15,-17 0-15,-18-18 16</inkml:trace>
  <inkml:trace contextRef="#ctx0" brushRef="#br0" timeOffset="-42431.847">26458 4075 0,'0'17'16,"0"1"-16,0 35 15,0-18-15,0 36 16,-17-18-16,17-18 16,17 18-16,-17 0 15,18-36-15,0 1 16,-1 0-16,1-1 0,17-17 16,-17 18-16,17-18 15,-17 0 1,-1 0-16,1 0 0,0 0 15</inkml:trace>
  <inkml:trace contextRef="#ctx0" brushRef="#br0" timeOffset="-41993.423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-41625.889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-40997.793">27746 4551 0,'0'0'0,"18"0"32,-18 17-17,17-17-15,-17 18 16</inkml:trace>
  <inkml:trace contextRef="#ctx0" brushRef="#br0" timeOffset="-40869.535">27834 4939 0,'-17'0'31</inkml:trace>
  <inkml:trace contextRef="#ctx0" brushRef="#br0" timeOffset="-40246.966">28734 4233 0,'-18'36'0,"-17"34"0,88-176 0,-124 283 15,54-89-15,-19 106 16,19-106-16,34 106 15,-17-123-15,36-1 0,16 54 16,1-71 0,18 35-16,-36-70 15,36 17-15,-36-35 16</inkml:trace>
  <inkml:trace contextRef="#ctx0" brushRef="#br0" timeOffset="-39411.737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-38388.785">29757 4198 0,'17'0'31,"19"0"-15,-19 0-16,1 0 15,0 0-15,-1-18 16,1 18-16,17 0 16</inkml:trace>
  <inkml:trace contextRef="#ctx0" brushRef="#br0" timeOffset="-38132.761">29774 4233 0,'0'0'16,"0"36"-16,0-19 0,0 19 15,-17 16 1,17-16-16,-18 34 16,18-34-16,0-19 15,0 18-15,18-17 0,-1 0 16,1-1-16,17 1 15,1-18-15,-19 0 16,1 0-16,0 0 0,-1 0 16,1-18-16</inkml:trace>
  <inkml:trace contextRef="#ctx0" brushRef="#br0" timeOffset="-37626.229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-37271.529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-37091.642">30921 4974 0,'-18'71'15,"36"-142"-15,-53 159 0,-1-35 16,1-17-16,-18 16 16,36-34-16,-19 0 15</inkml:trace>
  <inkml:trace contextRef="#ctx0" brushRef="#br0" timeOffset="-36448.768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-36082.007">31803 4145 0,'18'0'16,"-1"18"-16,36-18 15,-18 0 1,1 0 0,-19-18-16,1 18 0,-18-17 15</inkml:trace>
  <inkml:trace contextRef="#ctx0" brushRef="#br0" timeOffset="-35847.073">31803 4180 0,'0'36'15,"0"-72"-15,0 107 0,0-36 0,0 36 16,0-36-1,0 18-15,0-18 0,0 1 16,18-1-16,-1 0 16,1-17-16,17-1 0,18-17 15,-35 0-15,35 0 16,-36 0 0</inkml:trace>
  <inkml:trace contextRef="#ctx0" brushRef="#br0" timeOffset="-35435.29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-34958.184">32561 4410 0,'18'0'16,"0"0"0,-1 0-16,1 0 15,0 0-15,-1 0 0,1 0 16,0 0-16,-1 0 16</inkml:trace>
  <inkml:trace contextRef="#ctx0" brushRef="#br0" timeOffset="-34546.181">32897 4304 0,'17'0'16,"-17"18"15,0 17-15,0 0-16,0 18 16,0-18-16,0-17 15,0 17-15,18 0 16,-18 1-1,0-19-15</inkml:trace>
  <inkml:trace contextRef="#ctx0" brushRef="#br0" timeOffset="-34083.54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-33712.52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-19586.23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-18835.427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-7346.929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-2002.589">11536 12876 0,'0'-17'16,"0"34"0,0 36-1,17-17-15,-17 17 0,0 52 16,18-52-1,0 0-15,-1 18 0,-17-36 16,18 18-16,0-18 0,17 18 16,-17-35-16,-1-18 15,19-18-15</inkml:trace>
  <inkml:trace contextRef="#ctx0" brushRef="#br1" timeOffset="-1622.957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-1368.885">12365 13247 0,'-18'35'15,"18"-17"-15,-35 35 16,17-36-16,-17 36 16,17-35-16,1-1 15,17 1-15,-36 0 16</inkml:trace>
  <inkml:trace contextRef="#ctx0" brushRef="#br1" timeOffset="-1080.268">12577 13070 0,'0'18'0,"-18"0"16,18 17 0,0 18-16,0-18 0,0 0 15,0 18 1,18-17-16,-18-19 0,0 1 16,17 0-16,1-1 15,-1-34-15</inkml:trace>
  <inkml:trace contextRef="#ctx0" brushRef="#br1" timeOffset="-849.092">12735 12859 0,'36'17'0,"-72"-34"0,89 52 15,-35-17-15,35 35 16,-18-18-16,18 53 16,-35-35-16,-1 0 15,1 70-15,-18-70 16,-18 88-16,-17-70 16,0 0-16</inkml:trace>
  <inkml:trace contextRef="#ctx0" brushRef="#br1" timeOffset="7768.769">23795 13423 0,'18'0'32,"-18"18"-17,0 17-15,0 0 0,0 1 16,0 17-16,17 88 15,-17-71-15,0 18 0,18 54 16,-18-72-16,17 36 16,1-53-1,-18 17-15,0-34 16,0-19-16</inkml:trace>
  <inkml:trace contextRef="#ctx0" brushRef="#br1" timeOffset="8468.767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9519.682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11673.881">24130 15011 0,'-18'0'16,"18"17"15,-17 19-31,-1 17 16,18-18-16,-18 18 15,18-18-15,0 18 0,18 17 16,0-34 0,-1-1-16,1-17 0,0-1 0,35-17 15,-36 0 1</inkml:trace>
  <inkml:trace contextRef="#ctx0" brushRef="#br1" timeOffset="12112.727">24430 15046 0,'18'0'16,"-1"-18"-16,18 18 15,-17 0 1,17 0-16,-17 0 16</inkml:trace>
  <inkml:trace contextRef="#ctx0" brushRef="#br1" timeOffset="12383.662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12640.004">24818 15293 0,'0'18'0,"18"-1"15,-18 1-15,-18 17 16,18-17-16,0-1 16,0 36-16,0-35 15,0 0 1</inkml:trace>
  <inkml:trace contextRef="#ctx0" brushRef="#br1" timeOffset="13174.219">25135 15152 0,'-17'17'16,"17"36"0,0-35-16,0 53 15,17-54-15,-17 18 0,0-17 16,18 0-16,0 17 16,-18-17-1,17-18 1</inkml:trace>
  <inkml:trace contextRef="#ctx0" brushRef="#br1" timeOffset="13424.273">25312 15011 0,'0'0'16,"17"0"-16,1 0 0,0 17 16,17 36-1,-17 0-15,-18-18 0,17 18 16,19 36 0,-36-19-16,0-35 0,0 71 15,-18-53-15,-17-18 16</inkml:trace>
  <inkml:trace contextRef="#ctx0" brushRef="#br1" timeOffset="16099.236">19032 13529 0,'0'18'16,"0"52"-16,0-17 16,0 0-16,0 88 15,0-70-15,0-1 0,0 1 16,0-18-16,0 0 0,0 53 15,0-71-15,0 18 16,0-36-16</inkml:trace>
  <inkml:trace contextRef="#ctx0" brushRef="#br1" timeOffset="16494.99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17216.829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18096.499">19032 14393 0,'18'18'16,"-18"0"0,0-1-1,0 1-15,0 35 16,-18-36-16,18 1 0,0 17 16,0-17-16,18 17 0,-18-17 15,35 17-15,1 0 16,-1-17-16,0-18 15,0 0-15,18 0 0,-17 0 16,-19 0-16,19-18 0,-19 18 16</inkml:trace>
  <inkml:trace contextRef="#ctx0" brushRef="#br1" timeOffset="19351.988">15487 16069 0,'0'0'16,"-35"0"-16,17 0 15,0 0 1,36 0 0,0 0-1,-1 0-15,19 18 16,-19-18-16,36 0 15,-35 0-15,-1 0 16,1 0-16,0-18 0,-1 0 16</inkml:trace>
  <inkml:trace contextRef="#ctx0" brushRef="#br1" timeOffset="19569.091">15628 15857 0,'35'18'16,"-17"-18"-16,17 18 16,36 17-16,-54-17 15,19-1-15,-19 18 0,1-17 16,0 35-16,-18 0 16,0-18-16,-18-17 15,0 0-15,-35 17 16,36-18-16,-54 1 15</inkml:trace>
  <inkml:trace contextRef="#ctx0" brushRef="#br1" timeOffset="32894.134">11571 14093 0,'0'-17'15,"0"-1"-15,-18 18 47,18 18-47,-17-1 16,-1 72-1,18-36-15,0 70 0,0-70 16,0 0-16,18 53 16,-1-71-16,19 36 15,-19-54-15,1 1 16,0-18-16,-1 0 16</inkml:trace>
  <inkml:trace contextRef="#ctx0" brushRef="#br1" timeOffset="33211.194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33471.729">11977 13970 0,'0'0'0,"17"0"16,1 18-1,0-18 1,-1 0-16,1 0 0,0 0 15,-18-18-15,17 18 16,-34 0-16,-1-18 16</inkml:trace>
  <inkml:trace contextRef="#ctx0" brushRef="#br1" timeOffset="33662.602">11977 13970 0,'17'53'15,"-17"-35"-15,0 34 16,0-34 0,18 17-16,-18 18 15,18-35-15,-1 17 16,19-17 0,-19-18-16,1 0 0,0 0 15,-18-18-15</inkml:trace>
  <inkml:trace contextRef="#ctx0" brushRef="#br1" timeOffset="33844.956">12224 14058 0,'0'0'0,"0"35"15,0 1-15,0-19 16,0 19-1,0-19-15,17 19 16,1-54 0</inkml:trace>
  <inkml:trace contextRef="#ctx0" brushRef="#br1" timeOffset="34133.594">12330 13899 0,'17'0'16,"1"0"-16,0 0 15,-1 0-15,18 18 16,-17-18-16,0 18 0,-1 17 16,1-17-16,-18 17 15,0-17-15,0-1 16,-18 1-16,18-1 15,-17-17 17,-1 0-17,0 0-15,-17-17 16</inkml:trace>
  <inkml:trace contextRef="#ctx0" brushRef="#br1" timeOffset="34339.77">12647 14376 0,'0'0'15,"0"35"-15,-18 0 0,1 1 0,-1-1 16,1 0-16,-1-17 15,18-1 1,-35-17-16</inkml:trace>
  <inkml:trace contextRef="#ctx0" brushRef="#br1" timeOffset="34567.912">12876 14270 0,'18'53'16,"-18"-36"-16,0 19 16,0 17-16,-18-18 15,18 35-15,0-52 16,0 0-16,0-1 15</inkml:trace>
  <inkml:trace contextRef="#ctx0" brushRef="#br1" timeOffset="34896.164">13018 13935 0,'0'0'0,"0"35"16,17-17-16,-17-1 0,35 19 15,1-19-15,-1 36 16,0-18-1,-17 1-15,0-1 0,-1 18 16,1 0-16,-1 17 0,-17-17 16,18 18-16,-18-18 0,-18 70 15,1-88-15,-1 18 16,1-17-16,-19-1 0,1-17 16</inkml:trace>
  <inkml:trace contextRef="#ctx0" brushRef="#br1" timeOffset="36560.808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37543.841">11377 9419 0,'0'71'0,"18"-18"15,-18-18-15,17 0 16,-17-17-16,18-1 16,0-17-1,-18-17 1</inkml:trace>
  <inkml:trace contextRef="#ctx0" brushRef="#br1" timeOffset="37820.468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1202.28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2526.541">24165 15857 0,'-17'-17'16,"-1"17"-1,0 17 1,1 54-1,-1-18-15,0 35 16,18-35-16,0 0 16,0-18-16,18 18 0,0 18 15,17-36-15,-17-17 16,-1-1-16,19 1 0,-19-1 16,1-17-1</inkml:trace>
  <inkml:trace contextRef="#ctx0" brushRef="#br1" timeOffset="42871.846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3120.994">24606 15840 0,'18'0'16,"0"0"-16,-1 17 15,18-17 1,-17 0-16,0 0 0,-1 0 16,1 0-16,-18-17 15,-18 17-15</inkml:trace>
  <inkml:trace contextRef="#ctx0" brushRef="#br1" timeOffset="43272.326">24694 15875 0,'0'0'16,"18"53"-16,-18-18 0,18 0 16,-1-17-16,1 0 15,0 17-15,-1-35 16,1 0 0</inkml:trace>
  <inkml:trace contextRef="#ctx0" brushRef="#br1" timeOffset="43505.534">24871 15822 0,'0'0'16,"17"18"-16,1-1 0,17 1 16,-35 0-16,0 17 15,0-17-15,0 17 16,-17-18-16,17 1 15,-18 0-15,18-1 16,0 1-16,18-18 16,17 0-1,-17 0-15,-1-18 16,1 1-16</inkml:trace>
  <inkml:trace contextRef="#ctx0" brushRef="#br1" timeOffset="43971.969">25083 15804 0,'17'0'78,"1"0"-46,-18 18-1,17-18-16,1 0-15,0 18 16,-1-1 0,-17 1-16,0 0 0,18 17 15,-18 0-15,0 0 16,0-17 0,0 0-1,-18-18-15,1 17 16,-1-17-16,0 0 15,1-17 1,-1 17 0</inkml:trace>
  <inkml:trace contextRef="#ctx0" brushRef="#br1" timeOffset="44161.588">25347 16298 0,'0'0'0,"0"18"0,-18 17 15,1-17-15,-18 17 16,17-17-16,0-1 16,-17 1-16</inkml:trace>
  <inkml:trace contextRef="#ctx0" brushRef="#br1" timeOffset="44489.602">25559 16034 0,'0'53'15,"0"-36"-15,0 36 16,17-17-1,-17-1-15,0 18 16,0-18-16,18-17 16,-18-1-16,18 1 0</inkml:trace>
  <inkml:trace contextRef="#ctx0" brushRef="#br1" timeOffset="44807.342">25682 15716 0,'18'0'15,"17"53"1,-17-35-16,35 52 16,-18-34-16,-17 17 15,17-1-15,-17 1 0,-1 0 16,-17 0-16,0 53 16,0-71-16,-35 71 15,0-53-15,-71 53 16,35-71-16</inkml:trace>
  <inkml:trace contextRef="#ctx0" brushRef="#br1" timeOffset="46209.572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6729.772">26458 5980 0,'18'0'0,"0"0"15,-1-18-15,36 18 16,-18-18-16,1 18 15,-19-17-15,36 17 16</inkml:trace>
  <inkml:trace contextRef="#ctx0" brushRef="#br1" timeOffset="46951.504">26529 5944 0,'0'53'0,"0"-35"16,0 17-16,0 53 15,0-52-15,0 52 16,18-53-16,17 18 16,-18-35-16,1-1 15,17 1-15,18-18 16,-35 0-16,0 0 0,-1 0 15,-17-18-15,18 18 0</inkml:trace>
  <inkml:trace contextRef="#ctx0" brushRef="#br1" timeOffset="48080.988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8454.89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9387.396">27887 6579 0,'18'0'16,"-1"0"-1,-17 18 1</inkml:trace>
  <inkml:trace contextRef="#ctx0" brushRef="#br1" timeOffset="49511.156">27975 6950 0,'0'0'15,"18"0"-15,-18-18 0,-18 18 16</inkml:trace>
  <inkml:trace contextRef="#ctx0" brushRef="#br1" timeOffset="50263.346">29333 6244 0,'0'0'16,"-17"-17"-16,-1 17 16,1 0-16,-1 17 0,-17 54 15,17-18 1,18 17-16,0-17 15,0 18-15,0-1 0,35 71 16,-17-88-16,17 53 16,0-53-16,36 18 15,-36-36-15,18-18 16,-17-17-16,-19 0 0</inkml:trace>
  <inkml:trace contextRef="#ctx0" brushRef="#br1" timeOffset="50968.6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51262.584">30251 6085 0,'35'0'15,"-17"0"-15,35 0 16,-18-17-16,18-1 16,-36 18-16,1 0 15,0 0-15,-18-17 16,-18 17-16,0 0 0</inkml:trace>
  <inkml:trace contextRef="#ctx0" brushRef="#br1" timeOffset="51507.313">30268 6085 0,'-17'36'16,"17"-19"-16,0 19 0,0-19 15,0 71-15,17-52 16,-17-1-16,18 0 0,35 1 15,-35-1-15,17-35 16,-18 17-16,19-17 16,-19 0-16,36 0 15,-35-17-15,-18-1 16</inkml:trace>
  <inkml:trace contextRef="#ctx0" brushRef="#br1" timeOffset="51907.186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52268.7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52463.976">31327 6826 0,'0'53'16,"0"-106"-16,-18 124 0,-17-18 15,17-36-15,-17 19 16,0-36-16</inkml:trace>
  <inkml:trace contextRef="#ctx0" brushRef="#br1" timeOffset="52880.894">31873 6544 0,'0'71'0,"0"-36"15,0 53-15,0-35 16,0-18-16,36 36 16,-36-54-16,17 19 0,1-19 15,0-17-15</inkml:trace>
  <inkml:trace contextRef="#ctx0" brushRef="#br1" timeOffset="53159.431">32015 6068 0,'35'35'15,"-17"-17"1,70 35-16,-53 0 15,71 70-15,-53-52 16,35 87-16,-70-69 16,-1-1-16,-17 18 15,-17-18-15,-19-18 0,-34 89 16,34-106-16,-69 70 16,52-70-16,17-17 15</inkml:trace>
  <inkml:trace contextRef="#ctx0" brushRef="#br2" timeOffset="81470.545">24289 4974 0,'0'-17'16,"17"17"31,1 0-47,35 17 15,-18-17-15,1 0 0,16-17 16,-16-1-1,-19 18-15,1-18 0,0 18 16,-18-17-16,0-1 16</inkml:trace>
  <inkml:trace contextRef="#ctx0" brushRef="#br2" timeOffset="81693.859">24500 4710 0,'18'17'16,"17"1"-1,1 0-15,-19-1 16,19 1-16,-1-1 0,0-17 16,36 36-1,-18-19-15,-53 19 16,0-19-16,-18 36 16,0-35-16,-17-1 0,-18 36 15,18-35 1,17 0-16,-17-18 0,17 17 15,1-17-15</inkml:trace>
  <inkml:trace contextRef="#ctx0" brushRef="#br2" timeOffset="82193.938">24253 6685 0,'0'0'16,"0"18"-16,18-18 0,17 0 15,18 0 1,0 0-16,0 17 0,35-17 16,-52 0-16,34-17 15,-35-1 1,-17 18-16,0-17 0,-1-1 15,-17 0-15</inkml:trace>
  <inkml:trace contextRef="#ctx0" brushRef="#br2" timeOffset="82429.012">24571 6456 0,'0'0'0,"35"35"15,-17-17-15,52 17 16,-34-17-16,34 17 15,-34-17-15,34 17 16,-52-17-16,-18 34 16,0-34-1,-36 35-15,1-18 16,-53 1-16,53-36 16,-53 35-1,70-35-15,-17 17 0,17 1 16</inkml:trace>
  <inkml:trace contextRef="#ctx0" brushRef="#br2" timeOffset="95485.14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96569.301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96870.39">26741 8132 0,'35'0'31,"-18"-18"-31,19 18 0,-1-18 16,-17 18-16,-1 0 0,1 0 15</inkml:trace>
  <inkml:trace contextRef="#ctx0" brushRef="#br2" timeOffset="97093.435">26811 8202 0,'0'53'16,"0"-106"-16,0 141 0,0-52 16,0 16-1,18-34-15,-1 0 0,1-1 16,0 1-16,-1-18 0,19 18 15,-1-18-15,0-18 16,-17 0-16</inkml:trace>
  <inkml:trace contextRef="#ctx0" brushRef="#br2" timeOffset="97444.406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97765.469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98344.269">27993 8378 0,'18'0'31,"-1"0"-31,1 0 15,-18 18 1</inkml:trace>
  <inkml:trace contextRef="#ctx0" brushRef="#br2" timeOffset="98450.031">28028 8661 0,'-17'0'31</inkml:trace>
  <inkml:trace contextRef="#ctx0" brushRef="#br2" timeOffset="99616.397">28981 8167 0,'0'-18'0,"-18"18"15,0 0-15,1 0 16,-1 0-16,-17 53 16,17-18-16,18 18 0,-17 18 15,17 88-15,0-89 16,17 18-16,1-17 15,0-18-15,17 0 0,-18-18 0,72 18 16,-54-35 0,18-1-16,-18 1 15,-17-18-15</inkml:trace>
  <inkml:trace contextRef="#ctx0" brushRef="#br2" timeOffset="100040.36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100284.588">29633 8167 0,'0'0'0,"0"-18"0,18 18 16,0 0-1,17 0-15,0 18 16,-17-18-16,-1 0 0,1 0 16</inkml:trace>
  <inkml:trace contextRef="#ctx0" brushRef="#br2" timeOffset="100446.011">29686 8220 0,'0'53'16,"0"-106"-16,0 159 0,0-89 0,36 54 16,-36-54-16,17 1 15,1 0-15,-1-18 0,1 17 16,0-17-16,17-17 15</inkml:trace>
  <inkml:trace contextRef="#ctx0" brushRef="#br2" timeOffset="100753.306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101352.925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101530.573">30886 8802 0,'0'0'15,"-18"35"-15,-17-17 0,0-1 0,-1 19 16,-52-1-16,53 0 16,-1-17-16,1-18 0</inkml:trace>
  <inkml:trace contextRef="#ctx0" brushRef="#br2" timeOffset="102080.829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102320.182">31644 8167 0,'0'0'16,"18"0"-16,-18-18 0,17 18 0,19 0 16,-1 18-16,-17-18 15,17 0 1,-17 17-16</inkml:trace>
  <inkml:trace contextRef="#ctx0" brushRef="#br2" timeOffset="102475.576">31679 8273 0,'0'0'15,"18"88"-15,0-18 16,-1-34-16,1-19 0,17 19 15,-17-36-15,17 17 16,-17-17-16,-1 0 16</inkml:trace>
  <inkml:trace contextRef="#ctx0" brushRef="#br2" timeOffset="102804.464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102960.026">32314 8361 0,'0'17'0,"18"-17"15,0 0-15,17 0 16,0 0-1,-17 0-15,0-17 16</inkml:trace>
  <inkml:trace contextRef="#ctx0" brushRef="#br2" timeOffset="103154.568">32579 8308 0,'0'18'16,"0"-36"-16,0 71 16,0-36-16,0 1 0,18 35 15,-18-35-15,17 17 16,-17-17-16,18-1 16,0 1-16</inkml:trace>
  <inkml:trace contextRef="#ctx0" brushRef="#br2" timeOffset="103532.791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103827.428">33038 8114 0,'0'0'16,"53"53"-16,-1-18 0,-16 18 0,34 53 15,-34-36-15,-1 72 16,-17-72 0,-1 71-16,-34 0 15,-1-88-15,0-18 16,-35 36-16,-17-18 15,34-35 1</inkml:trace>
  <inkml:trace contextRef="#ctx0" brushRef="#br2" timeOffset="105668.924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106079.685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106345.781">26758 9754 0,'0'-17'16,"0"34"-16,0-52 0,18 35 16,-1-18-1,1 18-15,35-17 16,-18 17-16,-17-18 15,17 18-15,-17 0 16</inkml:trace>
  <inkml:trace contextRef="#ctx0" brushRef="#br2" timeOffset="106490.835">26723 9843 0,'18'52'16,"-36"-104"-16,36 140 0,17-53 15,-18 0-15,19-17 16,-19 0-16,1-1 0,0-17 16,-1 18-1</inkml:trace>
  <inkml:trace contextRef="#ctx0" brushRef="#br2" timeOffset="106796.351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107121.029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107432.123">27940 10037 0,'18'0'0,"-36"0"0,53 0 15,-35 17-15,0 1 16,-17-1-16</inkml:trace>
  <inkml:trace contextRef="#ctx0" brushRef="#br2" timeOffset="107559.072">27958 10442 0,'0'0'0,"0"18"0,17-18 15,-34 0 1</inkml:trace>
  <inkml:trace contextRef="#ctx0" brushRef="#br2" timeOffset="108059.857">29051 9860 0,'0'0'16,"-53"-17"-16,36 17 0,-36 52 16,35 1-16,18 18 15,-17-1-15,34 107 16,18-107-16,1 1 0,52 52 16,-53-87-1,18 17-15,0-36 0,0 1 16,-18 0-16,0-18 15</inkml:trace>
  <inkml:trace contextRef="#ctx0" brushRef="#br2" timeOffset="108376.769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108950.351">29916 9790 0,'0'0'0,"17"0"16,1 0-16,17-18 16,-17 18-16,35-18 15,-36 18-15,1 0 16,-36 0-1</inkml:trace>
  <inkml:trace contextRef="#ctx0" brushRef="#br2" timeOffset="109081.624">29933 9878 0,'0'0'16,"18"70"-16,-1-34 15,-17-19-15,36 36 16,-19-35-16,1-1 15,0-17-15,-1 0 16,1 0-16</inkml:trace>
  <inkml:trace contextRef="#ctx0" brushRef="#br2" timeOffset="109389.28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109741.852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109916.753">30974 10495 0,'0'0'15,"-18"53"-15,1-18 0,-1-17 16,-17 0-16,-1 35 16,19-36-16,-1-17 0,1 18 15,-1-18-15</inkml:trace>
  <inkml:trace contextRef="#ctx0" brushRef="#br2" timeOffset="110173.669">31415 10195 0,'18'36'16,"-36"-72"-16,36 107 0,-18-36 16,0 0-16,0 18 0,0 36 15,0-37-15,0-16 16,17 17-16,1-53 16,-1 17-16,1-17 15,0 0-15,-18-17 16</inkml:trace>
  <inkml:trace contextRef="#ctx0" brushRef="#br2" timeOffset="110429.869">31679 9843 0,'0'0'0,"18"35"0,17 18 15,36 70 1,-36-70-16,53 71 16,-52-54-16,17 54 15,-36-54-15,-34 1 0,17-1 16,-53 54 0,17-54-16,1-17 0,0 0 0,-18-18 15,-18 18 1,36-35-16</inkml:trace>
  <inkml:trace contextRef="#ctx0" brushRef="#br2" timeOffset="132940.041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133307.302">2399 10672 0,'0'35'15,"0"-18"-15,0 19 16,18-1-16,17 36 15,-18-36-15,36 53 16,0-35 0,-35-53-16,17 18 0,53-36 15,-52 0-15,17-52 16,-18 17-16,-17 18 16,17-36-16,-18 36 15,1-1-15,-18 19 0</inkml:trace>
  <inkml:trace contextRef="#ctx0" brushRef="#br2" timeOffset="134849.791">8661 11007 0,'-18'0'31,"18"-18"0,0 0-31,18-70 16,-18 35 0,17-17-16,1-1 0,17-105 15,-17 70-15,17-106 16,-35 106-16,18 18 16,-18 18-16,17-18 15,-17 70-15,18 0 0,-18 1 16,0-1-1,0 36 1,-18 35-16,1-18 16</inkml:trace>
  <inkml:trace contextRef="#ctx0" brushRef="#br2" timeOffset="135314.857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139508.68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139730.728">1446 8202 0,'18'-18'16,"0"18"-16,-1 0 0,36 0 15,-35-17-15,0 17 0,-1 0 16,18-18 0,-17 18-16</inkml:trace>
  <inkml:trace contextRef="#ctx0" brushRef="#br2" timeOffset="139907.708">1517 8255 0,'0'0'0,"18"53"0,-1 0 16,-17-18-16,0 0 0,0 1 16,18 34-16,0-52 15,17 17 1,-18-17-16,36-18 16,-35-18-16,0 18 0,-1-17 15</inkml:trace>
  <inkml:trace contextRef="#ctx0" brushRef="#br2" timeOffset="140273.39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140597.169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143056.24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143183.795">1076 6068 0,'18'-18'16,"17"1"-16,18-36 15,-18 17-15,0 1 16,1 0-16,-1-1 15</inkml:trace>
  <inkml:trace contextRef="#ctx0" brushRef="#br2" timeOffset="143423.164">1411 5133 0,'0'-18'16,"35"1"0,-17-1-16,0 18 0,17-18 15,0-17 1</inkml:trace>
  <inkml:trace contextRef="#ctx0" brushRef="#br2" timeOffset="143589.145">1411 5186 0,'0'0'0,"18"53"0,-1-18 16,1 0-16,17 18 15,-17-35-15,17 17 16,1-17-16,16-18 15,-34 0-15,17 0 16,-17-18-16</inkml:trace>
  <inkml:trace contextRef="#ctx0" brushRef="#br2" timeOffset="143907.095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144207.142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144390.746">2364 5203 0,'35'0'16,"-17"0"-16,17-17 15,-18 17-15,1 0 16,-18 17-16</inkml:trace>
  <inkml:trace contextRef="#ctx0" brushRef="#br2" timeOffset="144479.805">2469 5468 0,'36'-18'0,"-72"36"0,89-36 0,0-17 16</inkml:trace>
  <inkml:trace contextRef="#ctx0" brushRef="#br2" timeOffset="145168.455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145431.197">3263 4586 0,'18'-35'15,"-18"17"-15,53-17 16,-18 17 0,0-17-16,1 17 15,-19 1-15</inkml:trace>
  <inkml:trace contextRef="#ctx0" brushRef="#br2" timeOffset="145602.998">3334 4604 0,'0'0'0,"17"35"0,36 36 16,-17-1-1,-19-52-15,19 17 16,-1-17-16,0-1 15,-17 1-15,-1-18 16,-17-18 0</inkml:trace>
  <inkml:trace contextRef="#ctx0" brushRef="#br2" timeOffset="146198.466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146526.24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146865.264">4180 4180 0,'-17'18'16,"17"0"-16,0 17 15,0 18-15,0-18 0,17 18 0,-17 18 16,36 52-16,-19-52 15,36 35-15,-17-71 16,-1 0-16,0 0 0,36 1 16,-36-19-16,0-17 15</inkml:trace>
  <inkml:trace contextRef="#ctx0" brushRef="#br2" timeOffset="147238.562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147442.832">4639 3986 0,'0'-17'16,"18"17"-16,-18-18 16,35 0-16,-17 1 15,17 17-15,-17 0 16,-1-18-1</inkml:trace>
  <inkml:trace contextRef="#ctx0" brushRef="#br2" timeOffset="147599.276">4692 4039 0,'0'-35'0,"0"70"0,18-17 0,17 53 15,-35-36-15,18-18 16,-1 19-16,1-19 0,-1-17 15,1 18-15,0-18 0,-1 0 16,1-18-16,17 1 16</inkml:trace>
  <inkml:trace contextRef="#ctx0" brushRef="#br2" timeOffset="147911.93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148245.502">5045 3810 0,'17'0'15,"1"0"1,0 0-16,-1 0 15,1 18 1,0-1 0,-1 19-16,1-19 15,-1 18-15,1-17 0,0 0 16,17 35-16,-17-36 16,-18 19-16,0-19 15,-18 1 1,0-18-1,-17 0-15,17 0 16,1-18-16,-1 18 16,18-17-1</inkml:trace>
  <inkml:trace contextRef="#ctx0" brushRef="#br2" timeOffset="148545.58">5115 3563 0,'0'0'0,"18"18"16,0-1-16,70 36 15,-53-17-15,18-1 16,0 18-16,0-18 0,53 53 16,-71-35-16,35 35 15,-52-35-15,-18 71 16,0-71-16,-18 0 16,-17-18-16,-18 71 15,36-53-15,-19-18 16</inkml:trace>
  <inkml:trace contextRef="#ctx0" brushRef="#br2" timeOffset="149730.668">1729 6456 0,'0'17'0,"17"19"16,19 52-1,-1-17-15,35 105 16,-52-88-16,17-17 15,1 17-15,-19-35 0,36 17 16,-35-34-16,-1-19 16</inkml:trace>
  <inkml:trace contextRef="#ctx0" brushRef="#br2" timeOffset="150039.129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150518.944">5115 5345 0,'0'0'15,"18"17"-15,-18 19 0,18-19 16,-1 71-16,1-35 15,17 53-15,-17-53 16,-1 0-16,1-18 16,35 36-16,-35-54 15,17 1-15,-17 0 0,-1-18 16,-17-18 0</inkml:trace>
  <inkml:trace contextRef="#ctx0" brushRef="#br2" timeOffset="150808.383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130465.502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136839.26">1058 4763 0,'-17'0'16,"-1"-18"15,18-17-31,0-1 16,0-17-16,18-70 16,-18 52-16,17-87 15,1 87-15,-18 1 16,0 17-16,0 17 0,0 1 15,0 17-15,0 1 16</inkml:trace>
  <inkml:trace contextRef="#ctx0" brushRef="#br2" timeOffset="137161.015">829 4516 0,'0'0'0,"0"17"15,0 54 1,18-36-1,-1 36-15,1-36 16,17 0-16,-17-17 16,17-36-1,0 1-15,-17-1 0,35-53 16,-35 36-16,17-36 16,-17 36-16,-18 18 15</inkml:trace>
  <inkml:trace contextRef="#ctx0" brushRef="#br2" timeOffset="137917.597">917 8043 0,'0'0'16,"-17"-17"-16,17-19 0,0 1 0,0-71 16,-18-17-1,18 70-15,0 0 16,0 0-16,-18 18 0,1-36 16,17 54-16,-18-1 15</inkml:trace>
  <inkml:trace contextRef="#ctx0" brushRef="#br2" timeOffset="138177.822">706 7708 0,'0'0'16,"0"53"-16,17 0 0,1 0 15,17 53-15,-17-53 16,17-18-16,-17 0 0,17 1 16,-17-19-16,-1-17 15,1 0-15,17-17 16,-17-1-16,17-35 16,-17 0-16,17-35 15,-17 53-15,-1 17 0,-17-17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">4921 9225 0,'18'35'16,"-36"-70"-16,36 106 0,0-36 0,-18-17 15,0 52 1,17-35-16,1 18 16,-1-35-16,1 0 0,0-1 15,35-17-15,-36 0 16,19 0-16</inkml:trace>
  <inkml:trace contextRef="#ctx0" brushRef="#br0" timeOffset="756.559">5239 9260 0,'0'53'0,"0"-106"0,0 142 16,17-36-16,-17-36 15,18 1-15,-18-1 16,18 1-16,-1 0 15</inkml:trace>
  <inkml:trace contextRef="#ctx0" brushRef="#br0" timeOffset="1145.893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1">6033 9578 0,'0'0'15,"17"0"-15,1 18 0,35-18 16,-36 0-16,1-18 0,17 18 16,-17 0-1,0 0-15,-18-18 16</inkml:trace>
  <inkml:trace contextRef="#ctx0" brushRef="#br0" timeOffset="1574.514">6068 9807 0,'0'0'16,"53"0"-16,-18 0 0,36-17 15,-54 17-15,18 0 16</inkml:trace>
  <inkml:trace contextRef="#ctx0" brushRef="#br0" timeOffset="2385.66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">7849 9013 0,'0'0'0,"0"-17"0,18 17 15,17 0 1,-17-18-16,35 18 15,-36-17-15,1 17 16,0 0-16</inkml:trace>
  <inkml:trace contextRef="#ctx0" brushRef="#br0" timeOffset="2818.133">7920 9049 0,'0'0'16,"-18"70"-16,18-34 0,18-1 0,-18 0 15,18 0-15,-18 1 0,17-1 16,1-17-16,-1-1 0,19 19 16,-19-36-16,1 0 15,0 0-15,-1-18 16,1 18-16</inkml:trace>
  <inkml:trace contextRef="#ctx0" brushRef="#br0" timeOffset="3031.243">8290 9066 0,'0'53'15,"-17"-17"-15,17-1 0,0 0 16,0 0-16,17 36 15,1-53-15,0-1 16,-1-17-16</inkml:trace>
  <inkml:trace contextRef="#ctx0" brushRef="#br0" timeOffset="3331.4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7">8855 9790 0,'17'0'32</inkml:trace>
  <inkml:trace contextRef="#ctx0" brushRef="#br0" timeOffset="4270.265">9366 9684 0,'18'0'31,"17"53"-31,0-18 16,36 36 0,-18-36-16,-18 0 15,0-17-15,18 17 0,18 18 16,-53-35-16,17 17 15,-17-35-15,-18 17 16</inkml:trace>
  <inkml:trace contextRef="#ctx0" brushRef="#br0" timeOffset="5605.701">9860 9596 0,'-17'17'16,"-19"18"0,19 1-16,-36 52 15,17-35-15,-17 35 16,36-53-16,-1 1 16,1 34-1,-1-52-15</inkml:trace>
  <inkml:trace contextRef="#ctx0" brushRef="#br0" timeOffset="6249.702">10636 9807 0,'0'0'16,"0"-17"-1,18 17-15,35-18 16,35 18 0,-53-18-16,1 18 15,-1 0-15,0 0 0,36 0 16,-54-17-16</inkml:trace>
  <inkml:trace contextRef="#ctx0" brushRef="#br0" timeOffset="6434.828">10795 9507 0,'0'0'0,"-18"53"0,18 0 15,0 71-15,0-54 16,0 36 0,18-53-16,0 35 15,-1-53-15,1-17 16</inkml:trace>
  <inkml:trace contextRef="#ctx0" brushRef="#br0" timeOffset="7156.501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">12294 8996 0,'18'0'0,"17"0"15,-17 0-15,52-18 16,-34 1 0,-1-1-16,0 0 0,1 18 15,-1-17-15,-18 17 0,1-18 16</inkml:trace>
  <inkml:trace contextRef="#ctx0" brushRef="#br0" timeOffset="8519.854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">4075 10848 0,'0'-18'0,"0"36"0,-18-36 15,0 36 1,-17 17-16,35 0 16,-18 18-16,18 53 15,-17-18-15,34 54 16,-17-54-16,36 18 16,-1-54-16,36 19 15,-54-36-15,18-35 16</inkml:trace>
  <inkml:trace contextRef="#ctx0" brushRef="#br0" timeOffset="11577.099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5">4604 10918 0,'0'71'15,"0"-142"-15,17 177 16,-17-88-16,18 17 0,0 18 16,-1-35-16,1 17 15,0-35-15,17 0 16</inkml:trace>
  <inkml:trace contextRef="#ctx0" brushRef="#br0" timeOffset="12111.385">4798 10989 0,'0'53'16,"0"-106"-16,0 141 0,0-70 16,35 17-1,-35-17-15,18-18 16</inkml:trace>
  <inkml:trace contextRef="#ctx0" brushRef="#br0" timeOffset="12402.322">4939 10777 0,'0'0'0,"18"18"0,17 0 16,-35-1-1,35 1-15,-17 0 16,-1-1-16,-17 1 16,0-1-16,0 1 15,0 0 1,0-1 0,-17 1-16,-1 0 15,0-18-15,1-18 16,-1 18-1,1 0 1</inkml:trace>
  <inkml:trace contextRef="#ctx0" brushRef="#br0" timeOffset="12756.346">5292 11395 0,'-18'35'16,"36"-70"-16,-36 88 0,18-36 0,-35 36 15,35-18-15,-18-17 16,0 17-16,1 1 15</inkml:trace>
  <inkml:trace contextRef="#ctx0" brushRef="#br0" timeOffset="13135.286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">7267 10883 0,'-17'0'0,"-1"0"16,0 0-16,18 18 15,-17 52-15,17-17 16,17 88 0,-17-70-16,18 0 0,0-1 15,-1-17-15,36 53 16,-35-71-16,35 36 16,-36-54-16,36 1 15,-35-18-15</inkml:trace>
  <inkml:trace contextRef="#ctx0" brushRef="#br0" timeOffset="14724.267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">7779 10813 0,'35'0'0,"-70"0"0,88 0 16,-36 0-16,19 0 15,-19 17 1,1 1 0,0-18-16</inkml:trace>
  <inkml:trace contextRef="#ctx0" brushRef="#br0" timeOffset="15197.003">7832 10883 0,'0'0'15,"0"53"-15,0-18 0,0 1 16,17-1-16,1 0 15,-18-17-15,18 17 16,-1-35-16,19 18 16,-19-1-16,1-17 15,-1 0-15,-17-17 16</inkml:trace>
  <inkml:trace contextRef="#ctx0" brushRef="#br0" timeOffset="16355.115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">8678 11483 0,'-17'35'15,"34"-70"-15,-52 88 0,17-18 0,-17 0 16,18-17-16,-1 17 15,0-17-15</inkml:trace>
  <inkml:trace contextRef="#ctx0" brushRef="#br0" timeOffset="17265.328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">9084 10866 0,'0'0'15,"18"0"1,17 0 0,-17 0-16,-1 0 15,1 0 1,-18-18-16,-18 18 15</inkml:trace>
  <inkml:trace contextRef="#ctx0" brushRef="#br0" timeOffset="17762.674">9119 10954 0,'18'70'16,"-36"-140"-16,36 176 0,0-36 15,-1-52-15,-17-1 16,0 1-16,18 0 0,-18-1 15,18-17-15,-18 18 16</inkml:trace>
  <inkml:trace contextRef="#ctx0" brushRef="#br0" timeOffset="18012.349">9296 11148 0,'0'0'15,"0"35"-15,0-17 0,17-1 16,1 1-16,17 0 16,-17-18-16,17 0 15,-17-18-15,-18 0 16,0-17 0,0 17-16,-18 1 0,1-18 15,-1 17 1,18 0-16,-18 1 15,18-1-15</inkml:trace>
  <inkml:trace contextRef="#ctx0" brushRef="#br0" timeOffset="18328.856">9454 10918 0,'18'0'15,"0"0"1,17 0 0,-17 0-16,-1 0 15,1 0-15,-18 18 16,0 0-16,0-1 16,0 19-16,18 17 0,-18-18 15,0 18 1,17-36-16,-17 19 15,0-19-15,0 1 16,-17-18 0,-1 0-1,0-18 1,1 1-16</inkml:trace>
  <inkml:trace contextRef="#ctx0" brushRef="#br0" timeOffset="19030.108">9737 10848 0,'17'18'16,"36"52"0,-35-35-1,52 71-15,-52-35 16,17 52 0,-35-52-16,0-1 0,-17 54 15,-1-71-15,0 0 16,1 0-16,-1-18 0,-17 0 15,17 0-15,1-17 0,-36 17 16,35-35-16</inkml:trace>
  <inkml:trace contextRef="#ctx0" brushRef="#br0" timeOffset="20037.298">10160 10530 0,'18'18'16,"35"35"-1,-18-35 1,18 35-16,70 35 0,-52-35 16,70 35-1,-71-35-15,54 17 16,-71-34-16,-18-1 0,0-17 15,-17-1-15,0 1 0,-18-1 16,-36-17 0</inkml:trace>
  <inkml:trace contextRef="#ctx0" brushRef="#br0" timeOffset="20748.318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">10954 11448 0,'-18'-18'15,"18"0"-15,-18 18 0,1 18 16,17 0-16,-18 17 16,18 35-16,0-17 15,0 53 1,0-53-16,35 35 16,-17-52-16,17 34 15,-17-35-15,35 1 16,-35-36-16,-1 17 0</inkml:trace>
  <inkml:trace contextRef="#ctx0" brushRef="#br0" timeOffset="21839.214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2">11448 11218 0,'0'0'16,"17"0"-16,19-35 15,-19 35 1,18-18-16,18 1 15,-35 17-15,0 0 16,-1 0-16,1 0 0</inkml:trace>
  <inkml:trace contextRef="#ctx0" brushRef="#br0" timeOffset="22344.183">11553 11324 0,'0'0'0,"18"71"0,-18-54 16,18 36-16,-18-35 15,17 0-15,1-18 0,0 0 16,-1 0 0,1 0-16,0-18 0</inkml:trace>
  <inkml:trace contextRef="#ctx0" brushRef="#br0" timeOffset="22588.438">11730 11342 0,'0'0'0,"0"35"16,18 18-16,-18-18 16,35 1-16,0-19 15,-17-17-15,35 18 16,-36-36-16,1 18 15,0-17-15,-18-1 0,17-35 16,-34 18-16,-19-1 16,19 19-16,-19-18 15,19 35-15,-36 0 16,35 0 0</inkml:trace>
  <inkml:trace contextRef="#ctx0" brushRef="#br0" timeOffset="22946.065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">12400 11765 0,'0'0'0,"-17"18"0,-19 35 15,19-36-15,-36 36 16,35-35-16,-17 17 16,17-35-1,0 18-15</inkml:trace>
  <inkml:trace contextRef="#ctx0" brushRef="#br0" timeOffset="23523.262">12700 11483 0,'0'0'0,"0"53"16,0-18-16,0-17 16,0 17-16,0 0 0,18 18 15,-18-35 1,17 0-16,-17-1 0,18 1 15</inkml:trace>
  <inkml:trace contextRef="#ctx0" brushRef="#br0" timeOffset="23752.432">13018 11377 0,'52'88'16,"-104"-176"-16,122 212 0,-35-72 15,-17 1-15,0 0 0,-18-17 16,0 52-16,0-53 16,-18 0-16,18 1 15,-18-19-15,-17 1 0,0 0 16,17-18-16</inkml:trace>
  <inkml:trace contextRef="#ctx0" brushRef="#br0" timeOffset="24646.418">13070 10407 0,'18'0'16,"17"18"0,18 17-1,0-17-15,35 17 0,89 71 16,-71-71-16,-1 18 16,1 0-16,0 0 0,88 52 15,-88-69-15,-35-1 16,-1 0-16,-17-17 0,-35 0 15,-1 17 1</inkml:trace>
  <inkml:trace contextRef="#ctx0" brushRef="#br0" timeOffset="25018.967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">14975 11024 0,'0'-17'16,"0"34"-16,0-52 0,0 17 0,0 1 16,-17-1-16,-1 53 15,1 54 1,-1-19-1,18 1-15,0-1 0,0 18 16,18 54-16,-1-72 16,1 1-16,17 17 15,18-18 1,-18-52-16,1 0 0,16-18 16,-34-18-1</inkml:trace>
  <inkml:trace contextRef="#ctx0" brushRef="#br0" timeOffset="26025.178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">16351 11695 0,'0'0'16,"-35"70"-16,17-52 16,-17 35-16,17-18 15,-17-17 1</inkml:trace>
  <inkml:trace contextRef="#ctx0" brushRef="#br0" timeOffset="27326.315">16775 11307 0,'0'0'15,"0"70"-15,0-35 0,-18 36 16,0-36-16,18 18 16,0-18-16,0 1 0,0 17 15,0-36-15,0 1 16</inkml:trace>
  <inkml:trace contextRef="#ctx0" brushRef="#br0" timeOffset="27738.909">16969 10848 0,'0'0'16,"17"0"-1,1 18 1,0-1-16,34 36 15,-16-18-15,34 71 16,-34-53-16,-19 18 16,18-1-16,1 89 15,-36-88-15,0 52 16,0-70-16,-18 0 0,-17 0 16,-18 17-16,18-34 15,-1-1-15,-34 0 16</inkml:trace>
  <inkml:trace contextRef="#ctx0" brushRef="#br0" timeOffset="28929.158">11800 9790 0,'-17'0'16,"-1"17"-1,18 1-15,-17 17 16,17-17-16,-18 52 15,18-52-15,18 35 16,-18-35-16,17 34 16,-17-34-16,0 0 15</inkml:trace>
  <inkml:trace contextRef="#ctx0" brushRef="#br0" timeOffset="44829.159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">4604 15328 0,'35'18'16,"18"-18"-16,35 0 15,-17 0-15,-1-18 16,71 1-1,-35-19-15,-53 19 16,-18-1-16</inkml:trace>
  <inkml:trace contextRef="#ctx0" brushRef="#br0" timeOffset="45278.375">5433 14429 0,'17'0'15,"36"-18"1,-35 0-16,17 18 15,18-17-15,-35-1 16,-1 18-16</inkml:trace>
  <inkml:trace contextRef="#ctx0" brushRef="#br0" timeOffset="45445.474">5486 14446 0,'0'0'16,"0"71"-16,17-36 0,-17 0 0,18 18 15,-18 0-15,18-18 16,-18-17-16,17 0 16,19 17-16,-1-35 15,-18 0-15,1-18 16,0 1-16</inkml:trace>
  <inkml:trace contextRef="#ctx0" brushRef="#br0" timeOffset="45618.438">5768 14534 0,'0'0'15,"0"53"-15,0-35 0,0 17 0,18 1 16,-18-19 0,0 1-16,17-1 15,1-17-15,-1 0 16,1 0-16</inkml:trace>
  <inkml:trace contextRef="#ctx0" brushRef="#br0" timeOffset="45925.052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">6491 14887 0,'0'0'0,"53"0"15,-35 0-15,-1-17 0,1 17 16</inkml:trace>
  <inkml:trace contextRef="#ctx0" brushRef="#br0" timeOffset="46257.744">6509 15134 0,'0'0'0,"35"0"15,-17 0-15,17-17 0,-17 17 16,35-18-16,-36 18 15,1 0-15</inkml:trace>
  <inkml:trace contextRef="#ctx0" brushRef="#br0" timeOffset="47030.778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3">8184 14340 0,'0'0'16,"0"53"-16,-17-17 0,17 52 16,0-35-16,17 0 15,1-18-15,0 0 0,17 36 16,0-54-16,18 1 15,-35-18-15,17 0 16,-17 0-16,-1 0 16,1-18-16,-18 1 0</inkml:trace>
  <inkml:trace contextRef="#ctx0" brushRef="#br0" timeOffset="47737.408">8520 14446 0,'0'0'0,"0"18"0,0 17 0,17 36 15,-17-54-15,18 72 16,-18-72 0,18 18-16,-18-17 0,35 0 15,-18-18 1</inkml:trace>
  <inkml:trace contextRef="#ctx0" brushRef="#br0" timeOffset="48070.702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">9349 15099 0,'0'0'15,"-18"0"-15,18-18 31</inkml:trace>
  <inkml:trace contextRef="#ctx0" brushRef="#br0" timeOffset="48950.06">9719 14570 0,'-18'0'16,"36"0"15,17 53-31,18 0 16,-17-18-16,69 88 15,-52-52-15,88 70 16,-88-88-16,18 17 15,-18-17-15,70 53 16,-70-71-16,-18 1 0,1-19 16,17 19-1,-36-19-15,1-17 0,-18 18 16</inkml:trace>
  <inkml:trace contextRef="#ctx0" brushRef="#br0" timeOffset="49205.448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">11342 14940 0,'0'0'16,"0"88"-16,0-35 0,17 53 15,1-53-15,17 35 16,-17-53-16,0 1 16</inkml:trace>
  <inkml:trace contextRef="#ctx0" brushRef="#br0" timeOffset="50590.588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">12841 14499 0,'18'0'15,"-36"0"-15,53-17 0,-17 17 0,17 0 0,-17-18 16,35 0-1,-35 18-15,-1 0 16,1 0-16</inkml:trace>
  <inkml:trace contextRef="#ctx0" brushRef="#br0" timeOffset="51207.314">12912 14570 0,'17'53'15,"-34"-106"-15,34 141 0,1-53 0,17 18 16,-35-18 0,18-17-16,17 17 15,0-17-15,-35 0 16,18-18-16,0-18 0,-1 18 16</inkml:trace>
  <inkml:trace contextRef="#ctx0" brushRef="#br0" timeOffset="51396.712">13212 14623 0,'0'0'16,"0"53"-16,17-18 0,-17 18 15,18-36-15,-18 19 16,17-19-16,1-17 15,0 0 1</inkml:trace>
  <inkml:trace contextRef="#ctx0" brushRef="#br0" timeOffset="51814.094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">2487 13423 0,'35'0'15,"1"0"-15,17-17 16,-18 17-16,-18-18 16,19 0-16,-1 18 0</inkml:trace>
  <inkml:trace contextRef="#ctx0" brushRef="#br0" timeOffset="55701.289">2787 12806 0,'0'0'0,"18"0"0,-1 0 16,19-18-16,16 1 16,-34-1-1,0 18-15,-1 0 0,1-18 16,0 18-16</inkml:trace>
  <inkml:trace contextRef="#ctx0" brushRef="#br0" timeOffset="55881.415">2893 12771 0,'0'52'15,"0"-34"-15,0 35 16,0-18-16,17 1 16,-17-19-16,18 1 15,0 0-15,17-18 16,-17 0-16,-1 0 15</inkml:trace>
  <inkml:trace contextRef="#ctx0" brushRef="#br0" timeOffset="56085.204">3140 12771 0,'0'35'16,"0"-18"-16,0 36 15,17-35-15,1 17 16,17-17-16,-17-18 0,0 0 16</inkml:trace>
  <inkml:trace contextRef="#ctx0" brushRef="#br0" timeOffset="56412.839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">3687 12629 0,'-18'0'15,"18"36"1,-18 17-16,18-18 16,0-17-16,0 17 0,18 35 15,0-52-15,-18 17 16,35 1-16,-18-19 15,19 1 1,-19-18-16</inkml:trace>
  <inkml:trace contextRef="#ctx0" brushRef="#br0" timeOffset="57313.468">3898 12841 0,'0'0'0,"0"18"0,0 17 16,0-17-16,18-1 16,-18 1-16,17-18 15,1 18 1</inkml:trace>
  <inkml:trace contextRef="#ctx0" brushRef="#br0" timeOffset="57997.95">3863 12753 0,'-18'0'15,"18"-18"-15,0 36 32,18 0-17,0 17-15,-18-18 16,35 19 0,-35-19-16,17 19 15,-17-19-15,0 1 16</inkml:trace>
  <inkml:trace contextRef="#ctx0" brushRef="#br0" timeOffset="58235.685">3881 12594 0,'52'35'16,"-34"-17"0,35 17-16,-35 1 15,17-19-15,-17 19 16,-18-19-16,17 18 0,-17 18 16,0-35-16,-35 35 15,17-35-15,1-1 16</inkml:trace>
  <inkml:trace contextRef="#ctx0" brushRef="#br0" timeOffset="59224.447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">4374 13335 0,'53'0'16,"-106"0"-16,124 0 0,0-18 15,-36 18 1,0-17-16,-17 17 0,17-18 15,-17 18-15</inkml:trace>
  <inkml:trace contextRef="#ctx0" brushRef="#br0" timeOffset="59676.916">4727 12700 0,'0'0'0,"18"0"0,17 0 15,-17-18-15,35 1 16,-36 17-16,1-18 16</inkml:trace>
  <inkml:trace contextRef="#ctx0" brushRef="#br0" timeOffset="60750.801">4763 12735 0,'0'18'15,"-18"0"-15,18-1 16,0 18-16,0-17 16,18 35-1,-18-35-15,0-1 0,17 19 16,1-19-16,-1 1 16,1-18-16,0 18 15,-1-18-15</inkml:trace>
  <inkml:trace contextRef="#ctx0" brushRef="#br0" timeOffset="61378.718">5045 12753 0,'0'0'0,"0"18"16,0 17-1,0-18-15,0 1 16,0 0-16,0-1 0,17 19 16,-17-19-16,0 1 15,18 0-15,0-18 16</inkml:trace>
  <inkml:trace contextRef="#ctx0" brushRef="#br0" timeOffset="61784.022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">5539 12647 0,'0'18'47,"-18"17"-32,18-17-15,0-1 0,0 36 16,0-35-16,0-1 15,18 19-15,-18-19 0,0 1 16,17 17-16,1-35 16,0 18-16,-1-18 15</inkml:trace>
  <inkml:trace contextRef="#ctx0" brushRef="#br0" timeOffset="62569.74">5715 12735 0,'0'0'16,"35"18"-16,-35 0 0,18-18 0,-18 35 16,0-18-16,0 1 15,-18 0-15,1-1 16,17 1-1,0 0 1,17-18 0,1 0-16,0 17 0,-1-17 15,1 0 1</inkml:trace>
  <inkml:trace contextRef="#ctx0" brushRef="#br0" timeOffset="62778.566">5856 12682 0,'53'36'16,"-106"-72"-16,124 89 0,-36 18 15,-17-54-15,-1 36 16,-17-17-16,0-19 15,0 1-15,0 0 0,-17-1 16,-1 19-16</inkml:trace>
  <inkml:trace contextRef="#ctx0" brushRef="#br0" timeOffset="63225.596">6350 13264 0,'0'-17'16,"18"17"0,-1 0-1</inkml:trace>
  <inkml:trace contextRef="#ctx0" brushRef="#br0" timeOffset="63369.971">6544 13247 0,'18'-18'31,"17"18"-31,-17-17 16,17 17-16</inkml:trace>
  <inkml:trace contextRef="#ctx0" brushRef="#br0" timeOffset="63480.67">6791 13194 0,'18'0'32,"-1"0"-17</inkml:trace>
  <inkml:trace contextRef="#ctx0" brushRef="#br0" timeOffset="63964.653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">7197 13300 0,'35'-18'0,"-70"36"0,105-36 15,-34-17-15,-19 35 16</inkml:trace>
  <inkml:trace contextRef="#ctx0" brushRef="#br0" timeOffset="64338.268">7391 12788 0,'0'-17'16,"17"17"-16,36-18 15,-17 0-15,-19 18 0,36-17 16,-35 17 0,-18-18-16</inkml:trace>
  <inkml:trace contextRef="#ctx0" brushRef="#br0" timeOffset="64497.143">7497 12823 0,'0'0'0,"0"18"0,0 0 15,0-1-15,0 1 0,17 17 16,-17-17-16,18 0 16,-1-1-1,1 1-15,0-18 16</inkml:trace>
  <inkml:trace contextRef="#ctx0" brushRef="#br0" timeOffset="64686.987">7673 12894 0,'0'0'16,"0"35"-16,0-17 0,18 0 16,-18-1-16,17-17 15,1 0 1</inkml:trace>
  <inkml:trace contextRef="#ctx0" brushRef="#br0" timeOffset="65228.28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">8167 12735 0,'0'18'0,"-18"0"15,18 17-15,0-18 16,0 19-16,0-1 15,0 0 1,18-17-16,-18 0 0,17-1 16,-17 1-16,36 0 15</inkml:trace>
  <inkml:trace contextRef="#ctx0" brushRef="#br0" timeOffset="65971.834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">8731 12912 0,'0'0'16,"0"53"-16,0-36 0,0 19 15,-17-19-15,-1 1 0,0 17 16</inkml:trace>
  <inkml:trace contextRef="#ctx0" brushRef="#br0" timeOffset="66556.345">7973 12241 0,'0'0'0,"0"18"16,0 17-16,0-17 0,0 53 15,17-19 1,-17-16-16,18 17 0,-18 0 16,18-18-16,-1 71 15,-17-53-15</inkml:trace>
  <inkml:trace contextRef="#ctx0" brushRef="#br0" timeOffset="66801.797">8008 13776 0,'0'0'16,"-18"71"-16,18-36 0,0-18 0,-17 36 16,-1-35-1</inkml:trace>
  <inkml:trace contextRef="#ctx0" brushRef="#br0" timeOffset="67329.847">3122 12153 0,'0'35'16,"0"-17"-16,0 0 15,0 17-15,0 18 0,18 35 16,-18-35-16,0 0 0</inkml:trace>
  <inkml:trace contextRef="#ctx0" brushRef="#br0" timeOffset="67559.183">3157 13952 0,'0'0'0,"0"36"0,0 34 16,0-35-16,-17 1 15,17-1-15,0 0 0</inkml:trace>
  <inkml:trace contextRef="#ctx0" brushRef="#br0" timeOffset="68036.13">4886 12153 0,'0'0'0,"0"18"0,-18 35 16,18-36-1,18 19-15,-18 17 16,18-18-16,-1 18 0,1 70 16</inkml:trace>
  <inkml:trace contextRef="#ctx0" brushRef="#br0" timeOffset="68274.435">4833 13970 0,'0'53'15,"0"-18"-15,18 0 16,-18 1-16,0-19 15,17 1-15,-17 0 16,0-1-16</inkml:trace>
  <inkml:trace contextRef="#ctx0" brushRef="#br0" timeOffset="68702.451">1817 12418 0,'17'0'16,"1"0"-16,17-18 16,-17 18-16,0-17 15,17 17-15,-17 0 0,-1-18 16,1 18-16</inkml:trace>
  <inkml:trace contextRef="#ctx0" brushRef="#br0" timeOffset="68914.175">1887 12771 0,'0'52'0,"0"-104"0,18 193 15,-18 35-15,0-88 16,0 106-16,18-106 16,-18 1-16,17-1 0,1-18 15,17 36 1,0-70-16,-17-1 0,17-18 0,1 19 15,-1-36-15,18 17 16,-35-17-16,-1 0 16,1 0-16</inkml:trace>
  <inkml:trace contextRef="#ctx0" brushRef="#br0" timeOffset="69643.035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">4092 16175 0,'-17'-18'16,"-1"18"-1,-17-17 1,-1 34-16,1 19 16,17 16-16,18-16 15,-17 17-15,17 70 16,0-52-16,0 52 15,17-70-15,1 0 16,0 0-16,35 35 16,-36-53-16,54 1 15,-53-36-15,17 0 16</inkml:trace>
  <inkml:trace contextRef="#ctx0" brushRef="#br0" timeOffset="74786.17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">4533 16263 0,'18'0'31,"17"-18"-31,-17 18 16,17 0-16,-17 0 0,17-17 16,-17 17-1,-1 0-15,-34 0 16</inkml:trace>
  <inkml:trace contextRef="#ctx0" brushRef="#br0" timeOffset="75248.056">4568 16316 0,'18'53'16,"0"-35"-16,-18 17 15,17 18-15,1-36 16,17 19 0,-35-19-16,18 1 0,0-18 15,-1 0-15,1 0 0,0 0 16,-1 0-16</inkml:trace>
  <inkml:trace contextRef="#ctx0" brushRef="#br0" timeOffset="75437.216">4851 16369 0,'17'35'15,"-34"-70"-15,34 88 0,-17-36 0,18 19 16,-18-19-16,0 1 16,18-18-16,-18 18 15,0-1-15</inkml:trace>
  <inkml:trace contextRef="#ctx0" brushRef="#br0" timeOffset="75915.247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">5327 16863 0,'0'17'15,"0"1"-15,0 35 16,0-18-16,-35 18 16,17-35-1,-17 17-15,-1 0 16</inkml:trace>
  <inkml:trace contextRef="#ctx0" brushRef="#br0" timeOffset="77678.841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">6085 16210 0,'0'0'0,"18"18"16,53 17 0,-36 0-16,53 36 15,-53-36 1,18 18-16,-17 0 0,-19 18 16,18 70-16,-35-71 15,-17 1-15,-1-1 0,1-17 16,-54 53-16,53-53 15,-17-18-15,0 1 16</inkml:trace>
  <inkml:trace contextRef="#ctx0" brushRef="#br0" timeOffset="81976.177">7673 16193 0,'-18'0'16,"1"0"-16,17 17 15,-18 36-15,18 0 16,0 0-16,18 17 0,-18 19 16,17-19-16,1 71 15,17-70-15,-17-18 16,-1 0-16,19-18 0,-1 36 16,0-54-16,-17-17 15,-18 18-15</inkml:trace>
  <inkml:trace contextRef="#ctx0" brushRef="#br0" timeOffset="82332.22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">8184 16281 0,'53'-53'31,"-106"106"-31,124-106 0,-53 35 0,-1 1 16,1 17-16,17-18 16</inkml:trace>
  <inkml:trace contextRef="#ctx0" brushRef="#br0" timeOffset="82694.029">8220 16245 0,'17'53'0,"-17"-35"15,18 0-15,0-1 0,-1 19 16,1-1-16,0 0 16,-1-17-16,-17-1 15,18-17 1</inkml:trace>
  <inkml:trace contextRef="#ctx0" brushRef="#br0" timeOffset="82878.541">8431 16316 0,'0'53'16,"0"-106"-16,0 141 0,0-53 15,18-17-15,-18 0 16,18-18-16,-18-18 0</inkml:trace>
  <inkml:trace contextRef="#ctx0" brushRef="#br0" timeOffset="83224.093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">8943 16845 0,'0'18'16,"0"-1"-1,-18 19 1,18-19-16,0 1 0,-17 0 16,17-1-16,-18 1 0,18 0 15,-18-18-15</inkml:trace>
  <inkml:trace contextRef="#ctx0" brushRef="#br0" timeOffset="85303.087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">9243 16157 0,'17'0'15,"1"0"-15,17-17 16,-17 17-16,17 0 16,-17 0-16,0 0 15,-1 0-15,1 0 16</inkml:trace>
  <inkml:trace contextRef="#ctx0" brushRef="#br0" timeOffset="85870.159">9313 16228 0,'18'70'0,"-36"-140"0,36 158 16,-18-53-16,18 1 16,-1-19-16,1 1 0,-18-1 15,18 1 1</inkml:trace>
  <inkml:trace contextRef="#ctx0" brushRef="#br0" timeOffset="86176.22">9472 16281 0,'0'17'0,"0"1"0,0 17 16,18 18-1,-1-35-15,19-1 16,-19-17-16,1 0 0,0 0 16,17-17-16,-35-1 15,0-17-15,0 0 16,0 17-1,-35-17-15,35 17 16,-18 0-16,0 18 0,-17 0 16</inkml:trace>
  <inkml:trace contextRef="#ctx0" brushRef="#br0" timeOffset="86502.707">9648 16175 0,'18'0'0,"0"-18"16,-1 18-16,19 0 16,-19 0-16,1 0 15,-18 18 1,18 17-16,-18 0 15,0-17-15,0 35 16,0 0-16,0-35 16,0-1-16,17 1 0,-34-18 47,-1-18-32,0 18-15,1-17 16,-1 17-16,18-18 15</inkml:trace>
  <inkml:trace contextRef="#ctx0" brushRef="#br0" timeOffset="87093.764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1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6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">11324 16581 0,'0'-36'16,"0"19"-16,0-1 16,0 0-16,0 1 15,-17 17 1,-1 0-16,0 35 16,1 0-1,17 18-15,-18-18 0,18 89 16,18-71-16,17 70 15,-17-87-15,52 34 16,-52-35-16,52 1 16,-34-19-16,16-17 15</inkml:trace>
  <inkml:trace contextRef="#ctx0" brushRef="#br0" timeOffset="91670.889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">12136 16457 0,'0'0'0,"17"0"0,1-18 16,-1 18-16,19-17 16,-19 17-1,-17-18-15</inkml:trace>
  <inkml:trace contextRef="#ctx0" brushRef="#br0" timeOffset="92091.714">12118 16510 0,'0'0'0,"0"18"0,18-1 16,-18 19-16,17-19 0,1 36 16,-1-35-1,1 35-15,-18-36 16,35 1-16,-17-18 16,0 0-16</inkml:trace>
  <inkml:trace contextRef="#ctx0" brushRef="#br0" timeOffset="92359.162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5">13035 17004 0,'0'35'15,"0"-70"-15,-17 88 0,-1-18 16,-35 0-16,35 1 16,-52-1-16,34-17 15,1-1-15,0 1 16</inkml:trace>
  <inkml:trace contextRef="#ctx0" brushRef="#br0" timeOffset="93890.415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">13741 16387 0,'-18'0'15,"36"0"1,-1 17 0,36 54-16,-35-18 15,17 0-15,0-1 0,-17 37 16,0 69-16,-18-69 16,0-19-16,0 1 0,-36 35 15,19-54-15,-18-16 16,-1-1-16,1 0 15</inkml:trace>
  <inkml:trace contextRef="#ctx0" brushRef="#br0" timeOffset="100957.43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">16669 16122 0,'0'0'15,"0"35"-15,0-17 0,17 17 16,-17-17-16,18 17 15,0-17-15,-18-1 16,17 1 0</inkml:trace>
  <inkml:trace contextRef="#ctx0" brushRef="#br0" timeOffset="115533.581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">17498 16351 0,'0'18'16,"0"0"-16,17 17 16,-17 0-1,0 0-15,18-17 16,-18 35-16,0-35 16,0-1-1</inkml:trace>
  <inkml:trace contextRef="#ctx0" brushRef="#br0" timeOffset="116767.935">17551 15946 0,'0'0'0,"17"0"16,1 17-1,17 1-15,36 70 16,-36-53-16,18 18 16,-18 0-16,36 53 15,-36-53-15,0 17 0,-17-17 0,-18 71 16,-18-71-1,-17 70-15,0-70 16</inkml:trace>
  <inkml:trace contextRef="#ctx0" brushRef="#br0" timeOffset="119158.569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">15752 17127 0,'-18'-17'16,"36"17"31,70-18-32,70 0 1,-52 18-16,18-17 15,17 17-15,18 0 0,158-18 16,-176 18-16,159 0 16,-159 0-16,53 0 15,-123 18-15,-18-18 16,-18 17 0,-53 1-16</inkml:trace>
  <inkml:trace contextRef="#ctx0" brushRef="#br0" timeOffset="122818.62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">16245 17621 0,'0'0'0,"18"18"0,17 35 15,1 17 1,-19-34-16,36 34 15,-35-52-15,-1-1 16,1-17-16,0 0 0,17-17 16,-17-1-16,35-52 15,-53 34-15,17-17 16,1 18-16,-1 18 16,-17-19-16,0 19 15,0 34-15</inkml:trace>
  <inkml:trace contextRef="#ctx0" brushRef="#br0" timeOffset="123742.435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">15734 17939 0,'18'53'15,"-36"-106"-15,53 123 0,-17-34 0,-18-19 16,17 19-16,1-1 16,0-18-16,-1 1 15</inkml:trace>
  <inkml:trace contextRef="#ctx0" brushRef="#br0" timeOffset="124298.971">15928 17939 0,'0'0'16,"0"35"-16,0-17 0,0 17 15,0-17-15,0-1 16,18-17-16,-1 18 16,1-18-1</inkml:trace>
  <inkml:trace contextRef="#ctx0" brushRef="#br0" timeOffset="124603.853">15998 17851 0,'18'0'16,"0"0"15,-1 0-31,1 0 0,0 17 16,-1 18-1,-17-17-15,18 53 16,-18-36-16,0 36 15,0-36-15,0-18 16,0 1-16,0 0 16,-18-18-1,1 0 1,-1-18-16,0 0 16,1 1-16,17-1 15</inkml:trace>
  <inkml:trace contextRef="#ctx0" brushRef="#br0" timeOffset="124831.651">16475 18344 0,'0'0'16,"-36"36"-16,19-1 0,-1 0 16,1-17-16,17 17 15,-18-17-15,18-1 16</inkml:trace>
  <inkml:trace contextRef="#ctx0" brushRef="#br0" timeOffset="125327.335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">15117 17921 0,'-18'0'47,"0"0"-47,18 18 16,-17 17-16,-1 71 16,18-18-16,0 71 15,0-71-15,18-17 0,-1-1 16,19-17-16,-1-18 15,35 18-15,-52-35 16,17-18-16</inkml:trace>
  <inkml:trace contextRef="#ctx0" brushRef="#br0" timeOffset="146665.173">9631 18256 0,'0'18'16,"17"-18"-16,-17 18 31,0 34-15,0-16-16,0 34 15,0-34-15,0 16 16,0-34-16,0 0 0,-17-1 15,17 1 1</inkml:trace>
  <inkml:trace contextRef="#ctx0" brushRef="#br0" timeOffset="146943.606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">21643 8573 0</inkml:trace>
  <inkml:trace contextRef="#ctx0" brushRef="#br0" timeOffset="188735.31">21643 8573 0,'18'-36'0,"-36"72"0,36-72 0,-36 36 15,0 0-15,1 0 16</inkml:trace>
  <inkml:trace contextRef="#ctx0" brushRef="#br0" timeOffset="189524.723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8">21537 8943 0,'18'0'15,"-36"0"-15,53-18 0,-17 1 0,17 17 16,1-18-16,52 18 16,-53-18-16,36 1 15,-36 17-15,18-36 16</inkml:trace>
  <inkml:trace contextRef="#ctx0" brushRef="#br0" timeOffset="189947.538">22154 8132 0,'36'-36'15,"-1"36"-15,18-17 16,0-1-16,17 0 16,-34 1-16,-19 17 15,1 0-15,-36 0 16</inkml:trace>
  <inkml:trace contextRef="#ctx0" brushRef="#br0" timeOffset="190125.224">22278 8149 0,'0'0'16,"18"71"-16,-1-36 0,-17 0 0,18 36 15,-18-36 1,17-17-16,1 35 16,-18-36-16,18 1 0,17 0 15,-17-18 1,-1 0-16,1 0 15</inkml:trace>
  <inkml:trace contextRef="#ctx0" brushRef="#br0" timeOffset="190481.75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">23671 8925 0,'-17'36'0,"17"-19"16,-36 18-1,19-17-15,-36 17 16,35-17-16,1 0 0,-19-18 15,36 17-15</inkml:trace>
  <inkml:trace contextRef="#ctx0" brushRef="#br0" timeOffset="192410.993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">24694 7973 0,'18'-18'31,"17"1"-31,1-1 16,-1 18-16,-17 0 16,17-18-16,-18 18 15,-34 18 1</inkml:trace>
  <inkml:trace contextRef="#ctx0" brushRef="#br0" timeOffset="192924.332">24765 8061 0,'18'53'15,"-36"-106"-15,53 141 0,-35-70 16,18 17-16,-18-17 0,35 35 15,-35-36-15,35 19 16,-35-19-16,18-17 16,-18 18-16,18-18 0</inkml:trace>
  <inkml:trace contextRef="#ctx0" brushRef="#br0" timeOffset="193223.741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">24871 8414 0,'17'0'16,"1"0"-1,0 0-15,-1 0 16,36-18 0</inkml:trace>
  <inkml:trace contextRef="#ctx0" brushRef="#br0" timeOffset="194996.33">26353 8555 0,'17'0'15</inkml:trace>
  <inkml:trace contextRef="#ctx0" brushRef="#br0" timeOffset="195142.503">26405 8978 0,'0'0'16,"18"0"-16,-18-17 15,0-1 1</inkml:trace>
  <inkml:trace contextRef="#ctx0" brushRef="#br0" timeOffset="195927.822">27305 7973 0,'-18'35'16,"18"18"-16,-17 0 15,-1 106 1,18-71-16,0 0 0,0 0 15,18-17-15,-1 17 0,36 35 16,-17-70-16,16 0 16,-16-35-16,-19 0 15</inkml:trace>
  <inkml:trace contextRef="#ctx0" brushRef="#br0" timeOffset="196234.759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3">28046 7920 0,'35'-18'15,"-70"36"-15,88-36 0,-36 1 16,19 17 0,-19 0-16,-17-18 15</inkml:trace>
  <inkml:trace contextRef="#ctx0" brushRef="#br0" timeOffset="196665.955">27958 7990 0,'0'0'0,"0"18"0,17 35 16,-17-35-16,18 17 15,0 0-15,-18-17 0,17 17 0,18 18 16,-17-35-1,0-1-15,-1 1 0,19 0 16,-19-18-16,1 0 16</inkml:trace>
  <inkml:trace contextRef="#ctx0" brushRef="#br0" timeOffset="197022.725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">29563 8308 0,'0'53'16,"17"-18"-16,-17 18 0,0 53 16,18-53-16,-18 17 15,18-17-15,-18-17 0,17-1 16,-17 18-1,18-36-15,0 1 16</inkml:trace>
  <inkml:trace contextRef="#ctx0" brushRef="#br0" timeOffset="198301.139">29757 7920 0,'17'0'0,"1"0"16,-53 0-16,141 70 16,-53-34-16,-18 34 0,53 71 15,-35-52-15,-35-1 16,-1 18-16,1 70 15,-36-88-15,-17 53 16,0-70-16,-36 17 16,36-35-16,-53 18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">21661 12435 0,'70'0'16,"-35"-17"-16,18 17 15,18-18-15,52 1 16,-52-1-16,-36 0 16,0 18-16,-17 0 15</inkml:trace>
  <inkml:trace contextRef="#ctx0" brushRef="#br0" timeOffset="469.239">22454 11783 0,'0'0'0,"0"-18"0,0 1 16,36-1-16,-1 18 16,18-18-16,0 1 15,-18 17 1,-17 0-1,-36 17-15,0-17 16</inkml:trace>
  <inkml:trace contextRef="#ctx0" brushRef="#br0" timeOffset="660.375">22490 11906 0,'0'106'31,"0"-212"-31,-18 247 0,18-123 0,0 17 16,0-17-16,35 17 15,-17-35 1,0 0-16,-1 0 0,18-35 16</inkml:trace>
  <inkml:trace contextRef="#ctx0" brushRef="#br0" timeOffset="979.055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">23424 12506 0,'0'0'15,"-35"106"-15,18-53 16,-36 0-1,35-36-15,-35 1 16</inkml:trace>
  <inkml:trace contextRef="#ctx0" brushRef="#br0" timeOffset="2157.843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">24783 11712 0,'17'124'31,"-34"-248"-31,34 301 0,1-142 0,0 35 16,-18-34 0,0-19-16,17 1 0,-17 0 0,18-1 15,-1-17-15,1 0 0,0-17 16,-1 17-1</inkml:trace>
  <inkml:trace contextRef="#ctx0" brushRef="#br0" timeOffset="3182.935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">25294 11606 0,'18'0'16,"35"0"-1,-18 0 1,0 18-1,-17 0-15,-18-1 16,18 1-16,-18 35 16,17-35-16,-17 70 15,18 0-15,-18-53 16,0 18-16,0-35 16,0-1-1,-18 1-15,1-18 16,-1-35 15,0 17-31,-17 0 16,35 1-1</inkml:trace>
  <inkml:trace contextRef="#ctx0" brushRef="#br0" timeOffset="3930.622">26353 12136 0,'17'0'31,"1"0"-31,-1 17 16,1-17-16,0 0 0,-18 18 15</inkml:trace>
  <inkml:trace contextRef="#ctx0" brushRef="#br0" timeOffset="4034.193">26441 12400 0,'0'0'16,"17"18"-16,-17-1 0,-17-17 16</inkml:trace>
  <inkml:trace contextRef="#ctx0" brushRef="#br0" timeOffset="4775.794">27499 11853 0,'18'-35'0,"-18"17"15,-18 1-15,0 17 16,1 0 0,-1 35-16,-17 53 15,17-35-15,1 71 16,17-54-16,0 1 0,0-1 15,35 36 1,-18-53-16,1 0 0,17-18 16,1 1-16,-1-19 15,36 18-15,-54-17 16,36-18-16</inkml:trace>
  <inkml:trace contextRef="#ctx0" brushRef="#br0" timeOffset="5354.736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">28205 11836 0,'0'0'15,"0"-18"-15,17 18 16,1 0-16,17-18 16,-17 18-16,17 0 15,-17 0-15,-1 18 0,1-18 0,0 18 16,-54-18 15</inkml:trace>
  <inkml:trace contextRef="#ctx0" brushRef="#br0" timeOffset="5744.55">28240 11906 0,'0'124'15,"0"-248"-15,18 283 16,-18-141-16,17 17 15,18 0-15,-17-35 16,0 0-16,-1 0 16,1-17-16</inkml:trace>
  <inkml:trace contextRef="#ctx0" brushRef="#br0" timeOffset="6184.392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">28716 11783 0,'35'0'31,"-17"0"-31,35 0 15,-18 17 17,-17 19-17,-18-19-15,0 1 0,0 0 16,0 35-16,0-36 16,18 36-1,-1-18-15,-17-17 16,0 0-16,0-1 15,-17-17 1,-1 0 0,18-17-16,-18-1 31,1 18-31,-1 0 16</inkml:trace>
  <inkml:trace contextRef="#ctx0" brushRef="#br0" timeOffset="6806.213">29139 12435 0,'0'0'16,"-17"71"-16,-1-53 0,1-1 16,-19 19-16,19-19 15,-19-17-15</inkml:trace>
  <inkml:trace contextRef="#ctx0" brushRef="#br0" timeOffset="7536.45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">23971 13811 0,'0'0'0,"18"0"0,0 0 16,17 0-16,-18 0 15,19 0-15,-1 0 16,-17 0-16,17 0 16</inkml:trace>
  <inkml:trace contextRef="#ctx0" brushRef="#br0" timeOffset="17787.398">24024 13988 0,'0'0'31,"88"17"-31,-17-17 0,-53-17 16,-1 17-16</inkml:trace>
  <inkml:trace contextRef="#ctx0" brushRef="#br0" timeOffset="19105.19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">26705 13899 0,'18'-17'15,"-36"34"-15,54-34 0,16-1 16,-16 1-16,17-1 15</inkml:trace>
  <inkml:trace contextRef="#ctx0" brushRef="#br0" timeOffset="21924.496">27005 13335 0,'18'0'0,"-36"0"0,53 0 0,-17 0 16,35-18-16,-35 1 16,35 17-1</inkml:trace>
  <inkml:trace contextRef="#ctx0" brushRef="#br0" timeOffset="22068.263">27093 13370 0,'0'0'16,"18"124"-16,0-107 16,17 36-16,-17-53 15,17 18-15,-18-18 16,1 0-16</inkml:trace>
  <inkml:trace contextRef="#ctx0" brushRef="#br0" timeOffset="22306.704">27340 13494 0,'0'17'15,"0"1"-15,0 0 16,18-18-16,17 17 15,-17-34 1,-1 17-16,1-18 16,0-17-16,-18 17 15,0-17-15,-18 17 16,18 1-16,-18-1 16,1-17-1</inkml:trace>
  <inkml:trace contextRef="#ctx0" brushRef="#br0" timeOffset="22601.725">27464 13282 0,'0'0'16,"17"-18"-1,19 18-15,-19 0 0,1-17 16,17 17-16,1 0 15,-19 0-15,1 17 0,-1 1 16,-17 0-16,0-1 16,0 36-16,0-35 15,0 17-15,0 0 16,0 1-16,-17-19 16,17 1-16,0-36 31,-35 1 0</inkml:trace>
  <inkml:trace contextRef="#ctx0" brushRef="#br0" timeOffset="22825.99">27852 13670 0,'0'0'16,"53"0"-16,-36 0 15,1 18 1,-36-18-1</inkml:trace>
  <inkml:trace contextRef="#ctx0" brushRef="#br0" timeOffset="22940.865">27869 13776 0,'0'0'16,"18"0"-16,0 0 16,17 0-16,0-18 15,-17 18 1</inkml:trace>
  <inkml:trace contextRef="#ctx0" brushRef="#br0" timeOffset="23333.438">27411 13423 0,'0'-35'31,"0"70"-31,-18-70 16,1 35-16,-1 0 15,-17 18-15,17 17 16,18-18-1,18 1-15</inkml:trace>
  <inkml:trace contextRef="#ctx0" brushRef="#br0" timeOffset="23923.471">28222 13511 0,'0'0'31,"0"18"-31,18 0 0,0-1 16,34 54-1,37 17-15,-36-53 16,-1 18-16,1-17 16,0-1-16,0 0 0,53 36 15,-71-54-15,18 36 16,-35-35-16,-18-1 16,-18-17-1</inkml:trace>
  <inkml:trace contextRef="#ctx0" brushRef="#br0" timeOffset="24186.532">28751 13423 0,'-35'35'0,"70"-70"0,-88 106 16,18-36-16,18 18 0,-19 0 15,-17 88-15,18-70 16,-18 52 0,36-70-16,-1 0 0,0 0 15,1 0-15,-1-18 0</inkml:trace>
  <inkml:trace contextRef="#ctx0" brushRef="#br0" timeOffset="26173.628">29351 13829 0,'53'0'15,"0"0"1,-35-18-16,17 18 0,-17 0 16,-1 0-16</inkml:trace>
  <inkml:trace contextRef="#ctx0" brushRef="#br0" timeOffset="26294.621">29422 13935 0,'70'-18'16,"-140"36"-16,158-36 0,-70 0 16,-1 18-16</inkml:trace>
  <inkml:trace contextRef="#ctx0" brushRef="#br0" timeOffset="26956.602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">30533 13370 0,'18'0'31,"-1"-17"-31,1 17 15,35-18 1,-36 18-16,19 0 0,-19 0 16,1 0-16,-36 0 31</inkml:trace>
  <inkml:trace contextRef="#ctx0" brushRef="#br0" timeOffset="27835.825">30586 13388 0,'0'53'16,"0"-106"-16,0 123 0,0-34 15,0-1-15,17 0 16,-17 36-16,18-36 16,17 0-16,-17-35 15,0 18-15,17-18 16,-17 0-16,-1-18 15</inkml:trace>
  <inkml:trace contextRef="#ctx0" brushRef="#br0" timeOffset="28213.867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">31433 14041 0,'-18'52'16,"0"-34"-16,1 17 15,-19 18-15,19-35 16,-1 0-16,18-1 0,-18 1 15</inkml:trace>
  <inkml:trace contextRef="#ctx0" brushRef="#br0" timeOffset="30059.934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">32367 13353 0,'0'0'16,"36"0"-16,34 0 16,-35 35-16,71 53 15,-70-35-15,17 18 0,-18 17 16,18-18-16,-36 19 0,19-19 16,-19 89-16,-17-89 15,-35 54 1,0-71-16,-18-18 15</inkml:trace>
  <inkml:trace contextRef="#ctx0" brushRef="#br0" timeOffset="46342.474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4">22137 15840 0,'17'-18'0,"-34"36"0,70-54 15,-18 36 1,53-17-16,-35 17 16,-18 0-16,1-18 0,-19 18 15</inkml:trace>
  <inkml:trace contextRef="#ctx0" brushRef="#br0" timeOffset="47283.559">22666 15205 0,'35'-18'16,"1"0"-16,-19 1 0,18 17 16,1-18-1,-1 18-15,-35 18 16</inkml:trace>
  <inkml:trace contextRef="#ctx0" brushRef="#br0" timeOffset="47490.236">22701 15205 0,'0'17'0,"0"-34"0,0 70 16,18-36-16,-18 19 0,0 34 16,0-35-16,0 1 15,18 17-15,-18-18 16,35-17-16,-18-18 15,19 0 1,-1-18-16,-17 0 16</inkml:trace>
  <inkml:trace contextRef="#ctx0" brushRef="#br0" timeOffset="47863.024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">23671 16351 0,'0'0'15,"0"18"-15,-35 52 0,17-52 16,1 17-16,-18 1 16,17-19-16,0 19 0,-17-19 15</inkml:trace>
  <inkml:trace contextRef="#ctx0" brushRef="#br0" timeOffset="81408.348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">25065 15893 0,'0'0'0,"18"0"16,34 0-16,-16 0 15,34-18 1,-52 18-16,35-18 16</inkml:trace>
  <inkml:trace contextRef="#ctx0" brushRef="#br0" timeOffset="82394.36">25471 14993 0,'35'0'31,"-18"-18"-31,1 18 0,35-17 16,-18 17-16,-17 0 0,0-18 16,-1 18-16,-17-17 15</inkml:trace>
  <inkml:trace contextRef="#ctx0" brushRef="#br0" timeOffset="82571.94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5">20673 12330 0,'0'0'15,"17"17"-15,19 1 0,-19 0 16,19-18-16,-19 17 0,54-17 16,-54 18-16,36-1 15,-53 19-15,18-19 16,-18 19-16,0-1 0,-18-17 15,-17 17-15,17 0 16,1 0-16,-18 1 0,17-1 0</inkml:trace>
  <inkml:trace contextRef="#ctx0" brushRef="#br0" timeOffset="85994.822">26811 15558 0,'35'17'31,"-35"1"-31,36 17 16</inkml:trace>
  <inkml:trace contextRef="#ctx0" brushRef="#br0" timeOffset="86106.92">26864 15875 0,'0'0'15,"-18"53"-15,18-35 16,18-18-16,17 0 16</inkml:trace>
  <inkml:trace contextRef="#ctx0" brushRef="#br0" timeOffset="86413.53">27887 15328 0,'0'0'32,"-53"-70"-32,18 52 0,17 18 0,-35 0 15,36 18-15,-19 87 16,1 72-1,35-89-15,-17 18 0,17 0 16,17-18-16,1-18 16,-1-17-16,19 18 0,17-36 0,-18 18 15,53 0 1,-17-18-16,-36-35 16</inkml:trace>
  <inkml:trace contextRef="#ctx0" brushRef="#br0" timeOffset="86741.416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">28575 15205 0,'0'0'0,"18"0"32,140-36-1,-122 19-15,-19 34-16</inkml:trace>
  <inkml:trace contextRef="#ctx0" brushRef="#br0" timeOffset="87192.849">28663 15205 0,'35'158'31,"-70"-316"-31,88 352 0,-35-159 16,-1-17-16,1-1 0,0 1 15,17 0-15,-17-18 16,-1 17-16</inkml:trace>
  <inkml:trace contextRef="#ctx0" brushRef="#br0" timeOffset="87523.93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">29245 15099 0,'53'-18'31,"0"54"-15,-35-36-16,35 52 15,-36-34-15,-17 0 16,18-1-16,-18 19 15,0 17-15,0-18 16,0 0 0,-18-35-16,18 18 15,-17-18 1,-1 0-16,0 0 16,18 17 15</inkml:trace>
  <inkml:trace contextRef="#ctx0" brushRef="#br0" timeOffset="88037.556">29774 15963 0,'0'0'16,"-35"71"-16,18-36 0,-1-17 15,-35 17 1,18 0-16,17-35 16,0 18-16</inkml:trace>
  <inkml:trace contextRef="#ctx0" brushRef="#br0" timeOffset="88548.552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4">7602 16210 0,'0'0'0,"0"-17"15,18 17 1,17-18-16,-17-17 15,0 17-15,17-17 16,-18 17-16,1-17 0,0 35 16,-18-18-16,17 0 0,-17 36 31,0 17-15,18 1-16,-18-19 0,35 54 15,-17-53 1,0-1-16,17 1 0,-17-1 0</inkml:trace>
  <inkml:trace contextRef="#ctx0" brushRef="#br0" timeOffset="5557.536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1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">23178 4957 0,'0'-18'0,"-18"18"16,18 18 15,0-1-31,0 18 16,0 1-1,0 70-15,18-54 0,-18 19 16,0-18-16,17 18 0,-17-1 15,18-17-15,-1 35 16,-17-53-16,0 1 16,18-1-16,-18-17 0,0-1 15,-18 1-15,1 0 16</inkml:trace>
  <inkml:trace contextRef="#ctx0" brushRef="#br0" timeOffset="86555.509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">7585 10601 0,'0'-18'0,"0"1"16,0-1 0,0 36 15,0-1-15,17 1-16,-17 17 15,0 1-15,0-1 16,0 0-16,0 0 0,0 1 15,0-19-15,0 19 0,0-19 16,0 1-16,18-1 16</inkml:trace>
  <inkml:trace contextRef="#ctx0" brushRef="#br0" timeOffset="146515.887">7479 10901 0,'0'0'0,"18"17"0,-1 1 15,1 0 1,-1 17 0,-17-17-16,18-18 0,-18 17 15,18 1-15,-1-18 16,1-18-1,0 1-15,-1-19 16,1 19-16,17-1 16,-17 0-16,-1 1 0,-17-1 15,18 18-15,-18 18 16,0-1-16</inkml:trace>
  <inkml:trace contextRef="#ctx0" brushRef="#br0" timeOffset="149617.558">4727 9102 0,'0'-18'15,"0"0"1,0 36 62,0 0-78,0-1 16,0 19-16,0-1 0,0-17 15,0-1-15,0 1 16,0 17-16,18-17 0,-18-1 15,0-34 17,0-1-32</inkml:trace>
  <inkml:trace contextRef="#ctx0" brushRef="#br0" timeOffset="150089.063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8">4251 8678 0</inkml:trace>
  <inkml:trace contextRef="#ctx0" brushRef="#br0" timeOffset="154987.444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">20638 10089 0,'0'18'31,"0"0"-31,0-1 16,-18 36-16,18-17 15,-18 16-15,18 1 0,-17 53 16,17-53-16,0 18 16,0-36-16,0 0 15,0-17-15,0 17 16,0-52 15</inkml:trace>
  <inkml:trace contextRef="#ctx0" brushRef="#br0" timeOffset="158348.746">20373 10548 0,'0'18'16,"18"-1"-16,-36-52 0,36 88 0,-1-18 16,1 18-16,17 0 15,-17-35-15,-18-1 16,17-17-16,1 0 16,0 0-16,17 0 0,-17-17 15,17-1-15,0 0 16,36-52-16,-36 52 15,18-35-15,-35 36 0</inkml:trace>
  <inkml:trace contextRef="#ctx0" brushRef="#br0" timeOffset="186247.062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3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">5786 9895 0,'35'0'16,"-18"0"-16,-69 0 0,122 0 15,-52 0-15</inkml:trace>
  <inkml:trace contextRef="#ctx0" brushRef="#br0" timeOffset="-210348.651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-210200.835">3228 17498 0,'35'0'16,"-70"0"-16,141 17 0,-71-17 15,0 0-15</inkml:trace>
  <inkml:trace contextRef="#ctx0" brushRef="#br0" timeOffset="-209890.377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-209458.759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-209340.25">4410 17657 0,'17'35'15,"-34"-70"-15,52 105 0,-17-17 16,-1-53-16,1 0 0,0 0 16</inkml:trace>
  <inkml:trace contextRef="#ctx0" brushRef="#br0" timeOffset="-209222.779">4463 17410 0,'35'17'32</inkml:trace>
  <inkml:trace contextRef="#ctx0" brushRef="#br0" timeOffset="-208980.893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-203089.355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-202842.641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-199608.714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-199325.63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-198946.109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-198241.168">10336 16845 0,'0'18'16,"0"-1"-16,0 19 15,0-1-15,0 0 16,0 1-16,0 16 0,18 37 15,-18-54-15,0 0 16,18 0-16,-18-17 0,17 0 16,-17-1-16,18 1 15</inkml:trace>
  <inkml:trace contextRef="#ctx0" brushRef="#br0" timeOffset="-197765.418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-197223.421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-196366.81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-195999.914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-195925.446">9737 18274 0,'0'18'0,"35"-1"31</inkml:trace>
  <inkml:trace contextRef="#ctx0" brushRef="#br0" timeOffset="-195805.295">9843 18168 0,'0'-18'16,"0"36"-16,0-71 0,-18 53 0,18-17 15,0-1-15,18 18 16</inkml:trace>
  <inkml:trace contextRef="#ctx0" brushRef="#br0" timeOffset="-195592.583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-195130.544">10830 18115 0,'0'0'16,"53"71"-16,-35-36 16,-1 0-16,1 71 15,17-71-15,-17 1 0,0-1 16,-1-35-16,1 18 16,0-18-16,-1 0 0,1-18 15,-18 0-15,0-17 0,0-18 16,0 18-16,0 0 15,0-1-15,0 1 0,0 17 16,18 18 0,-1 18-16</inkml:trace>
  <inkml:trace contextRef="#ctx0" brushRef="#br0" timeOffset="-194552.357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-194233.246">12030 18150 0,'0'0'15,"0"-17"-15,-18-1 16,0 18 0,1 0-16,-1 0 0,18 18 15,-17-1-15,17 1 16,-18 35-16,36-35 0,-1-1 15,1 1-15,-1 0 16,19-1-16,-1-17 0,0 0 16,18-17-16,-35 17 15,-1-18-15,1 0 16,0-17-16</inkml:trace>
  <inkml:trace contextRef="#ctx0" brushRef="#br0" timeOffset="-193736.436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-193486.594">12647 18327 0,'0'0'32,"0"0"-32,0-53 15,18 18-15,-1-1 16,-17 1-16,0 17 15,18 1-15,-18-1 0,0 1 32,0 34-17,18-17 1</inkml:trace>
  <inkml:trace contextRef="#ctx0" brushRef="#br0" timeOffset="-193112.455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-192622.76">12488 18186 0,'-17'0'15,"17"17"-15,-36 54 16,19-18 0,-1-18-16,18-17 15,-17-1-15</inkml:trace>
  <inkml:trace contextRef="#ctx0" brushRef="#br0" timeOffset="-182166.718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-181861.285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-173489.81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-173169.428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-172907.427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-172586.227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-171834.24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-171513.604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-170973.276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-169095.378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-167396.322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-167225.704">16722 18203 0,'0'0'0,"17"0"0,1 18 15,0-18-15,17 0 16,0 0-16,-17 0 0</inkml:trace>
  <inkml:trace contextRef="#ctx0" brushRef="#br0" timeOffset="-166498.668">17674 18062 0,'0'0'0,"18"0"15,17 0 1,0 0-16,18-17 15,-17-1-15,16 18 0,72-35 16,-71 35-16,0-18 16,-18 18-16,0-18 0,-17 18 15</inkml:trace>
  <inkml:trace contextRef="#ctx0" brushRef="#br0" timeOffset="-166351.766">17974 18150 0,'0'36'16,"18"-1"-16,-36-106 0,36 177 15,-1-70-15,-17-1 0,0 18 16,18-18-16,-18 0 0</inkml:trace>
  <inkml:trace contextRef="#ctx0" brushRef="#br0" timeOffset="-161713.794">19156 17233 0,'0'18'16,"17"-18"0,36 0-16,0 0 15,0 0-15,18 0 0,-18 17 16,17-17-16,1-17 15,-1 17-15,1 0 0,-1 0 16,54 0-16,-71 0 16,35-18-16,-53 18 15,1 0-15,-19 0 16,1-17-16,0 17 0,-36-18 16,0 0-16</inkml:trace>
  <inkml:trace contextRef="#ctx0" brushRef="#br0" timeOffset="-161456.326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-160056.188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-159772.915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-159222.632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-158927.022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-157394.219">23777 17216 0,'36'0'16,"-19"0"-1,18 0-15,89 0 16,-54 0-16,19 0 16,-19 0-16,18 0 0,18 0 15,-18 0-15,-17-18 0,17 18 16,-17 0-16,35-18 0,-54 18 15,-34 0 1,0 0-16,-18-17 0</inkml:trace>
  <inkml:trace contextRef="#ctx0" brushRef="#br0" timeOffset="-157177.763">24642 17004 0,'17'0'15,"18"0"-15,-87 0 0,157 0 16,-16 35-16,-37-17 0,72 17 16,-89-17-1,36 35-15,-71-18 16,17-17-16,-17 17 0,-17-18 16,-1 1-16,-17 0 0,0-1 15,-1 1-15,1 0 16,-18-1-16,18-17 15</inkml:trace>
  <inkml:trace contextRef="#ctx0" brushRef="#br0" timeOffset="-155548.441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-154944.918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-154767.289">26723 17216 0,'18'0'16,"-1"-18"-16,1 18 0,-1-18 15,36 1 1,0-1-16,-17 0 0,-1 1 15,0-1-15,0-17 16,-17 17-16,-18 1 0,-18 17 16</inkml:trace>
  <inkml:trace contextRef="#ctx0" brushRef="#br0" timeOffset="-154606.698">26776 16863 0,'0'35'0,"0"-70"15,17 105-15,1-17 0,-18-17 16,18 16-16,-18-16 0,17 17 16,1 17-16,-18-52 15,18 17-15,-18-17 0,17-1 16</inkml:trace>
  <inkml:trace contextRef="#ctx0" brushRef="#br0" timeOffset="-154080.37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-153657.411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-151631.562">28610 16704 0,'-17'0'16,"-1"18"-16,-17 17 15,-18 88-15,35-34 16,1-1-16,-1 0 0,-17 0 15,17 0-15,0-17 16,18 70-16,0-88 0,18-18 16,-18 1-16,0-19 0</inkml:trace>
  <inkml:trace contextRef="#ctx0" brushRef="#br0" timeOffset="-150964.448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-150614.287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-149875.031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-149366.689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-135937.346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-133196.974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-132088.016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-130514.444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-102551.707">10442 3316 0,'18'18'0,"-18"-1"0,0 1 15,0 17-15,0 18 16,18-17-16,-1-19 16,-17 1-16,18-18 0,-1 17 15,1-17-15,0-17 16</inkml:trace>
  <inkml:trace contextRef="#ctx0" brushRef="#br0" timeOffset="-102435.663">10583 3422 0,'18'18'0,"17"35"31,-17-36-15,0 1-16</inkml:trace>
  <inkml:trace contextRef="#ctx0" brushRef="#br0" timeOffset="-102088.625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-101920.584">11359 3792 0,'0'18'16,"0"-36"-16,0 54 0,0-19 0,0 1 16,18 17-1,0-35-15,-1 18 16,1-18-16,0 0 15</inkml:trace>
  <inkml:trace contextRef="#ctx0" brushRef="#br0" timeOffset="-101829.831">11289 3598 0,'0'-17'15</inkml:trace>
  <inkml:trace contextRef="#ctx0" brushRef="#br0" timeOffset="-101431.679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-101130.727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-100919.641">12118 3351 0,'0'0'16,"0"36"0,0-1-16,0 0 15,0 18-15,18 0 0,-1 88 16,-17-88 0,0 18-16,18-36 0,-18 18 15,0 17-15,17-52 16,-17 0-16,18 17 15</inkml:trace>
  <inkml:trace contextRef="#ctx0" brushRef="#br0" timeOffset="-100634.049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-100435.466">12753 3316 0,'0'0'0,"0"18"16,-18-1-16,18 19 16,0-19-16,0 19 0,0-19 15,0 19-15,0-19 16</inkml:trace>
  <inkml:trace contextRef="#ctx0" brushRef="#br0" timeOffset="-100300.643">12912 3387 0,'0'0'15,"0"35"-15,0-17 0,0 17 16,0-17-16,0-1 0,-18 1 15</inkml:trace>
  <inkml:trace contextRef="#ctx0" brushRef="#br0" timeOffset="-98317.189">10389 4092 0,'-17'18'0,"34"-36"0,-52 54 16,0-1-16,17-18 15,0 1-15,18 0 0,-17-1 16,17 1-16,-18 0 0,18-1 16,0 1-1,0 0-15</inkml:trace>
  <inkml:trace contextRef="#ctx0" brushRef="#br0" timeOffset="-98075.707">10160 4180 0,'0'18'0,"0"-36"16,0 54-16,-18-19 0,18 1 15,-17 17-15,17-17 0,0 17 16,17 0-16,-17-17 16,18 0-16,0-1 0,-1-17 15,1 0-15,0 18 16,17-36-16,-18 18 16,1 0-16,0-17 0,-1 17 15</inkml:trace>
  <inkml:trace contextRef="#ctx0" brushRef="#br0" timeOffset="-95989.014">24165 5909 0,'0'-18'47,"18"18"-47,17-35 16,0 17-16,1-34 0,17 16 16,0-17-16,52-70 15,-52 52-15,-17 18 0,17-17 16,-36 17-16,18 0 15,-17 0-15,0 18 0,-18 17 16,0-17-16,0 17 16,-18 1-16,-52 34 31</inkml:trace>
  <inkml:trace contextRef="#ctx0" brushRef="#br0" timeOffset="-95679.829">24095 5644 0,'-18'18'15,"18"17"1,0 1-16,-18 17 0,1-1 16,17-16-16,0 17 15,17 0-15,1-36 0,0 1 16,-1 0-16,19-18 16,17 0-16,-18 0 0,18-18 15,0 18-15,-18-18 0,0 18 16,1 0-16</inkml:trace>
  <inkml:trace contextRef="#ctx0" brushRef="#br0" timeOffset="-94528.348">24765 3916 0,'0'53'31,"18"-18"-31,-18 0 0,17 18 15,1-35-15,-18 0 16,18-1-16</inkml:trace>
  <inkml:trace contextRef="#ctx0" brushRef="#br0" timeOffset="-94383.255">24888 4022 0,'18'0'0,"0"53"15,-1-36 1,-17 19-16,18-1 16,-18 0-16,18 0 0</inkml:trace>
  <inkml:trace contextRef="#ctx0" brushRef="#br0" timeOffset="-93938.228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-93345.916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-92616.003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-92438.329">27040 4092 0,'0'36'0,"0"-72"0,-17 89 0,17-18 15,17-17-15,1-18 16</inkml:trace>
  <inkml:trace contextRef="#ctx0" brushRef="#br0" timeOffset="-92304.817">27252 4022 0,'0'17'0,"0"-34"0,0 52 16,0-17-16,0 17 15,0-17-15,0-1 16,0 18-16,0-17 0</inkml:trace>
  <inkml:trace contextRef="#ctx0" brushRef="#br0" timeOffset="-70560.57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-70301.435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-67039.151">27234 12859 0,'0'0'0,"36"0"16,-1 0-16,18-18 16,0 18-16,70-18 15,-52 18-15,17-17 0,-17 17 16,17-18-16,0 1 16,0 17-16,-17-18 0,70 18 15,-88-18-15,0 18 16,-36 0-16,-34 0 15,-19 0-15</inkml:trace>
  <inkml:trace contextRef="#ctx0" brushRef="#br0" timeOffset="-66684.97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">10160 5980 0,'18'0'15,"70"0"1,-35 0-16,106 0 15,-54 17-15,142-17 16,-123 18-16,17-18 16,-18 0-16,124 18 15,-141-18-15,-18 0 16,-17 0-16</inkml:trace>
  <inkml:trace contextRef="#ctx0" brushRef="#br0" timeOffset="9693.97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">15910 7144 0,'36'0'16,"-1"0"-16,53 0 16,0 0-16,0 0 15,36 0-15,-1 0 0,18 0 16,195 0-16,-160 17 16,159-17-1,18 0-15,-194 0 16,-1 0-16,72-17 15,-160 17-15,-34-18 16</inkml:trace>
  <inkml:trace contextRef="#ctx0" brushRef="#br0" timeOffset="19680.529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">4833 8467 0,'0'35'0,"0"-70"0,0 88 15,0-36-15,0 1 0,18 0 16,-18-1-16,0 1 16,35 17-16</inkml:trace>
  <inkml:trace contextRef="#ctx0" brushRef="#br0" timeOffset="20954.601">5256 7885 0,'18'17'32,"17"36"-17,1 0-15,17-18 16,52 54-16,-52-37 16,71 37-16,-71-54 15,35 53-15,-53-53 16,36 36-16,-54-53 15,19 17-15,-36-53 32</inkml:trace>
  <inkml:trace contextRef="#ctx0" brushRef="#br0" timeOffset="21143.308">5750 7955 0,'-17'53'16,"-1"0"-16,-35 53 16,35-53-16,-34 70 15,34-70 1,0 53-16,18-71 16,0 53-16,0-70 15,18 0-15</inkml:trace>
  <inkml:trace contextRef="#ctx0" brushRef="#br0" timeOffset="21443.876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8">7867 8149 0,'18'0'31,"-18"18"-31,35-1 16,18 54-16,-36-36 0,19 1 15,-19-1-15,19 0 16,34 18-16,-35-18 16,18-17-16,-35 0 15,17-18-15,-17-18 16,-18-17-1</inkml:trace>
  <inkml:trace contextRef="#ctx0" brushRef="#br0" timeOffset="22571.534">8202 8149 0,'0'0'0,"-18"53"15,1-18-15,-18 54 16,17-54-16,0 18 0,-17 17 15,35-52-15,18 35 16</inkml:trace>
  <inkml:trace contextRef="#ctx0" brushRef="#br0" timeOffset="22740.034">8537 8431 0,'0'71'16,"0"-142"-16,-17 177 0,17-70 16,0-19-16,0 18 0,0-17 15,17 17 1,-17-17-16,18-18 0</inkml:trace>
  <inkml:trace contextRef="#ctx0" brushRef="#br0" timeOffset="23852.566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">9066 7867 0,'0'18'31,"36"35"-31,-19-18 16,19 18-16,17-18 16,-18 18-16,18 0 0,0-18 0,70 71 15,-70-71-15,-18 0 16,18 1-16,18 17 16,-36-36-16,-35 1 15,18-18-15</inkml:trace>
  <inkml:trace contextRef="#ctx0" brushRef="#br0" timeOffset="24835.74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">11465 8149 0,'18'18'15,"-18"-1"-15,35-17 16,18 53-16,-18-35 16,18 17-16,18 1 15,-36-19-15,18 18 16,-35-35-16,-1 0 15</inkml:trace>
  <inkml:trace contextRef="#ctx0" brushRef="#br0" timeOffset="26338.11">11748 8202 0,'0'0'0,"-18"35"15,-17 71-15,17-53 16,18 0-16,-18-18 0,36 1 16,-18-1-16,18-17 0</inkml:trace>
  <inkml:trace contextRef="#ctx0" brushRef="#br0" timeOffset="26677.849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">12665 7849 0,'0'18'94,"35"17"-79,0 1-15,36 52 16,-18-35-16,-18 0 0,18-1 16,0 1-16,53 36 15,-71-37-15,36 1 16,-36-35-16,-18 0 16,1-1-16,-36-17 15,1-17 1</inkml:trace>
  <inkml:trace contextRef="#ctx0" brushRef="#br0" timeOffset="28758.578">13106 7832 0,'0'17'0,"-53"89"16,18-53-16,-36 88 16,36-70-16,-18 70 15,35-71-15,18 19 16,0-54 0,18 0-16</inkml:trace>
  <inkml:trace contextRef="#ctx0" brushRef="#br0" timeOffset="29096.535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8">14552 8343 0,'35'0'16,"-17"0"-16,0 0 15,-1 0-15</inkml:trace>
  <inkml:trace contextRef="#ctx0" brushRef="#br0" timeOffset="29713.153">14870 8326 0</inkml:trace>
  <inkml:trace contextRef="#ctx0" brushRef="#br0" timeOffset="29830.713">15169 8343 0</inkml:trace>
  <inkml:trace contextRef="#ctx0" brushRef="#br0" timeOffset="29963.256">15328 8378 0,'35'0'16,"-70"0"-16,88 0 0,-35 18 16</inkml:trace>
  <inkml:trace contextRef="#ctx0" brushRef="#br0" timeOffset="30991.96">16034 7902 0,'-18'-17'15,"18"-1"-15,18 36 16,-1 17-16,19 0 0,52 71 15,-18-35-15,36 52 16,-35-70-16,35 35 16,-53-53-1,17 36-15,-52-53 16,-1-18-16</inkml:trace>
  <inkml:trace contextRef="#ctx0" brushRef="#br0" timeOffset="31176.391">16369 7973 0,'0'0'0,"-53"70"0,35-17 16,-17 0-16,17 18 15,1-18-15,-1 0 0,18-1 0,18 1 16,17 36-1,18-54-15</inkml:trace>
  <inkml:trace contextRef="#ctx0" brushRef="#br0" timeOffset="31444.23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">17903 8132 0,'0'0'0,"36"52"16,-1-16-16,0-1 0,54 53 16,-37-53-16,37 18 15,-36-17-15,-18-19 16,-18 1-16,19-18 15</inkml:trace>
  <inkml:trace contextRef="#ctx0" brushRef="#br0" timeOffset="32237.64">18239 8079 0,'-53'105'16,"106"-210"-16,-142 281 0,54-105 0,0-1 16,17-17-16,1 0 0,17 0 15,0 0-15,0-18 0,35 0 16</inkml:trace>
  <inkml:trace contextRef="#ctx0" brushRef="#br0" timeOffset="32677.363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">3863 9790 0,'0'0'0,"0"-18"0,0 0 15,0 1 1,0 34 15,35 1-15,-17 0-16,52 52 15,-17-35-15,0 18 0,53 18 16,0-1 0,-53-34-16,35-1 15,-53-17-15,18-1 16,-53 1-16</inkml:trace>
  <inkml:trace contextRef="#ctx0" brushRef="#br0" timeOffset="40129.778">4322 9648 0,'-18'36'15,"-35"34"1,18-34-16,-1 17 16,1-1-16,0 1 15,0 18-15,-18 17 16,53-53-16,-18 1 0,18 17 16,18-36-16</inkml:trace>
  <inkml:trace contextRef="#ctx0" brushRef="#br0" timeOffset="40325.746">4727 10054 0,'0'71'16,"0"-142"-16,0 177 0,-17-35 15,17-36-15,0 18 16,0-36 0</inkml:trace>
  <inkml:trace contextRef="#ctx0" brushRef="#br0" timeOffset="41570.324">4057 11307 0,'-18'0'16,"18"17"-16,18-17 15,0 35-15,-1-17 0,19 53 16,-1-54-16,35 36 16,-34-18-16,34 1 15,-35-1-15,1 0 16,-19-17-1,19 0-15,-36-1 16</inkml:trace>
  <inkml:trace contextRef="#ctx0" brushRef="#br0" timeOffset="41762.046">4357 11395 0,'-35'70'0,"70"-140"0,-88 176 16,35-71-16,-17 53 15,17-53-15,18 36 16,0-36-16,18-17 16,0-1-16</inkml:trace>
  <inkml:trace contextRef="#ctx0" brushRef="#br0" timeOffset="42004.396">4745 11536 0,'0'0'0,"18"35"16,-1-17-16,-17-1 0,0 36 15,0-35-15,-17 35 16,17-35-16,-18-1 16,18 1-16,18-1 15,-1-17-15,18 0 16,1-17-16,17-1 16</inkml:trace>
  <inkml:trace contextRef="#ctx0" brushRef="#br0" timeOffset="42526.088">5203 10266 0,'0'-18'16,"0"36"-16,36 17 15,-1-17-15,71 52 16,-36-34 0,-17-19-16,88 54 15,-70-54-15,-18 1 0,53 35 16,-71-35-16,0-18 16,-17 17-16,0 1 0</inkml:trace>
  <inkml:trace contextRef="#ctx0" brushRef="#br0" timeOffset="42743.42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">5680 11095 0,'35'-18'16,"-70"36"-16,105-53 0,-34 17 0,16 0 16,54-17-16,-53 17 15,35 18 1,-52 0-16,-1 18 16,-35 35-1,0-18-15,-35 1 0,-1 34 16,1-35-16,-18 18 15,36-35-15,-19 17 16,19-35-16</inkml:trace>
  <inkml:trace contextRef="#ctx0" brushRef="#br0" timeOffset="43896.037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">6720 10566 0,'18'0'16,"53"53"-1,-36-36-15,18 36 16,-18-18 0,-17 1-16,17-19 0,18 36 15,-35-35-15,-1 0 16,1-1-16,-36-17 31</inkml:trace>
  <inkml:trace contextRef="#ctx0" brushRef="#br0" timeOffset="44283.308">6985 10672 0,'-35'52'16,"70"-104"-16,-88 140 0,35-53 0,-17 53 16,18-53-16,17 18 15,0-35-15,17-18 16</inkml:trace>
  <inkml:trace contextRef="#ctx0" brushRef="#br0" timeOffset="44544.526">7179 10760 0,'-18'35'15,"18"0"1,0 18-16,18-53 15,17 35-15,1-35 16,-19 0-16,1 0 0,0-17 16,17-1-16,-35 1 15,0-19-15,-18 19 16,1-19 0,-19 1-16,19 35 15,-1-18-15,-17 1 16,35-1-16</inkml:trace>
  <inkml:trace contextRef="#ctx0" brushRef="#br0" timeOffset="44845.877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">4198 12735 0,'35'0'0,"18"53"16,0-18-16,35 36 15,-35-36-15,0 18 16,-18-17-16,18-1 15,18 35-15,-36-52 16,1 0 0,-19-18-16</inkml:trace>
  <inkml:trace contextRef="#ctx0" brushRef="#br0" timeOffset="46513.881">4568 12682 0,'-35'89'0,"70"-178"0,-105 230 16,17 1-1,18-72-15,17-17 0,0 53 16,18-71-16,0 0 16,18-17-16,0 0 0,17-18 15</inkml:trace>
  <inkml:trace contextRef="#ctx0" brushRef="#br0" timeOffset="47109.196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">4251 13899 0,'0'0'16,"18"18"-16,17 17 15,-17-17-15,17 17 16,53 53-16,-53-52 0,36 52 15,-36-53 1,36 36-16,-36-54 16,0 36-16,-35-35 15,18 0-15</inkml:trace>
  <inkml:trace contextRef="#ctx0" brushRef="#br0" timeOffset="47682.174">4604 13988 0,'-18'70'16,"36"-140"-16,-71 193 0,18-52 15,17-18-15,0 0 0,1 35 16,-1-53-16,18 18 15,18-53 1</inkml:trace>
  <inkml:trace contextRef="#ctx0" brushRef="#br0" timeOffset="47916.287">4904 14323 0,'0'53'16,"0"-106"-16,0 141 0,35-53 16,0-35-16,0 0 0,1 0 15,34-35-15,-17 0 16,-35 17-16</inkml:trace>
  <inkml:trace contextRef="#ctx0" brushRef="#br0" timeOffset="48016.623">5098 14429 0,'0'0'16,"0"17"-16,17 1 0,1-18 15</inkml:trace>
  <inkml:trace contextRef="#ctx0" brushRef="#br0" timeOffset="48416.411">5503 13070 0,'53'53'15,"-106"-106"-15,142 159 0,16-35 16,-34-54-16,88 36 16,-71-35-16,-18-18 0,54 35 15,-71-35-15,0 18 16,0 0-16,-18-18 0</inkml:trace>
  <inkml:trace contextRef="#ctx0" brushRef="#br0" timeOffset="48599.53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">6121 13776 0,'0'0'0,"17"0"32,36 0-32,-17 0 15,34 18-15,-35-18 16,-17 17-16,0-17 15,-36 18 1,0 0-16,1-1 0,-54 36 16,36-53-16,0 18 15</inkml:trace>
  <inkml:trace contextRef="#ctx0" brushRef="#br0" timeOffset="49588.719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">7073 13247 0,'0'35'16,"0"-70"-16,0 88 0,18-18 0,17 18 16,36 17-16,-36-34 15,53 34-15,-53-34 16,18 17-16,-35-53 15,0 17-15</inkml:trace>
  <inkml:trace contextRef="#ctx0" brushRef="#br0" timeOffset="49972.975">7320 13370 0,'0'0'16,"-53"53"-16,36 0 15,-54 18-15,36-18 16,17-18-16,0 18 0,1 17 16,17-52-16,0 0 15,17-1-15</inkml:trace>
  <inkml:trace contextRef="#ctx0" brushRef="#br0" timeOffset="50295.794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">7426 10672 0,'0'17'16,"0"18"-16,0 36 16,0-36-1,18 53-15,-18-35 16,0 0-16,35 0 16,-35-17-16,35-19 15,-17-17-15,-1-17 16,1-1-16</inkml:trace>
  <inkml:trace contextRef="#ctx0" brushRef="#br0" timeOffset="51568.487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">7320 10054 0,'-17'0'0,"34"-17"46,-17-19-30,18 1-16,-1-18 16,1-17-1,-18 17-15,18 17 16,-18-52-16,0 53 0,0-18 16,17 35-1,-17 1-15,0-1 0</inkml:trace>
  <inkml:trace contextRef="#ctx0" brushRef="#br0" timeOffset="54628.328">7179 9825 0,'0'0'16,"0"18"-16,0-1 16,18 18-1,-18-17-15,17 17 0,1-17 16,0 17-16,17-17 0,18 35 15,-36-53-15,36 17 16,-17-17-16,-19-17 16,36-18-1,-35 17-15,-1-35 16,1 35-16,-18 1 16</inkml:trace>
  <inkml:trace contextRef="#ctx0" brushRef="#br0" timeOffset="57730.505">4498 15275 0,'18'18'31,"52"35"-31,-35-18 15,54 71 1,-54-71-16,0 1 0,36 34 16,-36-17-1,-17-53-15,-18 18 0</inkml:trace>
  <inkml:trace contextRef="#ctx0" brushRef="#br0" timeOffset="57915.27">4745 15311 0,'-35'70'16,"70"-140"-16,-88 193 0,18-70 0,-18 35 16,17 0-1,19-52-15,17-1 16,0 0-16,17-17 0,1-1 15</inkml:trace>
  <inkml:trace contextRef="#ctx0" brushRef="#br0" timeOffset="59238.634">5062 15540 0,'18'0'15,"0"0"1,-1 0-16,36-18 16,-35 18-16,-1 0 0,1 0 15,-18 18 1</inkml:trace>
  <inkml:trace contextRef="#ctx0" brushRef="#br0" timeOffset="59500.578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2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">5256 16722 0,'-35'53'15,"17"-36"-15,1 54 16,17-36-16,0 18 15,0-35-15,35 17 16,-17-17-16,17-18 16,-17 0-16,-1 0 15,1 0-15,-18-18 0,18 0 16,-18 1 0,-18-19-16,18 1 15,-35 0-15,35 17 16,-18-17-1</inkml:trace>
  <inkml:trace contextRef="#ctx0" brushRef="#br0" timeOffset="61395.108">5803 15752 0,'-17'17'16,"34"-34"-16,-34 69 0,69 1 16,-16-17-16,87 34 15,-70-35-15,71 18 16,-71-35-16,35 17 16,-53-17-16,18 0 15</inkml:trace>
  <inkml:trace contextRef="#ctx0" brushRef="#br0" timeOffset="61579.322">6297 15998 0,'18'0'16,"-1"18"-16,1 0 0,17 17 16,-17 0-16,0-17 15,17 35-15,-35-18 16,0 0-16,-18-35 15,1 36 1,-1-36-16,0 17 0,1-17 16</inkml:trace>
  <inkml:trace contextRef="#ctx0" brushRef="#br0" timeOffset="62069.168">5821 16722 0,'-35'17'0,"70"-34"0,-53 34 32,89-52-17,-36 17-15,71-52 0,-53 35 16,53-18-1,-53 17-15,17 1 16,-52 17-16,-1 18 16</inkml:trace>
  <inkml:trace contextRef="#ctx0" brushRef="#br0" timeOffset="62241.653">6279 16404 0,'18'0'15,"-36"0"-15,54 0 0,-19 0 0,54-17 16,-18-1-16,-18 0 15,0 18-15,1 0 0,-19 0 16,1 0-16,-36 18 16,1 0-1,-1 17-15,0-18 16,18 19-16</inkml:trace>
  <inkml:trace contextRef="#ctx0" brushRef="#br0" timeOffset="62636.611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">7108 16087 0,'36'35'16,"-72"-70"-16,107 88 0,-36-36 0,36 19 15,-36-19 1,36 1-16,-36-18 16</inkml:trace>
  <inkml:trace contextRef="#ctx0" brushRef="#br0" timeOffset="62980.289">7303 16122 0,'-53'35'15,"106"-70"-15,-124 88 0,36 0 16,35-18 0,0 18-16,0-18 0,17-17 15,1-18 1</inkml:trace>
  <inkml:trace contextRef="#ctx0" brushRef="#br0" timeOffset="63230.696">7514 16157 0,'0'0'15,"18"36"-15,-1-19 0,1 1 16,0-18-16,35 17 16,-36-17-16,19 0 15,-19-17 1,1-18-16,-18 17 15,-18 0-15,1-35 16,-1 18-16,-17 0 16,17 17-16,18 0 15,-35 18-15</inkml:trace>
  <inkml:trace contextRef="#ctx0" brushRef="#br0" timeOffset="63447.56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">5398 17463 0,'17'0'16,"1"17"0</inkml:trace>
  <inkml:trace contextRef="#ctx0" brushRef="#br0" timeOffset="64109.82">5503 17868 0,'0'0'0,"0"18"0,0 17 16</inkml:trace>
  <inkml:trace contextRef="#ctx0" brushRef="#br0" timeOffset="64259.759">5662 18062 0,'0'0'0,"-18"36"0,18-1 15,0-18-15,18-17 16,0 0-16,-1 0 0,1-17 16,0 17-16,-1-18 15</inkml:trace>
  <inkml:trace contextRef="#ctx0" brushRef="#br0" timeOffset="65076.824">8396 10866 0,'-18'0'0,"18"17"16,53 54-1,-17-18-15,34 0 16,1 17-16,35 1 0,-1-1 0,1 1 16,141 70-1,-123-71-15,-18-17 0,17 0 16,-17 0-16,106 53 15,-124-71-15,0 18 0,18 18 16,-71-54-16,0 1 16</inkml:trace>
  <inkml:trace contextRef="#ctx0" brushRef="#br0" timeOffset="65317.823">9966 11624 0,'53'18'16,"-18"-1"-16,0 1 16,1 0-16,17-1 0,-18 1 15,18 0-15,-36 17 0,19-18 16,-36 54-16,0-53 16,-36 52-1,1-35-15,-18-17 0,-35 53 16,35-36-16,0 0 15,0 0-15,-35 36 16,35-36-16</inkml:trace>
  <inkml:trace contextRef="#ctx0" brushRef="#br0" timeOffset="65785.5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">10777 16510 0,'36'35'16,"-19"1"-16,71 52 16,-52-35-1,17 0-15,0 0 16,0-18-16,52 35 0,-69-34 16,34-19-16</inkml:trace>
  <inkml:trace contextRef="#ctx0" brushRef="#br0" timeOffset="68913.415">11042 16722 0,'0'0'16,"-53"70"-16,18-34 0,-1 16 0,1 54 16,35-53-1,-17 35-15,34-52 16,18-19-16</inkml:trace>
  <inkml:trace contextRef="#ctx0" brushRef="#br0" timeOffset="69164.512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">10971 12065 0,'18'18'31,"17"17"-31,1 18 16,34 35-16,-17-53 15,-18 18-15,71 18 16,-71-54-16,36 19 16,-36-36-16,18 0 15</inkml:trace>
  <inkml:trace contextRef="#ctx0" brushRef="#br0" timeOffset="70181.955">11254 12153 0,'-36'18'16,"72"-36"-16,-107 71 0,53 0 16,-17-18-16,-18 71 15,36-53-15,-1 35 16,18-52-16,35 16 15,1-52-15,-1 0 16</inkml:trace>
  <inkml:trace contextRef="#ctx0" brushRef="#br0" timeOffset="70404.826">11395 12294 0,'0'0'16,"-18"36"-16,18-1 0,0 18 15,18-36-15,-1 1 16,19 0-16,-1-18 0,18 0 16,-18 0-16,0-36 15,-17 19 1,0-18-16,-18-1 16,-36 1-16,19 17 15,-1 1-15,0-1 0,1 18 16</inkml:trace>
  <inkml:trace contextRef="#ctx0" brushRef="#br0" timeOffset="70705.193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">12577 12806 0,'0'0'16,"17"70"-16,18-17 0,89 88 15,-36-52 1,106 122 0,-88-105-16,106 123 0,-89-140 15,-35-1-15,18-18 16,-18 1-16,53 35 15,-105-89-15,17 19 16,-53-19-16</inkml:trace>
  <inkml:trace contextRef="#ctx0" brushRef="#br0" timeOffset="71416.026">13741 13653 0,'0'0'0,"35"0"15,36 35-15,-19 0 0,37 36 16,-54-18 0,18 35-16,-36-35 15,-34 35-15,-1-35 16,-52 53-16,34-53 16,-52 35-16,0 0 15,53-53-15,-18 0 16,18 1-1,-18-19-15</inkml:trace>
  <inkml:trace contextRef="#ctx0" brushRef="#br0" timeOffset="71729.427">12294 16210 0,'18'-53'16,"-36"106"-16,71-159 0,0 53 15,0-17-15,0 17 0,18-18 16,-1 1-16,18-1 0,0 1 16,-17-1-16,17-17 0,89-36 15,-107 54-15,1 17 16</inkml:trace>
  <inkml:trace contextRef="#ctx0" brushRef="#br0" timeOffset="71933.829">13335 14781 0,'0'0'16,"18"-17"-16,35-1 16,-18 0-16,35 1 0,1-1 15,0 1-15,70-19 16,-71 36-16,-35 0 0,18 36 16,-53-1-1,0 0-15,-53 53 0,18-35 16,-35 35-1,52-52-15,-17 17 16</inkml:trace>
  <inkml:trace contextRef="#ctx0" brushRef="#br0" timeOffset="72362.067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">14464 14429 0,'18'0'16,"-1"0"-16,1 17 0,52 36 15,-34-18-15,17 18 0,-18-17 16,53 52-1,-53-71-15,36 36 16,-53-53-16,-1 0 0,1-17 16</inkml:trace>
  <inkml:trace contextRef="#ctx0" brushRef="#br0" timeOffset="72718.261">14728 14517 0,'-52'88'15,"34"-35"-15,0 17 16,-17-17-16,35 18 0,0-18 16,0-18-16,18 0 0,-1 1 15</inkml:trace>
  <inkml:trace contextRef="#ctx0" brushRef="#br0" timeOffset="73002.136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">14640 14764 0,'18'-18'0,"-18"0"16,18 1-16,-1-1 16,1 1-16,-1-19 15,1 1-15,0 0 16,17-18-16,0-35 15,1 52-15,-1-34 16,-17 35-16,-1 17 16,1 0-16,-1 1 15,-17-1-15</inkml:trace>
  <inkml:trace contextRef="#ctx0" brushRef="#br0" timeOffset="74047.347">16175 14534 0,'0'0'16,"35"18"-16,36-18 16,-1 0-16,1 0 15,17 0-15,-17-18 0,17 18 0,0-17 16,-17-1-16,-1 18 15,-17-17-15</inkml:trace>
  <inkml:trace contextRef="#ctx0" brushRef="#br0" timeOffset="74226.255">16845 14252 0,'53'0'15,"-18"0"-15,1 0 16,87 36-16,-70-19 15,-18 1-15,18 52 16,-53-34-16,0-1 16,-17 0-16,-19 0 0,-70 36 15,36-36-15</inkml:trace>
  <inkml:trace contextRef="#ctx0" brushRef="#br0" timeOffset="74753.171">15169 14517 0,'0'-18'0,"0"36"0,-17-36 16,-18 1-16,17 17 16,0 0-16,-17 17 15,35 18-15,0 36 16,35-36-16,1 53 16</inkml:trace>
  <inkml:trace contextRef="#ctx0" brushRef="#br0" timeOffset="77483.479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">2981 8308 0,'0'0'0,"18"-18"0,-1 18 15,1 0 1,17 0-16,0 18 15</inkml:trace>
  <inkml:trace contextRef="#ctx0" brushRef="#br0" timeOffset="77795.352">3016 8678 0,'0'0'15,"71"18"-15,-36-18 0,36 0 16,-36 0-16,0-18 15</inkml:trace>
  <inkml:trace contextRef="#ctx0" brushRef="#br0" timeOffset="78858.057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6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">11395 9066 0,'-18'0'15,"0"0"-15,-17 0 0,35 18 16,-35 53-1,35-18-15,0 88 16,0-71-16,18 71 16,17-88-16,35 71 15,-34-89-15,34 36 16,-35-54-16,36 1 16,-53-18-16</inkml:trace>
  <inkml:trace contextRef="#ctx0" brushRef="#br0" timeOffset="88693.381">11783 9102 0,'0'0'16,"0"53"-16,0-18 0,0 18 16,0 0-16,17 0 0,-17 70 15,18-70 1,-18 0-16,18 0 0,-1 0 15,1-18-15,17 18 16,-17-35-16</inkml:trace>
  <inkml:trace contextRef="#ctx0" brushRef="#br0" timeOffset="88995.481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">11307 13388 0,'35'35'15,"-18"0"-15,19 36 16,-19-36-16,1 18 15,0 0-15,-1 18 0,1-18 16,0 17-16,-1-17 0,1-18 16,17 18-16,-17-35 15</inkml:trace>
  <inkml:trace contextRef="#ctx0" brushRef="#br0" timeOffset="100557.696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59">7779 14270 0,'17'18'0,"1"-18"15,0 35 1,-1-18-16,19 19 0,17 34 15,-18-34-15,18 16 16,-18-16-16,18 17 16,-18-36-16,0 1 15,-17 0-15,-18-1 0,-18-17 32</inkml:trace>
  <inkml:trace contextRef="#ctx0" brushRef="#br0" timeOffset="101386.542">7673 14517 0,'-18'0'16,"54"0"-16,-1 0 16,-18-18-16,54-35 15,-36 18-15,18-18 16,-35 18-1,0 17-15,-18 1 16,17 17 0,1 35-1,-1-18-15,1 1 0,17 17 16,-17-17 0,17 0-16,-17-18 15</inkml:trace>
  <inkml:trace contextRef="#ctx0" brushRef="#br0" timeOffset="102003.495">7585 11465 0,'0'18'15,"17"0"-15,1-1 16,35 54-16,-18-18 15,36 35-15,-36-35 16,36 17-16,-18-17 16,17 0-1,-35-35-15,1-1 16,-19-17-16,-17-17 16</inkml:trace>
  <inkml:trace contextRef="#ctx0" brushRef="#br0" timeOffset="102247.005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">21731 9049 0,'-35'35'16,"-53"53"-16,35-35 16,-35 71-16,52-71 15,1 52 1,35-69-16,18-19 0,52 19 16</inkml:trace>
  <inkml:trace contextRef="#ctx0" brushRef="#br0" timeOffset="113784.726">22084 9366 0,'0'53'16,"0"-18"-16,0 1 0,-18 34 16,18-52-16,-17 70 15,17-53 1,17-17-16</inkml:trace>
  <inkml:trace contextRef="#ctx0" brushRef="#br0" timeOffset="114165.281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">21978 10566 0,'0'0'15,"71"0"-15,-54 17 0,1 1 16,0 0 0,-18 35-16,-18-18 15,-17 35-15,17-34 16,-17 34-16,35-52 16,17-1-1,1 1-15,0-18 0,-1 0 16,19 0-16,34 0 15,-52 0-15,17 18 16,-17-18-16</inkml:trace>
  <inkml:trace contextRef="#ctx0" brushRef="#br0" timeOffset="115017.153">21502 11606 0,'0'0'15,"0"18"-15,35 17 16,0 1-16,1-1 16,-1 0-16,53 53 15,-53-52-15,36 34 16,-36-35-16,-17-17 0,0 0 16,17-18-1,-35-18-15</inkml:trace>
  <inkml:trace contextRef="#ctx0" brushRef="#br0" timeOffset="115161.705">21784 11642 0,'-35'17'0,"35"19"16,-36-1-16,19 18 0,-1 0 16,-17 53-1,17-36-15,18-17 0,0-18 0,18 1 16,0-1-1</inkml:trace>
  <inkml:trace contextRef="#ctx0" brushRef="#br0" timeOffset="115455.755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">21696 12718 0,'17'35'16,"1"-17"0,35 34-16,-18-16 15,36 17-15,-36-36 16,18 36-1,-35-53-15</inkml:trace>
  <inkml:trace contextRef="#ctx0" brushRef="#br0" timeOffset="116118.294">21925 12718 0,'0'0'16,"-35"35"-16,0-17 0,-18 34 16,35-16-16,0 34 15,1-52-15,17 35 16,0-35-16</inkml:trace>
  <inkml:trace contextRef="#ctx0" brushRef="#br0" timeOffset="116328.167">22049 12929 0,'-18'18'16,"36"-36"-16,-36 54 0,18-1 15,0-17-15,0-1 0,18 1 16,17-1-16,0 1 0,0-18 15,1 0-15,34 0 16,-52 0-16,17-18 16</inkml:trace>
  <inkml:trace contextRef="#ctx0" brushRef="#br0" timeOffset="116424.858">22190 13176 0,'53'53'15,"-106"-106"-15</inkml:trace>
  <inkml:trace contextRef="#ctx0" brushRef="#br0" timeOffset="116656.719">22313 14041 0,'0'0'16,"-17"35"-16</inkml:trace>
  <inkml:trace contextRef="#ctx0" brushRef="#br0" timeOffset="116780.668">22190 14482 0,'17'17'16</inkml:trace>
  <inkml:trace contextRef="#ctx0" brushRef="#br0" timeOffset="116979.844">22243 15099 0,'0'0'15,"17"35"-15,1-17 0,0-1 16</inkml:trace>
  <inkml:trace contextRef="#ctx0" brushRef="#br0" timeOffset="117085.361">22278 15416 0,'0'0'16,"-18"18"-16,18 0 0,0-1 15</inkml:trace>
  <inkml:trace contextRef="#ctx0" brushRef="#br0" timeOffset="117447.951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">22578 16775 0,'-18'53'0,"36"-106"0,-36 123 16,18-52-16,35-36 16,-17 1-1,0-1-15,-1-35 16,1 35-16,17-17 15,-17 35-15,0 0 16,-1 18 0,-17 17-16,18-17 15,-18 17 1,0-53 0</inkml:trace>
  <inkml:trace contextRef="#ctx0" brushRef="#br0" timeOffset="118520.53">22860 9684 0,'-18'-18'0,"36"36"0,-53-54 15,17 19-15,36 17 47,35 0-31,-18 0-16,18-18 0,53-17 15,-36 17-15,18-17 16,1 17-16,105-52 16,-36-1-1,-87 54-15,-18-19 0,35 1 16,-35 17 0,-53 1-16</inkml:trace>
  <inkml:trace contextRef="#ctx0" brushRef="#br0" timeOffset="118720.682">23654 9208 0,'0'0'15,"17"0"-15,19 0 0,-19-18 16,72 0 0,-54 18-16,71-17 15,-71 17-15,18 0 16,-36 17-16,-17 19 0,0 34 15,-17-35-15,-1 1 16,-17-1-16,17 0 16,-17-17-16,17 17 15,1 0-15,-1-17 0</inkml:trace>
  <inkml:trace contextRef="#ctx0" brushRef="#br0" timeOffset="119332.493">22737 10777 0,'17'-17'0,"18"-19"16,1 1-16,52-71 16,-35 36-16,88-89 15,-70 71-15,17 0 16,53-89-16,-88 89 15,17-35-15,-34 52 16,-19-17-16,-17 70 16,-17 1-16</inkml:trace>
  <inkml:trace contextRef="#ctx0" brushRef="#br0" timeOffset="119509.68">23195 10089 0,'0'0'15,"18"0"-15,17 0 0,0-17 16,36-18 0,-36 17-16,0-17 15,1 17-15,34 0 0,-34 18 16,-1 0-16,-35 18 16,-18 0-1</inkml:trace>
  <inkml:trace contextRef="#ctx0" brushRef="#br0" timeOffset="119796.095">22931 11624 0,'70'-176'16,"-140"352"-16,211-458 0,-18 17 15,-35 142-15,89-142 16,-71 142-16,52-71 16,-87 123-16,17-52 15,-70 70-15,-18 17 16,-18 36-16</inkml:trace>
  <inkml:trace contextRef="#ctx0" brushRef="#br0" timeOffset="120255.411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09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">27093 11359 0,'0'-17'15,"0"34"-15,0-52 16,18 35-16,0 0 15,17 18-15,-35-1 16,18 1-16,-18 0 16,-36-1-1,-17-17-15</inkml:trace>
  <inkml:trace contextRef="#ctx0" brushRef="#br0" timeOffset="124615.079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">25612 14252 0,'0'0'15,"247"-317"-15,-142 176 0,160-177 16,17 1 0,-141 158-16,0 0 0,-17 18 15,-18 18-15,-36 34 16,-17 19-16,-53 52 0</inkml:trace>
  <inkml:trace contextRef="#ctx0" brushRef="#br0" timeOffset="125660.204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">27570 12259 0,'-18'0'16,"36"0"-16,-18 0 0,17 0 0,54 0 15,-18 0-15,17 18 16,-17-18-16,35 0 0,-17 17 15,88-34 1,-89 17-16,54-36 16,-71 36-16,-18-35 15</inkml:trace>
  <inkml:trace contextRef="#ctx0" brushRef="#br0" timeOffset="127045.735">28205 12012 0,'35'-18'15,"-17"18"-15,17 0 16,0 0-16,0 18 0,36 17 16,-36-17-16,0 17 15,-17 1-15,-18 16 16,-35-16 0,-36 34-16,18-34 15,-35 17-15,35-18 16,-17 0-16,34-17 15</inkml:trace>
  <inkml:trace contextRef="#ctx0" brushRef="#br0" timeOffset="127646.868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">25753 17427 0,'0'18'31,"17"70"-31,19-35 16,34 88-16,-17-70 15,0-18-15,71 52 16,-54-69-16,89-1 16,-71-35-16,-17 0 15,-18 0-15,-1-18 0,-16 18 16,-1-17-16,-17 17 0,-1-53 15,1 35-15</inkml:trace>
  <inkml:trace contextRef="#ctx0" brushRef="#br0" timeOffset="136249.078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">29563 17039 0,'0'0'0,"35"-17"0,0-19 15,1 36-15,-1-35 16,-17 17-16,-18 1 16,0-19-16,-18 19 15</inkml:trace>
  <inkml:trace contextRef="#ctx0" brushRef="#br0" timeOffset="137762.111">29563 16686 0,'53'53'15,"-36"-17"-15,1 17 0,17 35 16,1 18 0,-19-71-16,1 53 15,-18-70-15,17 35 16,-17-36-16,0 1 16</inkml:trace>
  <inkml:trace contextRef="#ctx0" brushRef="#br0" timeOffset="137906.619">29863 17163 0,'17'0'15,"-17"-18"-15,0 0 16,0 1 0,0-1-16,0 0 15,18 1-15,-18-1 0,-18 1 16</inkml:trace>
  <inkml:trace contextRef="#ctx0" brushRef="#br0" timeOffset="138267.56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">30374 16581 0,'0'70'16,"18"-17"-16,-18 18 15,35 70-15,-35-71 16,18 1-16,17 35 16,-17-71-16,-1 18 15,-17-36-15,0 1 16,0-36 0,0-17-1</inkml:trace>
  <inkml:trace contextRef="#ctx0" brushRef="#br0" timeOffset="138957.5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">31538 16245 0,'0'0'15,"18"0"-15,0 53 0,-1 0 16,19 88 0,-36-70-16,35 88 15,-18-71-15,19 53 16,-19-88-16,36 17 15,-17-34-15,-19-36 16</inkml:trace>
  <inkml:trace contextRef="#ctx0" brushRef="#br0" timeOffset="140363.531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5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">29510 16051 0,'-18'0'16,"1"0"-1,17 18 17,17-18-1,1-18-31,17 1 16,0 17-16,89-36 15,-54 19-15,19-1 16,140-35-16,-123 36 15,17-1-15,1-17 0,-1 17 16,71-17 0,-70 17-16,-89 18 0,-35-17 15</inkml:trace>
  <inkml:trace contextRef="#ctx0" brushRef="#br0" timeOffset="176223.644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">31150 14482 0,'0'0'0,"18"52"0,-18 1 16,18 18-16,-18-36 15,17 53-15,-17-52 16</inkml:trace>
  <inkml:trace contextRef="#ctx0" brushRef="#br0" timeOffset="178737.308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">31644 12647 0,'0'0'15,"-35"53"-15,17 0 0,1 17 16,-1 19-16,18-1 0,-18 18 0,18 0 15,0 88 1,18-106-16,0-18 0,52 36 16,-17-35-1</inkml:trace>
  <inkml:trace contextRef="#ctx0" brushRef="#br0" timeOffset="179242.91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">33002 12647 0,'71'124'16,"-36"-54"-16,0 18 16,1 89-1,-19-71-15,-52 105 16,0-105-16,-18 0 0,0-36 15</inkml:trace>
  <inkml:trace contextRef="#ctx0" brushRef="#br0" timeOffset="194363.533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">4216 9843 0,'-18'0'16,"18"17"-16,0 1 0,18 17 15</inkml:trace>
  <inkml:trace contextRef="#ctx0" brushRef="#br0" timeOffset="13412.027">4357 10195 0,'-18'0'16,"1"0"0</inkml:trace>
  <inkml:trace contextRef="#ctx0" brushRef="#br0" timeOffset="15129.093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">6174 9560 0,'35'-17'0,"-17"-1"15,17 0 1,-18 1-16,19 17 0</inkml:trace>
  <inkml:trace contextRef="#ctx0" brushRef="#br0" timeOffset="15606.671">6209 9507 0,'0'18'16,"0"0"-16,0 17 15,18 0-15,-18 0 16,0 1-16,0 34 16,17-17-1,-17-35-15,18 0 0,17-1 16,-17 1-16,-1-18 16,19 0-16,-19 0 0,19 0 15</inkml:trace>
  <inkml:trace contextRef="#ctx0" brushRef="#br0" timeOffset="15963.937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">7126 10089 0,'-18'71'16,"36"-142"-16,-53 160 0,0-54 0,-18 0 15,17-17-15,19-1 16</inkml:trace>
  <inkml:trace contextRef="#ctx0" brushRef="#br0" timeOffset="17431.566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">8132 9313 0,'17'0'16,"18"0"-16,18 0 15,-17 0-15,34-17 16,-52 17-16,-1 0 16,1 0-16</inkml:trace>
  <inkml:trace contextRef="#ctx0" brushRef="#br0" timeOffset="17936.97">8237 9349 0,'0'0'16,"0"53"-16,-17-18 0,-1 53 15,0-53-15,18 53 16,0-52-16,0 17 15,18-36-15,35 19 16,-35-19-16,17-17 16,18 0-1,-18 0-15,-17 0 0</inkml:trace>
  <inkml:trace contextRef="#ctx0" brushRef="#br0" timeOffset="18292.405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">1252 11448 0,'0'35'16,"0"0"0,0 36-16,18 52 0,0-35 15,-1 1-15,1-19 16,0 1-16,17 52 15,-18-88-15,1-17 16,0 0-16</inkml:trace>
  <inkml:trace contextRef="#ctx0" brushRef="#br0" timeOffset="20216.931">1288 11553 0,'0'0'16,"35"-17"-16,0-1 16,36 1-16,-36 17 15,36-18-15,-54 18 16,1 18-16,-18-1 0,0 1 16,-18-1-16</inkml:trace>
  <inkml:trace contextRef="#ctx0" brushRef="#br0" timeOffset="20328.549">1341 11836 0,'52'0'15,"-104"0"-15,140 0 0,-53 0 0,36-18 16,-36 0-16</inkml:trace>
  <inkml:trace contextRef="#ctx0" brushRef="#br0" timeOffset="20562.263">1552 11959 0,'18'53'15,"0"-35"-15,17-1 0,0 19 16,0-36 0,-17 0-16,0 0 0,-1 0 0,1 0 15,0-18 1,-18 0-16,-18-17 15,0 17-15,-35-17 16,36 18-16,-19-19 16,1 36-1,18 0-15</inkml:trace>
  <inkml:trace contextRef="#ctx0" brushRef="#br0" timeOffset="20786.085">1940 12136 0,'-17'-36'15,"17"19"-15,-18-54 16,18 36-16,0-36 16,0 36-1,0 0-15,0 17 0,18-17 16,17 35-1,-17 17-15,-1 19 16,1-36-16</inkml:trace>
  <inkml:trace contextRef="#ctx0" brushRef="#br0" timeOffset="21456.603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">3210 11483 0,'0'18'0</inkml:trace>
  <inkml:trace contextRef="#ctx0" brushRef="#br0" timeOffset="22331.168">3334 11783 0,'17'0'16</inkml:trace>
  <inkml:trace contextRef="#ctx0" brushRef="#br0" timeOffset="24709.933">4198 11183 0,'18'35'16,"-18"1"-16,17 69 15,1-34-15,0 88 16,-1-89 0,-17 1-16,18-18 0,0-18 15,-18 0-15,35 1 16,-35-19-16,35-34 16</inkml:trace>
  <inkml:trace contextRef="#ctx0" brushRef="#br0" timeOffset="24984.617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">5592 11077 0,'0'106'16,"17"-53"-16,1 18 15,-1 52-15,1-52 16,-18-1-16,18-17 0,-1 53 16,1-71-1,0 0-15,-18 1 0</inkml:trace>
  <inkml:trace contextRef="#ctx0" brushRef="#br0" timeOffset="27218.64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8">7461 11007 0,'18'-18'15,"0"18"-15,34 0 16,-16 0-16,-1 0 0,0 0 16,1 0-16,-1 0 15,-18 0-15</inkml:trace>
  <inkml:trace contextRef="#ctx0" brushRef="#br0" timeOffset="27628.98">7514 11113 0,'0'70'15,"0"-140"-15,0 175 0,0-69 0,0 17 16,18-36-16,-1 36 16,1-35-1,0-1-15,-1 1 0,1-18 16,0 18-16,35-18 15</inkml:trace>
  <inkml:trace contextRef="#ctx0" brushRef="#br0" timeOffset="27969.70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">8149 11271 0,'18'0'15,"-1"0"-15,19 0 16,-19-17-16,36 17 15,-35 0-15</inkml:trace>
  <inkml:trace contextRef="#ctx0" brushRef="#br0" timeOffset="28325.754">8414 11148 0,'0'17'15,"0"19"-15,0-1 16,0 0 0,0 1-16,0-19 15,17 1-15,1-18 16,-18 17-16</inkml:trace>
  <inkml:trace contextRef="#ctx0" brushRef="#br0" timeOffset="28675.50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">9243 11977 0,'-18'35'15,"-17"-17"-15,-18 52 16,18-34-16,-1-19 0,1 18 16,0 1-16</inkml:trace>
  <inkml:trace contextRef="#ctx0" brushRef="#br0" timeOffset="30906.746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">10283 11659 0,'0'18'16</inkml:trace>
  <inkml:trace contextRef="#ctx0" brushRef="#br0" timeOffset="31366.662">10283 11695 0,'0'17'16,"-17"1"-1,17 0-15,0 34 16,0-34-16,17 35 16,1-35-16,-18-1 15,18-17-15,17-17 16</inkml:trace>
  <inkml:trace contextRef="#ctx0" brushRef="#br0" timeOffset="31561.936">10354 11642 0,'18'0'16,"-1"-18"-16,36 0 15,0 1-15,0-1 16,-18 0-16,1-17 16,-1 18-1</inkml:trace>
  <inkml:trace contextRef="#ctx0" brushRef="#br0" timeOffset="31762.722">10478 11271 0,'0'0'0,"0"36"0,-18 52 16,0-35-16,18 52 16,-17-52-16,17 0 15,0-17-15,17 17 0,-17-18 16,18 0-16,17 0 15</inkml:trace>
  <inkml:trace contextRef="#ctx0" brushRef="#br0" timeOffset="32118.282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">11254 11501 0,'35'0'16,"-70"0"-16,105 0 0,-52 0 0,52 17 16,-52-17-16,35 0 15,-35 0-15</inkml:trace>
  <inkml:trace contextRef="#ctx0" brushRef="#br0" timeOffset="33909.262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4">12735 10813 0,'0'0'0,"18"0"15,0-18-15,-1 18 0,18-18 16,1 18-16,-19-17 0,36 17 16,-35-18-16,0 18 15</inkml:trace>
  <inkml:trace contextRef="#ctx0" brushRef="#br0" timeOffset="34425.654">12841 10866 0,'0'0'0,"0"17"0,0 54 15,0-36-15,0 36 16,0-36-16,0 0 0,0 0 15,0-17-15,18 0 0,17-1 16,-17 1-16,-1-18 16,1 0-16,0-18 0</inkml:trace>
  <inkml:trace contextRef="#ctx0" brushRef="#br0" timeOffset="34777.326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">1464 13547 0,'0'0'0,"35"0"16,-17 0 0,0 0-16,-1 17 0,1-17 15,0 0-15,-1 0 16,18 0-16,-35 18 0,36-18 16</inkml:trace>
  <inkml:trace contextRef="#ctx0" brushRef="#br1" timeOffset="57232.877">1693 12859 0,'18'0'16,"17"0"0,-17 0-16,52-18 15,-52 18-15,17 0 16,-17-18-16,0 18 16,-1 0-16,1 0 0,-18 18 15</inkml:trace>
  <inkml:trace contextRef="#ctx0" brushRef="#br1" timeOffset="57816.453">1711 12859 0,'0'17'63,"0"1"-47,18 17-16,-18 18 15,0-17-15,0-1 16,0-18-16,0 36 15,17-17-15,-17-19 0,18 1 16,0-18-16,-1 35 16,1-35-16,-1 0 0,1 0 15,17 0 1</inkml:trace>
  <inkml:trace contextRef="#ctx0" brushRef="#br1" timeOffset="58139.079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">2187 12841 0,'18'0'15,"0"0"1,-1 0-16,1 18 0,17-1 0,-17-17 16,-1 36-1,1-19-15,-18 1 0,18 35 16,-18-35-16,17 17 16,-17 0-16,0 18 15,0-18-15,0-17 16,-17-18-1,-1 0 1,0 0-16,1 0 16,-1-18-16,0 1 15</inkml:trace>
  <inkml:trace contextRef="#ctx0" brushRef="#br1" timeOffset="58595.24">2575 13212 0,'36'0'15,"-19"-18"-15,1 18 16,-1 18 0</inkml:trace>
  <inkml:trace contextRef="#ctx0" brushRef="#br1" timeOffset="58705.922">2593 13529 0,'0'0'0,"35"0"0,-17 0 0,17 0 16,0-18-16</inkml:trace>
  <inkml:trace contextRef="#ctx0" brushRef="#br1" timeOffset="59336.592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6">3845 12753 0,'0'0'0,"18"0"15,35 0 1,-18 0-16,-17 0 15,17 0-15,-17 0 16,-1 0 0</inkml:trace>
  <inkml:trace contextRef="#ctx0" brushRef="#br1" timeOffset="59657.942">3881 12859 0,'0'53'15,"0"-106"-15,17 141 16,-17-53-16,18 1 0,-1-19 15,1 1-15,17 17 16,1-17-16,-19-18 16</inkml:trace>
  <inkml:trace contextRef="#ctx0" brushRef="#br1" timeOffset="59992.77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">5062 12735 0,'18'0'0,"35"0"16,-35 0-16,17 0 15,0 0-15,0 0 16,1 0-16,-19 0 0,1 0 15</inkml:trace>
  <inkml:trace contextRef="#ctx0" brushRef="#br1" timeOffset="61536.475">5186 12806 0,'0'0'15,"0"53"-15,0-36 0,0 36 16,0-17-16,0-19 15,17 1-15,-17 0 0,18 17 16,0-18-16</inkml:trace>
  <inkml:trace contextRef="#ctx0" brushRef="#br1" timeOffset="61870.547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89">5609 12912 0,'18'0'15,"-1"0"1,19 0-16,-19 0 16,1 0-16,0-18 0,-1 18 15,1 0-15</inkml:trace>
  <inkml:trace contextRef="#ctx0" brushRef="#br1" timeOffset="62288.026">5909 12788 0,'-18'0'16,"18"35"-1,0 1-15,0 17 16,0-36-16,0 1 15,18 0-15,-18-1 0,18 1 16,-18 0-16,17-18 0</inkml:trace>
  <inkml:trace contextRef="#ctx0" brushRef="#br1" timeOffset="62672.303">6085 12735 0,'18'0'31,"0"0"-16,17 0-15,-17 0 16,17 18-16,-17 0 16,-1 17-16,1 18 15,-18-18-15,17 0 16,-17 1-16,0-19 0,0 19 16,0-19-16,0 18 15,-17-35-15,-1 18 16,1-18-1,-19-18-15,19 1 16,-1-1 0</inkml:trace>
  <inkml:trace contextRef="#ctx0" brushRef="#br1" timeOffset="62881.528">6368 13458 0,'35'0'0,"18"0"15,-36 0-15,19 0 16,-19-17-16,36 17 15</inkml:trace>
  <inkml:trace contextRef="#ctx0" brushRef="#br1" timeOffset="63032.448">6491 13406 0,'0'0'16,"0"35"-16,0 35 15,0-34-15,0-19 0,18 36 16,-18-35-16</inkml:trace>
  <inkml:trace contextRef="#ctx0" brushRef="#br1" timeOffset="63628.194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3">7320 12912 0,'0'-18'16,"18"18"-16,17-18 0,-17 1 15,70-1 1,-53 0-16,-17 18 16,-1-17-16,1 17 15</inkml:trace>
  <inkml:trace contextRef="#ctx0" brushRef="#br1" timeOffset="63978.028">7426 12929 0,'0'0'15,"18"53"-15,-1-17 0,19-1 16,-19-18-16,1 1 0,17 0 16,-17-1-1,-1-17-15</inkml:trace>
  <inkml:trace contextRef="#ctx0" brushRef="#br1" timeOffset="64276.263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">1976 14164 0,'0'0'16,"17"0"-16,18 18 16,-17-18-16,0 0 15,-1 0-15,1 0 0,17 17 16</inkml:trace>
  <inkml:trace contextRef="#ctx0" brushRef="#br1" timeOffset="66209.255">2046 14217 0,'0'35'16,"0"-70"-16,-18 88 0,18-35 0,18 34 16,-18-16-16,35-1 15,-17 0-15,17 1 16,-17-36 0</inkml:trace>
  <inkml:trace contextRef="#ctx0" brushRef="#br1" timeOffset="66530.933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">2946 14411 0,'0'0'0,"17"0"0,19 0 15,-19 0 1,-17 18-16</inkml:trace>
  <inkml:trace contextRef="#ctx0" brushRef="#br1" timeOffset="67082.134">2893 14640 0,'0'0'15,"35"0"-15,-17 18 0,-1-18 0,36 0 16</inkml:trace>
  <inkml:trace contextRef="#ctx0" brushRef="#br1" timeOffset="67800.097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">4022 14129 0,'0'0'15,"17"-18"-15,1 18 0,35-18 16,-18 18-16,-17 0 16,17-17-16,0 17 15,-17 0-15,-18-18 16</inkml:trace>
  <inkml:trace contextRef="#ctx0" brushRef="#br1" timeOffset="68121.076">4128 14146 0,'0'0'15,"0"36"-15,0-1 0,0 0 0,17 1 16,1 16 0,-1-16-16,1-19 0,-18 1 15,18 0-15,17-18 16,-17 0-16</inkml:trace>
  <inkml:trace contextRef="#ctx0" brushRef="#br1" timeOffset="68422.693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5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">5133 14552 0,'18'0'16,"17"0"-16,35 0 15,-34 0-15,52-18 16,-53 18-16,-17 0 16,-1 0-16,1 0 15</inkml:trace>
  <inkml:trace contextRef="#ctx0" brushRef="#br1" timeOffset="69873.172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">6068 14076 0,'17'0'16,"1"0"-16,0 0 15,-1 17 1,-17 1-16,18 0 16,-18-1-16,0 1 0,0 0 15,18 35-15,-18-18 16,0 0 0,0-17-16,0-1 15,-18-17-15,0 0 16,1-17-1,-1 17-15,18-18 16,-18 1 0,18-1-16</inkml:trace>
  <inkml:trace contextRef="#ctx0" brushRef="#br1" timeOffset="71414.133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">1570 15117 0,'0'0'0,"-18"0"0,36-18 31,35 18-15,0-18-1,0 18-15,35 0 0,18-17 16,17 17-16,-17-18 0,17 18 16,107-18-16,-124 18 15,-18 0 1,-18 18-16,-17-18 0</inkml:trace>
  <inkml:trace contextRef="#ctx0" brushRef="#br1" timeOffset="83092.478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7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">12136 13053 0,'17'-18'16,"-34"36"-16,69-36 0,-34 1 0,17 17 15,36-36-15,17 19 16,-70 17-16</inkml:trace>
  <inkml:trace contextRef="#ctx0" brushRef="#br0" timeOffset="91324.256">12594 12383 0,'0'0'15,"35"-18"-15,-17 18 0,17-18 16,1 1-16,-1-1 16,-17 18-16,-18-18 0,0 36 15,-18-18 1</inkml:trace>
  <inkml:trace contextRef="#ctx0" brushRef="#br0" timeOffset="91510.939">12629 12435 0,'0'0'0,"0"36"0,0 17 16,0-18-16,0-17 16,36 17-1,-19-18-15,1 19 16,17-36-16,-17 0 0,0 0 15,-1 0-15</inkml:trace>
  <inkml:trace contextRef="#ctx0" brushRef="#br0" timeOffset="91879.055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3">12400 13458 0,'124'0'16,"-248"0"-16,336 0 0,-36 0 16,-52 0-1,70-17-15,-106 17 16,53 0-16,-88 0 16,-18 17-16</inkml:trace>
  <inkml:trace contextRef="#ctx0" brushRef="#br0" timeOffset="101453.712">1323 15928 0,'-18'0'0,"36"18"16,-18-1-16,18 54 15,-1-18-15,1 0 0,-1-18 16,1 18-16,0 0 15,-18-18-15,17 0 0,19 18 16,-19-35-16,-34-36 31,-19-35-31,19 18 16,-19-36-16</inkml:trace>
  <inkml:trace contextRef="#ctx0" brushRef="#br0" timeOffset="101755.369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">2223 16298 0,'0'0'15,"0"53"-15,0-35 0,0 0 16,17 34-16,18-52 16,18 18-1,-17-18-15,34-35 16,-35 0-16,18-18 15,-35 17-15,-18-34 16,0 35-16,-18-1 16</inkml:trace>
  <inkml:trace contextRef="#ctx0" brushRef="#br0" timeOffset="102422.337">2346 15804 0,'0'0'15,"0"18"-15,18 17 0,-1 1 0,1 17 16,35 70-16,-36-70 15,1 0-15,17 0 0,-17-18 16,17 36 0,-17-36-16,-18-17 0</inkml:trace>
  <inkml:trace contextRef="#ctx0" brushRef="#br0" timeOffset="102639.299">2699 16175 0,'0'0'16,"-53"35"-16,35-17 15,1-1-15,-19 19 16,36-19-16,36 19 16,-1-19-16,35 1 15,-34 0 1,-1-1-16,-17-17 0,-1 0 0,1 0 15,0 0-15</inkml:trace>
  <inkml:trace contextRef="#ctx0" brushRef="#br0" timeOffset="103919.163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6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">4198 15840 0,'0'0'0,"0"17"15,-18 1 1,18 0-16</inkml:trace>
  <inkml:trace contextRef="#ctx0" brushRef="#br0" timeOffset="104898.539">4269 16175 0,'0'0'0,"-18"0"31</inkml:trace>
  <inkml:trace contextRef="#ctx0" brushRef="#br0" timeOffset="107322.464">6791 2152 0,'-18'0'16,"1"0"-16,17 18 16,0-1-1,0 1 1,0 17-16,-18 18 15,18-18-15,0 1 0,0-1 16,0 0-16,0 0 16,0-17-16,-18-18 31</inkml:trace>
  <inkml:trace contextRef="#ctx0" brushRef="#br0" timeOffset="107533.985">6562 2399 0,'35'70'15,"-17"-34"-15,-1 34 16,1-34-16,17 34 16,-17-52-16,-1-18 15,19 17-15,-1-17 0,36-35 16,-36 0-16,18-36 15,-18 54-15,-17-19 16,-18 19-16</inkml:trace>
  <inkml:trace contextRef="#ctx0" brushRef="#br0" timeOffset="109426.308">4833 15681 0,'0'53'16,"18"0"-16,-18 17 15,17 71 1,1-70-16,0 70 15,-1-106-15,1 36 16,0-71-16,-1 18 16,-17-36-16,18 0 15</inkml:trace>
  <inkml:trace contextRef="#ctx0" brushRef="#br0" timeOffset="109719.361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">6015 15663 0,'0'0'0,"0"18"15,0 0-15,18 35 16,-18-18-16,17 0 16,-17 18-16,35 35 15,1 0-15,-19-52 16,1-1-16,0-17 0,-18-1 16,0 19-1,0-19-15</inkml:trace>
  <inkml:trace contextRef="#ctx0" brushRef="#br0" timeOffset="110777.794">6050 15981 0,'18'0'15,"17"-18"-15,0 18 16,1-17-16,34-1 15,-35 0-15,-17 18 16,0 0-16</inkml:trace>
  <inkml:trace contextRef="#ctx0" brushRef="#br0" timeOffset="112874.114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">8114 15328 0,'0'18'0,"35"-18"15,-17 0-15,17 0 16,0-18-16,-17 18 15,17-17-15,-17 17 0,17 0 16,-52 0 15</inkml:trace>
  <inkml:trace contextRef="#ctx0" brushRef="#br0" timeOffset="113783.913">8202 15328 0,'0'0'15,"-18"71"-15,18-36 0,0 53 16,0-35-16,18 35 16,0-52-1,-18-1-15,17-17 0,1-1 16,0 1-16,-1-1 0,1-17 15,17 0 1,-17 0-16,-18-17 0</inkml:trace>
  <inkml:trace contextRef="#ctx0" brushRef="#br0" timeOffset="114156.787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">9278 16193 0,'0'17'15,"0"1"1,-18 17-1,1-17-15,-1-1 0,-17 36 16,0-35-16,-36 0 16</inkml:trace>
  <inkml:trace contextRef="#ctx0" brushRef="#br0" timeOffset="115859.069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">11024 15540 0,'0'123'15,"0"-246"-15,18 317 0,0-124 0,-1 54 16,1-71-16,0-18 16,-1 0-16</inkml:trace>
  <inkml:trace contextRef="#ctx0" brushRef="#br0" timeOffset="116892.419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">12012 15998 0,'0'-35'16,"0"70"-16,18-87 15,17 52-15,0-18 16,36 0-16,-36 1 16,53-1-16,-52 0 15,-1 1-15,-17-1 16,-1 18-16,1 0 0,-18-18 16,-18 1-16</inkml:trace>
  <inkml:trace contextRef="#ctx0" brushRef="#br0" timeOffset="117488.435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1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">14288 15381 0,'17'18'16,"1"-18"-16,35 0 15,-36 0-15,36 0 16,-35 0-1,17-18-15,-35 0 16</inkml:trace>
  <inkml:trace contextRef="#ctx0" brushRef="#br0" timeOffset="120846.768">14587 15275 0,'0'0'16,"-17"53"-16,17-35 0,0 17 15,17 18-15,1-35 16,-18 17-16,18-35 0,17 35 16</inkml:trace>
  <inkml:trace contextRef="#ctx0" brushRef="#br0" timeOffset="121220.728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5">7444 16475 0</inkml:trace>
  <inkml:trace contextRef="#ctx0" brushRef="#br0" timeOffset="139956.3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">7355 16880 0,'-35'36'16,"70"-72"-16,-87 89 0,52-35 0,-18 0 16,18 17-1,0 0-15,35 0 0,0-17 16,18-18-1,-35 0-15,35-18 16,-18 1 0,-17-1-16,-18 1 15,17 17-15</inkml:trace>
  <inkml:trace contextRef="#ctx0" brushRef="#br0" timeOffset="141045.27">6597 16845 0,'-18'0'31,"1"18"-15,17 17-1,0-17-15,0-1 0,0 54 16,17-36-16,36 18 15,-17-35-15,52-1 16,-35-17-16,0 0 16,-1 0-16</inkml:trace>
  <inkml:trace contextRef="#ctx0" brushRef="#br0" timeOffset="141778.737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">8361 16528 0,'-18'-18'15,"1"36"-15,-1 35 16,18-18-16,0 0 16,0 36-16,0-18 0,18 52 15,-1-52-15,1 0 16,17 18-16,0-54 16,18 19-16,-35-36 15</inkml:trace>
  <inkml:trace contextRef="#ctx0" brushRef="#br0" timeOffset="142398.222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8">8520 17057 0,'0'0'0,"17"0"0,19-18 16,-1 18-16,18-17 15,-36 17-15,19 0 16,-19-18-16</inkml:trace>
  <inkml:trace contextRef="#ctx0" brushRef="#br0" timeOffset="142763.123">8731 16633 0,'0'0'16,"0"-17"-16,18 17 0,0 0 16,-1 0-16,36-18 15,-35 18-15,-1 0 16,1-17-16</inkml:trace>
  <inkml:trace contextRef="#ctx0" brushRef="#br0" timeOffset="142946.907">8802 16686 0,'0'0'0,"17"36"0,-17-1 15,0-17-15,18 35 16,-18-36-16,0 1 16,18-1-16,-18 1 0,17 0 15,1-1-15,0-17 16</inkml:trace>
  <inkml:trace contextRef="#ctx0" brushRef="#br0" timeOffset="143263.714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">9419 16457 0,'0'0'16,"18"0"-16,-1 35 15,19-17 1,-1 53-16,-17-36 16,17 71-16,-17-53 15,-1 35-15,-17-35 16,-17 35 0,-1-35-16,-17-18 0,-1 0 15,19 1-15,-54 34 16,36-35-16,-36 18 15,54-35-15</inkml:trace>
  <inkml:trace contextRef="#ctx0" brushRef="#br0" timeOffset="145233.266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">13212 16545 0,'17'0'0,"71"0"15,-17-17-15,-1 17 16,142-36-16,-106 19 15,106-1-15,-124 18 16,0-18-16,53 18 16</inkml:trace>
  <inkml:trace contextRef="#ctx0" brushRef="#br0" timeOffset="149837.97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1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">14041 16792 0,'0'18'15,"17"-18"1,1-18-16,17 18 0,-17-17 16,17-1-1,-35 0 1</inkml:trace>
  <inkml:trace contextRef="#ctx0" brushRef="#br0" timeOffset="150751.04">14076 16863 0,'0'53'16,"0"-106"-16,0 123 0,17-34 0,-17-1 15,0-17-15,18-1 16,-18 18-16,18-17 16,-1 0-16,1-18 0,0 17 15,-1-17-15,1 0 16,0 0-16,-1-17 0</inkml:trace>
  <inkml:trace contextRef="#ctx0" brushRef="#br0" timeOffset="151100.131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8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">13970 17745 0,'35'0'15,"1"0"-15,-19 0 16,54-36 0,-54 36-16,1-17 0</inkml:trace>
  <inkml:trace contextRef="#ctx0" brushRef="#br0" timeOffset="153503.219">14076 17780 0,'0'53'0,"0"-106"0,0 141 16,0-53-16,0 18 15,0-17-15,0 34 16,0-52-16,17 17 16,1-17-16,0-18 15,-1 0-15,36-18 16,-35 18-16,0-17 0</inkml:trace>
  <inkml:trace contextRef="#ctx0" brushRef="#br0" timeOffset="154003.148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">318 16228 0,'0'0'0,"-18"0"16,36 0 15,17 0-15,0 0-16,0 0 0,18 0 16,-17-18-16,16 18 15,-34 0 1,0 0-16,-1 0 15,1 0-15,-36 0 16</inkml:trace>
  <inkml:trace contextRef="#ctx0" brushRef="#br0" timeOffset="167083.08">564 16051 0,'18'0'47,"17"18"-47,1 0 16,-1-18-16,-17 17 0,17 1 15,0 0 1,-17-18-16,17 17 15,-35 1-15,0 17 16,0-17-16,-35 35 16,-1-36-16,-16 54 15,34-53-15,-17 34 16,35-34-16</inkml:trace>
  <inkml:trace contextRef="#ctx0" brushRef="#br0" timeOffset="172594.294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">21026 7038 0,'70'0'16,"-17"0"-16,18 0 16,17 0-16,18 0 15,17 0-15,1-18 0,105 1 16,-123 17-16,52-18 15,-87 18-15,0 0 16,-1-18-16</inkml:trace>
  <inkml:trace contextRef="#ctx0" brushRef="#br0" timeOffset="180140.42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">27393 6950 0,'0'0'0,"18"0"31,52 17-15,-17-17-16,36 0 0,-19-17 16,36 17-16,88-36 15,-88 36-15,-18-17 0,53-1 16,-88 18-16,0-17 15,-35 17 1</inkml:trace>
  <inkml:trace contextRef="#ctx0" brushRef="#br0" timeOffset="195639.883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">29968 5856 0,'0'-35'15,"0"70"-15,18-70 0,0 17 0,35 1 16,-36 17-16,36 0 15,-35 0-15,17 17 16,-35 1-16</inkml:trace>
  <inkml:trace contextRef="#ctx0" brushRef="#br0" timeOffset="197597.12">30074 5909 0,'0'0'15,"0"53"-15,0-18 0,0 1 16,0 34 0,0-35-16,0 1 15,0-1-15,0-17 16,18-1-16,0-17 16,35-17-1</inkml:trace>
  <inkml:trace contextRef="#ctx0" brushRef="#br0" timeOffset="197891.774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">24007 5503 0,'0'0'15,"0"-17"1,52 17-1,-16-18-15,-1 18 0,-17-18 16,-1 18-16,19-17 16,-36-1-16</inkml:trace>
  <inkml:trace contextRef="#ctx0" brushRef="#br0" timeOffset="200088.006">24007 5574 0,'0'0'0,"0"35"0,0 18 16,0-35-16,17 35 16,1-36-1,-1-17-15,-17 18 0,36 0 16,-19-18-16,19 0 16</inkml:trace>
  <inkml:trace contextRef="#ctx0" brushRef="#br0" timeOffset="200400.16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">24977 5980 0,'0'0'0,"-18"35"0,0-17 0,1 34 16,-1-34 0,0 17-16,18-17 15</inkml:trace>
  <inkml:trace contextRef="#ctx0" brushRef="#br0" timeOffset="201606.465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">25876 5503 0,'0'71'16,"0"-142"-16,18 177 0,-18-35 16,18-54-16,17 36 15,-18-53-15,1 36 16,0-36-16,-1 0 0,19 0 15</inkml:trace>
  <inkml:trace contextRef="#ctx0" brushRef="#br0" timeOffset="202346.1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">25629 9472 0,'-17'-18'15,"-1"36"-15,-35 17 16,18 1-16,17-1 0,1 0 16,-19 36-16,36-54 15,18 19-15,0-1 16,34 0-16,-16-17 16,52 0-16,-53-18 15,1 0-15,52 0 16,-53-18-16</inkml:trace>
  <inkml:trace contextRef="#ctx0" brushRef="#br0" timeOffset="206957.36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">28258 10037 0,'17'0'0,"18"0"16,1-18-16,34 0 15,-34 1-15,34-1 16,-35 0-16,1 1 15</inkml:trace>
  <inkml:trace contextRef="#ctx0" brushRef="#br0" timeOffset="209810.033">28663 9066 0,'18'0'31,"17"0"-16,0 0-15,1 0 0,34 0 16,-52-17-16,17 17 16,-17 0-16,-1 0 0</inkml:trace>
  <inkml:trace contextRef="#ctx0" brushRef="#br0" timeOffset="210008.497">28734 9119 0,'0'0'16,"17"53"-16,-17-17 0,0-1 15,0 0-15,-17 36 16,17-36-16,17 0 16,-17-17-16,18-1 0,0 19 0,-1-36 15,1 17-15,0 1 0,-1-18 16,36 0-1,-35 0-15</inkml:trace>
  <inkml:trace contextRef="#ctx0" brushRef="#br0" timeOffset="210310.067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-212040.795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-210678.22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-209677.203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-207861.118">28205 14270 0,'0'18'15,"0"-1"1,17 1-16,-17 17 15,0-17-15,18 17 16,0-17-16,-18-1 0,17 1 16,-17 35-16,0-36 15,-17 19 1,-19-19-16,-34-17 16,17 0-16,0 0 15,-18 0-15,-70 0 16,71 0-16,-1-17 15,18 17-15</inkml:trace>
  <inkml:trace contextRef="#ctx0" brushRef="#br0" timeOffset="-207124.639">27993 12718 0,'18'-18'15,"-1"18"-15,1 0 16,17 0-16,36-18 0,-1 1 16,18 17-16,106-36 15,-70 19-15,88-18 16,-124 17-16,-18 18 16,-17-18-16,0 18 15,-35-17-15,-36 17 0,1 0 16,-19-18-16</inkml:trace>
  <inkml:trace contextRef="#ctx0" brushRef="#br0" timeOffset="-206813.103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-205445.15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-205050.337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-204783.972">30886 11695 0,'0'0'15,"17"-36"-15,-17 19 0,36-1 16,-19 18-16,1-18 15,0 18-15,-1 0 0,18 0 16,1 0-16,34 0 16,-52 0-16,35-17 15,-36 17-15,-17-18 16,-17 18 0,-1-18-16</inkml:trace>
  <inkml:trace contextRef="#ctx0" brushRef="#br0" timeOffset="-204616.689">30956 11695 0,'0'0'15,"0"88"-15,18-35 0,-18 0 0,18 35 16,-1-53-16,1-17 16,-1 35-16,1-36 15,17 1 1,-17 0-16,0-18 15</inkml:trace>
  <inkml:trace contextRef="#ctx0" brushRef="#br0" timeOffset="-204276.35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-203933.013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-203142.868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-202903.673">22066 12418 0,'0'0'16,"-70"0"-16,34 0 0,1 0 0,0 17 15,-18-17-15,18 18 0,-18 35 16,35-35-1,18 52-15,18-35 0,52 54 16,-17-54 0,0 0-16,53 18 15,-53-35-15,0-1 16,0 1-16,-18 0 0,-17-18 16,-1 17-16</inkml:trace>
  <inkml:trace contextRef="#ctx0" brushRef="#br0" timeOffset="-201623.388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-201247.646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-200962.183">19756 11748 0,'0'-18'0,"17"18"15,1-18 1,-1 18-16,19 0 0,-1 0 16,18 0-1,-18 0-15,18 0 0,0-17 16,-18-1-16,-17 0 15,-36 1 1,1 17 0</inkml:trace>
  <inkml:trace contextRef="#ctx0" brushRef="#br0" timeOffset="-200784.178">19897 11836 0,'0'106'15,"0"-212"-15,0 264 0,0-105 0,0 36 16,17-54-16,1 18 16,17-36-16,18 19 15,-35-19-15,17-17 16,18 0 0,-35-17-16</inkml:trace>
  <inkml:trace contextRef="#ctx0" brushRef="#br0" timeOffset="-200448.375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-200272.855">20549 11994 0,'36'0'16,"-19"0"-16,36 0 15,-35 0-15,17-17 16,0 17 0,-17 0-16,-18-18 15</inkml:trace>
  <inkml:trace contextRef="#ctx0" brushRef="#br0" timeOffset="-199984.7">20920 11765 0,'0'18'16,"0"17"-1,0 18 1,0 0-16,17-18 0,-17 0 16,18 36-16,0-36 0,-1 1 15,1-19 1,0 1-16,-1-18 15</inkml:trace>
  <inkml:trace contextRef="#ctx0" brushRef="#br0" timeOffset="-199615.264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-194449.714">29528 7373 0,'0'-18'16,"17"18"15,1 0-15,-1 0-16,1 0 15,0-17-15,17 17 16,-17-18-16,87 1 15,-52-1-15,0 0 16,0 18-16,18-17 16,-54 17-16,19 0 15</inkml:trace>
  <inkml:trace contextRef="#ctx0" brushRef="#br0" timeOffset="-193438.973">30268 13247 0,'-17'0'15,"-1"0"-15,36 0 32,35 0-17,0 0-15,-1 17 16,125-17-16,-71 0 15,141 0 1,-142 0-16,19 0 0,-18 0 16,53 0-16,-124 0 15,-18 0-15</inkml:trace>
  <inkml:trace contextRef="#ctx0" brushRef="#br0" timeOffset="-188755.748">19138 7638 0,'18'0'16,"-1"0"-1,19-18-15,-1 18 0,53-18 16,-35 1-16,71-1 16,-71 18-16,35 0 15,-71 0-15,1 18 16</inkml:trace>
  <inkml:trace contextRef="#ctx0" brushRef="#br0" timeOffset="-187076.053">19068 13547 0,'17'0'31,"36"0"-15,0 0-1,124-36-15,-72 19 16,19-1-16,123-35 15,-124 36-15,107-1 16,-142 18-16,53-18 16,-124 18-16</inkml:trace>
  <inkml:trace contextRef="#ctx0" brushRef="#br0" timeOffset="-181120.752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-180886.944">24271 10883 0,'0'0'0,"0"-17"0,-18 17 0,36 0 16,0 0-1,-1-18-15,1 18 0,0 0 16,35-18 0,-36 18-16,-17 18 15</inkml:trace>
  <inkml:trace contextRef="#ctx0" brushRef="#br0" timeOffset="-180737.424">24289 10918 0,'0'0'16,"0"18"-16,0 17 15,0 18-15,17-35 16,1 35-16,0-18 16,-1-17-16,1-1 0,0 1 15,-1 0-15,1-1 16,0-17-1</inkml:trace>
  <inkml:trace contextRef="#ctx0" brushRef="#br0" timeOffset="-180430.5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-180135.351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-179968.378">25100 11448 0,'-17'17'16,"34"-34"-16,-52 52 0,17-17 15,1-1-15,17 1 0,17-18 16</inkml:trace>
  <inkml:trace contextRef="#ctx0" brushRef="#br0" timeOffset="-179541.021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-179291.689">25929 10830 0,'0'0'16,"35"-17"-16,-17 17 0,35-18 16,-18 18-16,-17 0 15,0 0-15,-36 0 16,0 0-16</inkml:trace>
  <inkml:trace contextRef="#ctx0" brushRef="#br0" timeOffset="-179123.757">25929 10989 0,'0'0'15,"0"71"-15,0-36 0,18 0 16,-18 0-16,17 1 16,1-36-16,0 35 15,-1-35-15,1 0 0,0 0 16,-1-18-16</inkml:trace>
  <inkml:trace contextRef="#ctx0" brushRef="#br0" timeOffset="-178773.441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-178490.133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-178138.897">25876 10813 0,'-17'0'0,"17"17"15,0 1-15,0 35 16,0-36-16,0 19 16,0 17-16,0-18 15,0 0-15</inkml:trace>
  <inkml:trace contextRef="#ctx0" brushRef="#br0" timeOffset="-176593.15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-176305.081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-176170.133">24994 13458 0,'36'-17'16,"-19"17"-16,19-18 0,-1 1 15,53-1 1,-35 0-16,-18-17 0</inkml:trace>
  <inkml:trace contextRef="#ctx0" brushRef="#br0" timeOffset="-175938.079">25435 12735 0,'0'0'16,"18"-17"-16,70-1 15,-53 18 1,18-18-16,-17 18 0,-1 0 16,0-17-16,-17 17 15</inkml:trace>
  <inkml:trace contextRef="#ctx0" brushRef="#br0" timeOffset="-175737.541">25523 12823 0,'0'53'15,"0"-106"-15,0 142 0,0-36 16,0-36-16,0 36 16,18-35-16,17 17 15,-17-35-15,35 18 16,-35-18-16,-1 0 15,1 0-15</inkml:trace>
  <inkml:trace contextRef="#ctx0" brushRef="#br0" timeOffset="-175364.029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-173752.90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-172510.288">25894 14429 0,'18'141'0,"-1"-53"16,1 18-16,-18 0 0,17-1 16,-17-16-16,0 87 15,0-53 1,0-70-16,-17-17 0,17-1 16,-18 0-16,1-17 0,-19 0 15,19-18-15</inkml:trace>
  <inkml:trace contextRef="#ctx0" brushRef="#br0" timeOffset="-172284.329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-170708.722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-170226.026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-169953.234">25982 15928 0,'18'0'0,"35"-18"16,-18 18-16,18-17 15,-18-1-15,0 18 16</inkml:trace>
  <inkml:trace contextRef="#ctx0" brushRef="#br0" timeOffset="-169793.326">26053 16122 0,'0'0'15,"0"35"-15,17-17 0,-17 0 16,18-1-16,0-17 0,-1 35 16,1-35-16,-1 36 15,1-36 1,0 0-16</inkml:trace>
  <inkml:trace contextRef="#ctx0" brushRef="#br0" timeOffset="-169440.95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-169169.78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-168867.659">26088 15946 0,'0'17'16,"0"1"0,0 17-16,0 18 15,0-35-15,0 17 16,0-17-16,0-1 0,0 19 0</inkml:trace>
  <inkml:trace contextRef="#ctx0" brushRef="#br0" timeOffset="-166748.587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-166394.72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-166121.799">25823 17127 0,'36'-17'16,"-19"-1"-16,19 18 0,-1-18 0,0 1 16,0 17-16,1-18 15,-1 18-15,-17-17 0,-1 17 16</inkml:trace>
  <inkml:trace contextRef="#ctx0" brushRef="#br0" timeOffset="-165893.541">25947 17074 0,'0'53'16,"0"-106"-16,0 124 0,0-36 0,0 36 15,0-18-15,17 17 16,-17-17-16,53 0 16,-35-18-16,17-17 15,-17-18-15,35 0 16,-18 0-16,0 0 16,-35-18-16,18 1 0,-18-1 15</inkml:trace>
  <inkml:trace contextRef="#ctx0" brushRef="#br0" timeOffset="-165142.211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-164769.595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-155810.236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-154816.364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-154371.213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-153052.206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-152107.833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3">28293 10601 0,'0'0'0,"-35"18"16,17-18 0,0 35-16,-17-17 0,0-1 0,-1 18 15,19-17-15,-36 70 16,53-52 0,0 16-1,53-34-15,0 17 16,0-17-1,-18-18-15,0 0 0,0 0 0,1 18 16,-1-18 0,-17 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">4727 5556 0,'71'18'16,"-1"-18"-1,-34-18-15,34 18 16,-52 0-16,-1-17 0,1 17 16</inkml:trace>
  <inkml:trace contextRef="#ctx0" brushRef="#br0" timeOffset="489.609">5327 4992 0,'-18'-18'16,"1"18"-16,-1 0 0,0 18 15,1 17 1,17 0-16,0 54 16,-18-19-16,36 54 15,-18-54 1,17-17-16,1 35 0,0-52 15,17-1-15,18 0 16,-35-35-16,17 0 16,-18 0-16</inkml:trace>
  <inkml:trace contextRef="#ctx0" brushRef="#br0" timeOffset="850.463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">5838 4851 0,'71'70'15,"-36"-17"1,1 0-16,17 71 0,-1-19 16,-34 19-1,0-71-15,-18 53 16,-18-71-16,0 18 15,1-36-15,-1 19 16,1-36-16,-1 0 16</inkml:trace>
  <inkml:trace contextRef="#ctx0" brushRef="#br0" timeOffset="1591.351">6809 5274 0,'17'0'16,"36"0"-16,-35 0 15,52 0-15,-34 0 16,-1 0-16,-17 0 0,34 18 15</inkml:trace>
  <inkml:trace contextRef="#ctx0" brushRef="#br0" timeOffset="1723.578">6879 5486 0,'53'17'16,"18"-17"-1,-1 0-15,-35 0 16,1 0-16</inkml:trace>
  <inkml:trace contextRef="#ctx0" brushRef="#br0" timeOffset="2167.978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">12823 5115 0,'18'18'16,"0"-18"-16,70 18 16,-17-1-16,-1-17 15,36 0-15,106 0 16,-89-17-16,106-19 16,-70 19-1,-88-1-15,-18 18 0,17-18 16,-52 18-16,-1 0 15,-34 0-15</inkml:trace>
  <inkml:trace contextRef="#ctx0" brushRef="#br0" timeOffset="6189.017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">14552 5080 0,'35'0'15,"36"0"1,-18 0-16,35 0 16,-53 0-16,36 0 15,-36 0-15,-17 0 16</inkml:trace>
  <inkml:trace contextRef="#ctx0" brushRef="#br0" timeOffset="8369.732">15046 4657 0,'-18'17'16,"1"1"0,17 17-16,0 1 0,0-1 15,0 71 1,0-36-16,0-17 0,17-18 0,36 54 15,-35-72 1,17 18-16,0-17 0,-17-18 0,35 0 16</inkml:trace>
  <inkml:trace contextRef="#ctx0" brushRef="#br0" timeOffset="8664.597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">15487 4639 0,'53'53'15,"17"35"1,-17 0-16,-35-52 15,17 52-15,-35-53 0,0 0 16,-17 36 0,17-36-16,-18 0 15,18-17-15</inkml:trace>
  <inkml:trace contextRef="#ctx0" brushRef="#br0" timeOffset="9103.845">16051 4939 0,'0'0'0,"36"0"0,17 0 15,-18-18-15,-17 18 0,-1 0 16,1 0-16</inkml:trace>
  <inkml:trace contextRef="#ctx0" brushRef="#br0" timeOffset="9231.207">16051 5098 0,'36'0'0,"17"17"15,-36-17-15,19-17 16,-1 17-16,-18-18 0</inkml:trace>
  <inkml:trace contextRef="#ctx0" brushRef="#br0" timeOffset="9822.758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">24606 3881 0,'18'-18'16,"0"18"-1,17-18 1,18 18-16,-18 0 16,18-17-16,-18 17 15,0 17 1</inkml:trace>
  <inkml:trace contextRef="#ctx0" brushRef="#br0" timeOffset="12924.093">24642 3986 0,'17'18'16,"1"-18"-16,35 0 15,-18 0-15,36-18 16,-54 18-16,36 0 16,-35 0-16</inkml:trace>
  <inkml:trace contextRef="#ctx0" brushRef="#br0" timeOffset="13341.132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">29245 3581 0,'-35'53'16,"35"0"-1,0 35-15,0-35 16,35 0-16,1 35 16,-1-35-16,0-18 0,18 18 15,-35-35-15,17-1 16,-17 1-16</inkml:trace>
  <inkml:trace contextRef="#ctx0" brushRef="#br0" timeOffset="14770.58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">29863 3616 0,'35'88'16,"18"0"0,-18 18-16,-17-53 0,-18 35 15,0 1 1,-18-37-1,0-16 1,1-36-16</inkml:trace>
  <inkml:trace contextRef="#ctx0" brushRef="#br0" timeOffset="15136.854">30321 3898 0,'88'0'0,"-35"0"16</inkml:trace>
  <inkml:trace contextRef="#ctx0" brushRef="#br0" timeOffset="15254.982">30321 4075 0,'53'0'16,"-35"-18"-16,70 18 16,0-35-1,-53 17-15</inkml:trace>
  <inkml:trace contextRef="#ctx0" brushRef="#br0" timeOffset="15461.254">30762 3863 0,'-17'35'16,"34"18"-1,19-18 1,-1 1-16,-18-36 0,19 17 0,34 1 16,-34-18-1,-19 0-15,1 0 0,17 0 16,-35-18-16,0 1 15</inkml:trace>
  <inkml:trace contextRef="#ctx0" brushRef="#br0" timeOffset="15639.256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">24289 5203 0,'17'0'15,"19"0"-15,34 0 16,-34 0-16,-1 0 16,0 0-16,18 18 15,-35-18-15,-1 0 0</inkml:trace>
  <inkml:trace contextRef="#ctx0" brushRef="#br0" timeOffset="16807.133">24377 5398 0,'35'17'16,"1"-17"-16,34 0 16,-35 0-1,1 0-15,-1-17 0</inkml:trace>
  <inkml:trace contextRef="#ctx0" brushRef="#br0" timeOffset="17106.94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">25277 5327 0,'17'-18'16,"1"18"-16,-1-17 16,1 17-16,17 0 15</inkml:trace>
  <inkml:trace contextRef="#ctx0" brushRef="#br0" timeOffset="17573.312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">26211 5168 0,'0'0'0,"0"18"0,0 35 16,0-18-16,18 36 15,0-36-15,-1 18 16,-17-18-16,18 0 16,-18-17-16</inkml:trace>
  <inkml:trace contextRef="#ctx0" brushRef="#br0" timeOffset="20125.788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">28910 5098 0,'-17'70'0,"-1"1"16,18 17-1,0-35-15,18 17 16,-1-34-16,1-1 0,17-17 15</inkml:trace>
  <inkml:trace contextRef="#ctx0" brushRef="#br0" timeOffset="20660.655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">29333 5045 0,'36'35'16,"17"0"-16,0 1 16,-18-1-16,18 35 15,-36-34-15,-17 52 16,0-53-16,-35 36 15,18-36 1,-1 0-16,0-35 16</inkml:trace>
  <inkml:trace contextRef="#ctx0" brushRef="#br0" timeOffset="21267.196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">30586 5062 0,'-35'18'16,"17"0"-16,0-1 16,18 36-16,-17-35 15,34 35-15,1-18 16,17 0 0,0-35-16,36 18 15,-36-18-15,18 0 16,-17 0-16,-19-35 15,1 17-15,-18 0 16</inkml:trace>
  <inkml:trace contextRef="#ctx0" brushRef="#br0" timeOffset="22128.818">30727 5327 0,'18'71'15,"-1"-19"1,19 1-16,-19-17 16,1-36-1,-1 0-15</inkml:trace>
  <inkml:trace contextRef="#ctx0" brushRef="#br0" timeOffset="22284.726">31009 5398 0,'18'0'0,"-1"0"16,1 0 0</inkml:trace>
  <inkml:trace contextRef="#ctx0" brushRef="#br0" timeOffset="22583.76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">31962 5327 0,'17'0'16,"-34"0"15,-1 18-31,18-1 0,0 19 16,18-19-16,-1-17 15,19 35-15,-19-35 16,-17 18-16,36-18 16,-19 0-16,1 0 0,-1-18 15,1 18 1,0-17-16,-18-1 16</inkml:trace>
  <inkml:trace contextRef="#ctx0" brushRef="#br0" timeOffset="23345.845">32138 5433 0,'0'53'16,"0"0"-1,18-36-15,-1 19 16,-17-19-16,18 1 0,-18-1 15,0 1-15,-18-18 16</inkml:trace>
  <inkml:trace contextRef="#ctx0" brushRef="#br0" timeOffset="24007.287">30692 5186 0,'0'-18'15,"0"1"1,17 17-16,-17 17 31,0 18-15,-17-17-16,17 17 15,0-17-15,0 35 16,17-35-16,-17 17 16,0-17-16,18-1 15</inkml:trace>
  <inkml:trace contextRef="#ctx0" brushRef="#br0" timeOffset="28739.942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">17480 5962 0,'-17'0'31,"17"18"-31,-18 17 16,18 0-16,-18 18 15,18 0 1,18-35-16,35-1 16,-18 1-16,36-18 15,-18 0-15,35 0 16,-53-18-16,36 18 15,-36-17-15,-18 17 16,-17-18-16</inkml:trace>
  <inkml:trace contextRef="#ctx0" brushRef="#br0" timeOffset="29535.301">17727 6068 0,'0'53'0,"0"-18"16,18 53-16,-18-35 15,35 35-15,-17-52 16,-1 34 0,1-52-16</inkml:trace>
  <inkml:trace contextRef="#ctx0" brushRef="#br0" timeOffset="33700.735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">4304 9137 0,'53'18'16,"-18"-18"-16,53 0 15,-35 0-15,0-18 0,0 18 16,0-18-16,-18 18 0,1 0 16,-1-17-16</inkml:trace>
  <inkml:trace contextRef="#ctx0" brushRef="#br0" timeOffset="34128.634">5080 8537 0,'-35'-17'16,"-1"52"0,1 18-1,18 0-15,17 70 16,0-52-16,0-1 0,35 54 15,0-71-15,18 53 16,-18-71-16,36 18 16,-36-36-16,0-17 15</inkml:trace>
  <inkml:trace contextRef="#ctx0" brushRef="#br0" timeOffset="34490.447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">5521 8449 0,'53'53'16,"-18"-18"-16,18 18 16,35 71-16,-52-71 15,52 70-15,-71-70 16,19 53-16,-36-71 16,-18 36-16,0-36 15,-17 18-15,17-36 16,1-17-1,-1 0-15</inkml:trace>
  <inkml:trace contextRef="#ctx0" brushRef="#br0" timeOffset="35000.545">6368 8802 0,'17'0'16,"36"17"-1,-18-17-15,1 0 0,34 0 16,-34 0-16,-1 0 16,-17 0-16,-18 18 15</inkml:trace>
  <inkml:trace contextRef="#ctx0" brushRef="#br0" timeOffset="35146.028">6403 9031 0,'35'35'16,"36"1"0,-1-36-16,-34 0 15,-1 0-15,-17 0 16</inkml:trace>
  <inkml:trace contextRef="#ctx0" brushRef="#br0" timeOffset="36136.223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">12418 9049 0,'-18'0'15,"53"0"1,1 0-1,17 0-15,0 0 0,35 17 16,88-17-16,-70 0 16,123 18-1,-105-18-15,-1 0 16,1 0-16,-18 0 0,70 0 16,-123 0-16,35 0 15,-53-18-15,-17 1 16</inkml:trace>
  <inkml:trace contextRef="#ctx0" brushRef="#br0" timeOffset="42392.439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">12876 9225 0,'-17'0'31,"17"-17"-15,0-1-16,0 0 15,-18 1 1,18-1-16,0 0 16,0 1-1,0 34 1,0 19-1,18-1-15,-18 0 0,35 36 16,-35-54-16,35 36 16,-35-17-16,18-19 15,0-17-15,-1 35 16</inkml:trace>
  <inkml:trace contextRef="#ctx0" brushRef="#br0" timeOffset="43991.132">13511 9472 0,'18'0'31,"0"18"-15,-1-1-1,1 19-15,-18-19 0,0 1 16,18 0 0,-18-1-16</inkml:trace>
  <inkml:trace contextRef="#ctx0" brushRef="#br0" timeOffset="44611.435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">14411 9102 0,'18'0'0,"-1"-18"16,36 18-1,18 0 1,-18 0-16</inkml:trace>
  <inkml:trace contextRef="#ctx0" brushRef="#br0" timeOffset="44967.864">14852 8590 0,'0'-17'15,"-18"17"-15,1 52 16,17 1-16,0 0 0,-18 53 16,18-35-16,18 34 15,-1-52-15,36 18 16,-17-36-16,16-17 15,-34 0-15</inkml:trace>
  <inkml:trace contextRef="#ctx0" brushRef="#br0" timeOffset="45269.319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">15258 8467 0,'17'17'16,"54"36"-1,17 18 1,-17 52-16,-36-52 15,18 70-15,-36-35 16,-17-18 0,-35 0-16,0-70 15</inkml:trace>
  <inkml:trace contextRef="#ctx0" brushRef="#br0" timeOffset="47030.906">16122 8802 0,'18'0'16,"17"0"0,35-18-1,-34 18-15,17-17 16,-36 17-16,1 0 0,-18 17 16</inkml:trace>
  <inkml:trace contextRef="#ctx0" brushRef="#br0" timeOffset="47163.34">16140 9013 0,'35'18'15,"35"-18"1,19-18-16,-1 1 16,-71-1-16</inkml:trace>
  <inkml:trace contextRef="#ctx0" brushRef="#br0" timeOffset="47675.7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">17851 8290 0,'35'0'0,"35"18"15,-52 0 1,17-1-16,-17 18 0,17 18 15,-17-35-15,-18 0 16,0 17-16,-18-17 16,1-18-16,-1 17 0,-17 1 15,35 0 1,35-1 0,-17-17-16,35 18 15,-36-1 1,36-17-16,-53 18 15</inkml:trace>
  <inkml:trace contextRef="#ctx0" brushRef="#br0" timeOffset="49705.255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">15099 9049 0,'0'0'0,"18"0"15,-18-18 1,17 0 0,1 1-1,-18 34 63,17 1-62,-17 0 0,18-18-16,-18 17 0,35 1 15,-35 0-15,18-1 16,0-17-16</inkml:trace>
  <inkml:trace contextRef="#ctx0" brushRef="#br0" timeOffset="60401.135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">24007 8096 0,'17'0'0,"1"-17"16,17-1-16,0 18 16,36-18-16,-53 1 15,-1 17 1,1 17-16,-18 1 15</inkml:trace>
  <inkml:trace contextRef="#ctx0" brushRef="#br0" timeOffset="60710.707">24077 8237 0,'35'0'0,"18"0"15,18 0 1,-36-17-16,18-1 15,-35 18-15</inkml:trace>
  <inkml:trace contextRef="#ctx0" brushRef="#br0" timeOffset="61057.614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1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">28575 8167 0,'18'0'15,"35"0"1,-18 0-16,53 0 15,-53 0-15,18 0 0,35 0 16,-70 0-16</inkml:trace>
  <inkml:trace contextRef="#ctx0" brushRef="#br0" timeOffset="63460.126">29192 7743 0,'-17'18'15,"-1"35"-15,0-18 16,18 54-16,0 16 16,18-52-16,0-17 15,35 34 1,-36-35-16,19 1 0,-19-19 15,1 1-15</inkml:trace>
  <inkml:trace contextRef="#ctx0" brushRef="#br0" timeOffset="63798.103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5">29669 7761 0,'35'53'16,"0"18"-16,0-36 15,18 35-15,-17-34 16,-1 52-16,-17-53 15,-18 18-15,-18-18 16,-35 18-16,18-35 16,-1 0-1,19-18-15</inkml:trace>
  <inkml:trace contextRef="#ctx0" brushRef="#br0" timeOffset="64736.896">30233 7973 0,'18'0'31,"35"0"-31,17 0 15,-52 0-15,17 17 16</inkml:trace>
  <inkml:trace contextRef="#ctx0" brushRef="#br0" timeOffset="64876.019">30233 8149 0,'53'18'0,"-18"-18"16,36 0-16,-36 0 16,-17 0-16,-1 0 0</inkml:trace>
  <inkml:trace contextRef="#ctx0" brushRef="#br0" timeOffset="66524.011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">24095 9419 0,'0'-17'16,"17"17"0,1-18-16,17 18 15,18-18-15,-35 18 16,-1 18 0,-17 0-16,-17-1 15</inkml:trace>
  <inkml:trace contextRef="#ctx0" brushRef="#br0" timeOffset="69286.632">24112 9596 0,'36'0'15,"17"-18"1,-18 0-16,-18 18 16</inkml:trace>
  <inkml:trace contextRef="#ctx0" brushRef="#br0" timeOffset="69676.242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">25065 9507 0,'0'-17'15,"18"17"1</inkml:trace>
  <inkml:trace contextRef="#ctx0" brushRef="#br0" timeOffset="70166.573">25294 9384 0,'0'18'32,"-17"17"-17,17 0-15,35 18 16,-18-35-16,1-18 16,35 17-16,-18-17 15,-17 0-15,0 0 16,-18-17-1,0-1-15,0 0 16,-18-17 0,0 17-16,1 1 15,-1-1-15,0-17 16,1 17 0,-1 18-16,0 0 15</inkml:trace>
  <inkml:trace contextRef="#ctx0" brushRef="#br0" timeOffset="70488.168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">26070 9278 0,'18'0'15,"-18"18"1,18 35 0,-1 17-1,-17-52-15,35 52 16,-17-34-16,0 17 15,-1-36-15,1 36 16</inkml:trace>
  <inkml:trace contextRef="#ctx0" brushRef="#br0" timeOffset="73146.706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">28698 9631 0,'36'0'0,"34"-18"16,-17 18-16,35 0 16,1 0-1,-54 0-15,18 0 16</inkml:trace>
  <inkml:trace contextRef="#ctx0" brushRef="#br0" timeOffset="73491.444">29175 9155 0,'-18'17'0,"-17"54"16,17 17-1,18 0 1,0-35-16,0 0 0,18 0 15,17 35-15,-17-70 16,52 35-16,-52-53 16,17 17-16</inkml:trace>
  <inkml:trace contextRef="#ctx0" brushRef="#br0" timeOffset="73813.818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">29580 9102 0,'36'35'15,"34"18"1,1 35-16,-1 0 15,-34-35-15,-1 35 16,-17 18 0,-36-71-16,-17 71 15,17-88 1,0 0-16,1-18 0</inkml:trace>
  <inkml:trace contextRef="#ctx0" brushRef="#br0" timeOffset="74503.77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">31715 9578 0</inkml:trace>
  <inkml:trace contextRef="#ctx0" brushRef="#br0" timeOffset="81712.188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">32385 9437 0,'18'17'16,"-1"36"-1,-17 18 1,18-53-16,0 52 15,-1-17-15,1-35 0,-18-1 16,0 1-16,0 0 16,0-36-1</inkml:trace>
  <inkml:trace contextRef="#ctx0" brushRef="#br0" timeOffset="82305.624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">31679 9596 0,'18'0'16,"-36"0"109,18 17-110</inkml:trace>
  <inkml:trace contextRef="#ctx0" brushRef="#br0" timeOffset="84875.059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">16757 10266 0,'0'-18'15,"18"18"1,17 18 0,0-18-16,-17 17 15,17 1-15,-17-18 16,-1 18-16,19-1 15,-19-17 1</inkml:trace>
  <inkml:trace contextRef="#ctx0" brushRef="#br0" timeOffset="97655.05">16933 10231 0,'-35'35'16,"0"18"0,35-18-16,-18 0 15,18-17-15,0 0 0,18-1 16,-1-17 0</inkml:trace>
  <inkml:trace contextRef="#ctx0" brushRef="#br0" timeOffset="98055.547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">18115 10142 0,'18'0'31,"17"0"-16,-17 0-15,35 0 0,-18 0 16,0-17-16,36 17 16,-54 0-16,1 0 0,0 0 15,-36 0-15</inkml:trace>
  <inkml:trace contextRef="#ctx0" brushRef="#br0" timeOffset="100152.066">18186 10283 0,'53'0'16,"0"0"-1,-18-17 1,-18 17-16,1 0 16</inkml:trace>
  <inkml:trace contextRef="#ctx0" brushRef="#br0" timeOffset="102292.589">18944 9966 0,'0'18'15,"0"-1"-15,18 19 16,-18 16-16,0 1 16,0 0-16,17-17 15,-17-1-15,0-18 16,0 19-16,36-19 16,-19-17-16</inkml:trace>
  <inkml:trace contextRef="#ctx0" brushRef="#br0" timeOffset="102564.737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">31891 10142 0,'18'0'16,"-1"0"0,1 0 46,17 0-46,18 0-1,-17 0-15,34 0 0,-17 18 16,18-18-16,-1 18 0,1-18 16,17 17-16,0 1 0,106 0 15,-88-1-15,53-17 16,-89 0-16,1 18 15,-54-18-15</inkml:trace>
  <inkml:trace contextRef="#ctx0" brushRef="#br0" timeOffset="125288.361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">4498 12894 0,'18'-18'16,"17"18"-16,0-17 16,0-1-16,71-17 15,-53 17-15,-18 18 16,18-17-16,36 17 16,-54 0-16</inkml:trace>
  <inkml:trace contextRef="#ctx0" brushRef="#br0" timeOffset="125772.554">5398 12171 0,'-18'-35'16,"-17"17"-16,17 18 16,0 0-16,1 18 0,-1 52 15,0-17-15,18 0 16,-17 70-1,17-52-15,17 0 0,1 34 16,0-69-16,17-1 16,0 0-16,-17 0 0,52 1 15,-34-36-15,-1 0 16</inkml:trace>
  <inkml:trace contextRef="#ctx0" brushRef="#br0" timeOffset="126174.64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">5874 12047 0,'35'89'16,"36"34"-1,-36-70-15,35 70 16,-34-70-16,-1 0 15,-17 0-15,-1 35 16,-17-52-16,-17 17 0,-36 17 16,0 1-1,35-54-15,-17 1 0,0 0 16</inkml:trace>
  <inkml:trace contextRef="#ctx0" brushRef="#br0" timeOffset="127729.026">6756 12435 0,'17'0'16,"1"0"-16,17 18 15,1-18-15,34 0 16,-52 0-16,52 0 15,-52 0 1,0 18-16</inkml:trace>
  <inkml:trace contextRef="#ctx0" brushRef="#br0" timeOffset="127852.039">6756 12665 0,'17'17'16,"36"-17"-16,-17 0 15,69-17 1,-87-1-16</inkml:trace>
  <inkml:trace contextRef="#ctx0" brushRef="#br0" timeOffset="130014.231">7990 12153 0,'-17'-17'0,"17"-1"15,0 0-15,0 1 16,0 52 15,0 53-15,0-35-16,0 18 0,0-18 15,-18-1-15,18 19 16,18-36-16,-1 53 16,1-52-16,17 17 0,-17-36 15,17-17 1</inkml:trace>
  <inkml:trace contextRef="#ctx0" brushRef="#br0" timeOffset="130304.56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">9437 11994 0,'-18'0'15,"1"71"1,-1-36-16,0 89 16,18-71-16,0 17 15,0 1-15,36 35 16,-19-53-16,1-1 0,35 19 16,-18-53-16,0 17 15,-17-35-15,35 18 16</inkml:trace>
  <inkml:trace contextRef="#ctx0" brushRef="#br0" timeOffset="131963.947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">9190 13635 0,'-18'0'0,"-17"35"16,17 36-1,18-18-15,-17 52 16,17 1 0,17-53-16,1 35 15,17-52-15,-17-1 0,0-17 16,17-1-16,-18-17 0</inkml:trace>
  <inkml:trace contextRef="#ctx0" brushRef="#br0" timeOffset="135898.682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9">14923 12594 0,'0'53'15,"17"-18"1,1 89-16,-18-54 16,17 1-16,-17 17 15,0-17-15,18-1 16,-18 1-16,0-18 0,18 0 0,-18 0 15,0-18-15,17 0 16,1-35-16</inkml:trace>
  <inkml:trace contextRef="#ctx0" brushRef="#br0" timeOffset="166646.737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">14711 13088 0,'17'0'0,"1"0"16,35 0 0,-18 0-16,36 0 15,-36 0-15,0 0 16,1 0-16,-1 0 0,18 18 15,-35-18-15,17 0 16,-35-18 0</inkml:trace>
  <inkml:trace contextRef="#ctx0" brushRef="#br0" timeOffset="167342.711">15469 12753 0,'18'-35'16,"-18"17"-16,0-17 15,-18 35 1,1 17 0,-1 36-1,0 0-15,1 0 0,-1 53 16,0-35 0,1-19-16,17 1 0,17 36 15,1-54-15,35 35 16,-35-52-16,52 0 15,-52-18-15</inkml:trace>
  <inkml:trace contextRef="#ctx0" brushRef="#br0" timeOffset="167680.92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">15928 12541 0,'18'18'15,"-1"0"-15,18-1 0,54 71 16,-54-35-16,53 53 15,-70-35 1,35 70-16,-53-88 16,0 88-16,0-88 15,-18 17-15,-35 18 16,18-17 0,0-36-16,17-17 15</inkml:trace>
  <inkml:trace contextRef="#ctx0" brushRef="#br0" timeOffset="169711.973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">15893 14887 0,'17'-17'15,"1"-1"1,-18 36 31,0 52-32,0-17-15,-18 0 16,18 0-16,0 53 16,0-71-16,0 53 15,0-53-15,18 18 16,-18-35-16,0 0 16,0-1-16</inkml:trace>
  <inkml:trace contextRef="#ctx0" brushRef="#br0" timeOffset="174633.269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">16633 14870 0,'-17'0'15,"-1"0"-15,-35 88 16,53-53-16,0 18 16,-17 0-16,17 53 15,17-53-15,1 35 16,0-53-16,34 18 16,-34-18-16,35-17 15,-18-18-15,-17 0 16</inkml:trace>
  <inkml:trace contextRef="#ctx0" brushRef="#br0" timeOffset="175245.291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">17163 14958 0,'70'88'15,"1"0"1,-54-53-16,1 107 16,-36-90-16,-17 19 15,0-36-15,-36 18 16</inkml:trace>
  <inkml:trace contextRef="#ctx0" brushRef="#br0" timeOffset="176561.578">17039 12912 0,'18'0'0,"17"0"15,-17 0 1,-1 0-16,54 0 16,-53 17-16,34-17 15,-34 18-15</inkml:trace>
  <inkml:trace contextRef="#ctx0" brushRef="#br0" timeOffset="176692.022">17004 13123 0,'35'0'16,"36"18"0,-36-36-16,0 18 0,53-17 15,-52-1-15,-1 18 16</inkml:trace>
  <inkml:trace contextRef="#ctx0" brushRef="#br0" timeOffset="178713.838">18256 12312 0,'0'18'31,"0"35"-31,0-18 16,0 18-16,0 0 0,0 52 16,0-52-16,0 18 15,18-36 1,0 18-16,-18-18 15,0-17-15</inkml:trace>
  <inkml:trace contextRef="#ctx0" brushRef="#br0" timeOffset="178988.259">17868 13018 0,'18'0'31,"-1"0"-31,19 0 16,70 17-16,-53-17 0,88 0 16,-53 0-1,88 0-15,-105-17 16,88 17-16,-107 0 15,19 0-15,-36 0 16,-35 35-16,0-18 16</inkml:trace>
  <inkml:trace contextRef="#ctx0" brushRef="#br0" timeOffset="179644.098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">14093 13653 0,'18'0'16,"-18"-18"62,18 18-78,-1 0 62,1-18-46,0 18 0,-18-17-1,17 17-15,1 0 16,0 17-16,-1-17 16,1 0-16,0 18 15,-1-18-15</inkml:trace>
  <inkml:trace contextRef="#ctx0" brushRef="#br0" timeOffset="187430.104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">24571 13952 0,'35'-17'16,"-17"17"-16,0 0 0,52 0 15,1 0 1,-54 0-16,36 17 16,-35-17-1,-18 18-15</inkml:trace>
  <inkml:trace contextRef="#ctx0" brushRef="#br0" timeOffset="193419.156">24694 14111 0,'71'0'16,"-36"0"-16,1 0 15</inkml:trace>
  <inkml:trace contextRef="#ctx0" brushRef="#br0" timeOffset="193775.65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">25806 13970 0,'0'18'15,"0"-1"1,0 1-1</inkml:trace>
  <inkml:trace contextRef="#ctx0" brushRef="#br0" timeOffset="194347.41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">26970 13758 0,'18'0'16,"-18"18"-1,0 53 1,17-36-16,-17 53 16,0-53-16,18 53 15,-18-35-15,17 18 16,-17-36-16,0 18 15</inkml:trace>
  <inkml:trace contextRef="#ctx0" brushRef="#br0" timeOffset="-213515.03">17939 14093 0,'17'0'16,"1"0"62,17 18-63,18-18 1,-17 0-16,16 0 0,19 0 16,-18 18-16,17-18 0,54 0 15,-54 0-15,-17 0 0,36 0 16,-36 0-1,-18 0-15,0 0 0,-17 0 16,17-18-16</inkml:trace>
  <inkml:trace contextRef="#ctx0" brushRef="#br0" timeOffset="-199383.815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-199156.865">29175 12118 0,'0'0'0,"-18"18"15,18 17-15,-18 0 0,18 0 16,0 54-16,0-36 16,0-1-16,0 1 15,18 0-15,0 35 16,17-52-16,-17-1 0,-1-17 15,19-1-15,-19-17 16</inkml:trace>
  <inkml:trace contextRef="#ctx0" brushRef="#br0" timeOffset="-198839.433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-198622.697">29739 12136 0,'35'70'16,"18"71"-1,-35-35-15,-18-18 16,0-35-16,-35 18 15,35-36-15,-18 0 16,0-17-16,1 0 0,-1-1 16</inkml:trace>
  <inkml:trace contextRef="#ctx0" brushRef="#br0" timeOffset="-197821.513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-197483.045">30180 12665 0,'18'0'0,"17"-18"15,18 0 1,-35 1-16,-1 17 0,1-18 16,-18 36 15,0-1-15,18-17-16,-18 18 15,0 0-15,17-18 16,-17 17-16,18-17 15,-1 0-15,1-17 16,0 17-16,-1-36 16,1 19-16,-18-1 15,0 1-15,0-1 16</inkml:trace>
  <inkml:trace contextRef="#ctx0" brushRef="#br0" timeOffset="-192106.025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-191938.78">31274 12612 0,'17'17'16,"1"-17"0,0 0-16</inkml:trace>
  <inkml:trace contextRef="#ctx0" brushRef="#br0" timeOffset="-190537.916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-190147.947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-189753.69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-189535.399">32844 12524 0,'17'-18'0,"-17"53"15,18 18 1,-18 35 0,0-52-16,0 17 0,18 17 15,-18-35-15,17 1 16,-17-19-16,0 1 15</inkml:trace>
  <inkml:trace contextRef="#ctx0" brushRef="#br0" timeOffset="-189307.32">33143 12524 0,'71'-18'16,"-36"18"-16,36 0 16,-53 0-16,-1 0 0,18-18 15,-35 1 1</inkml:trace>
  <inkml:trace contextRef="#ctx0" brushRef="#br0" timeOffset="-188952.644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-179392.669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-179269.994">28240 14199 0,'35'-17'16,"18"-1"-1,35 18 1,18-18-1,-71 1-15,1 17 0,17 0 16,-36-18-16</inkml:trace>
  <inkml:trace contextRef="#ctx0" brushRef="#br0" timeOffset="-178958.14">28840 13688 0,'-18'17'0,"18"1"16,0 17-16,-18 1 0,18 17 15,0-18-15,-17 18 0,17 53 16,0-71 0,0 18-16,17-18 0,-17 0 15,18 1-15,17-1 16,-35-17-16,18-18 0,0 0 16,-1 0-16</inkml:trace>
  <inkml:trace contextRef="#ctx0" brushRef="#br0" timeOffset="-178630.238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-178435.734">29228 13723 0,'53'71'16,"-36"-18"-16,1-18 16,17 88-16,-17-70 15,-1 0-15,1 53 16,-18-71-16,0 1 0,-18-1 16,18-18-16,-35 1 15,17-18-15</inkml:trace>
  <inkml:trace contextRef="#ctx0" brushRef="#br0" timeOffset="-178029.39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-177707.061">29686 14252 0,'0'18'15,"36"0"1,-1-36 0,0 0-1,-35 1-15,18 17 0,-18-18 16,17 18 0,1 0-1,0 18 1,-1-1-16,1 1 15,0-18-15,-1 18 16,1-18-16,-1 0 16,1 0-16,0-18 15,-1 0-15,-17 1 16,0-1-16,0 0 16</inkml:trace>
  <inkml:trace contextRef="#ctx0" brushRef="#br0" timeOffset="-176082.891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-175932.022">31044 14182 0</inkml:trace>
  <inkml:trace contextRef="#ctx0" brushRef="#br0" timeOffset="-175415.868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-174815.062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-173769.89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-173202.039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-172902.782">33302 14005 0,'18'0'15,"17"18"1,-17-18-16,17 0 16,0 0-16,18 0 15,-35 0-15,17 0 0,-17 0 16,-18-18-1,-18 18-15,1 0 16</inkml:trace>
  <inkml:trace contextRef="#ctx0" brushRef="#br0" timeOffset="-172590.479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-170805.616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-170645.462">31803 15540 0,'0'18'16</inkml:trace>
  <inkml:trace contextRef="#ctx0" brushRef="#br0" timeOffset="-169853.766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-169104.33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-167924.695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-167648.062">33232 15540 0,'35'0'0,"18"0"16,-35 0-16,17-18 15,0 18-15,0-17 16,-17 17-16,-18-18 0,-18 18 15,-35 0 1</inkml:trace>
  <inkml:trace contextRef="#ctx0" brushRef="#br0" timeOffset="-167307.26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-158105.664">18627 14587 0,'0'0'0,"0"18"0,0 35 15,0 0-15,17 17 16,1 54-16,0-36 15,-1-17-15,1-1 16,-18-17-16,18 0 16,-1 0-16,1 0 0,-18 17 15,0-52-15</inkml:trace>
  <inkml:trace contextRef="#ctx0" brushRef="#br0" timeOffset="-157876.639">18574 15311 0,'53'88'15,"-18"18"1,18-36-16,35 1 16,-53-71-1,-17 0-15,17-18 16,1 0-16,16-70 0,-34 35 15,17-17 1,-17 34-16,0 1 16,-18 18-16,-18 17 15</inkml:trace>
  <inkml:trace contextRef="#ctx0" brushRef="#br0" timeOffset="-154778.65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-154543.887">17974 16828 0,'0'17'16,"18"-17"-16,88 0 15,-36 0-15,18-17 0,0 17 16,18-18-16,-18 18 0,71 0 16,-106 18-16,71-1 15,-89-17-15,0 18 16</inkml:trace>
  <inkml:trace contextRef="#ctx0" brushRef="#br0" timeOffset="-154077.513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-153765.884">18486 17286 0,'-36'18'16,"1"35"-16,35 0 15,0-36 1,0 19-16,53-19 15,-18-17 1,0-35-16,1 0 16,-36 17-16,17-17 15,-34-1 1,17 19 0,0-1-16,0 36 15,0-1-15,35 19 16,0-19-1,18 1-15,-17-18 16,16 0-16</inkml:trace>
  <inkml:trace contextRef="#ctx0" brushRef="#br0" timeOffset="-153385.957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-153155.106">19332 16510 0,'-35'-35'0,"35"17"16,-18 18-16,18 18 15,-17 52 1,17 1-16,17 52 16,1 1-1,0-54-15,-18-34 16,35 17-16,-17-36 0,52 18 15,-35-35-15,-17 0 16</inkml:trace>
  <inkml:trace contextRef="#ctx0" brushRef="#br0" timeOffset="-152819.782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-152637.199">19703 16422 0,'17'70'16,"36"36"-1,0 18 1,-35-54-16,35 36 15,-53-71-15,17 1 0,-17-1 16,0 0-16,0-17 0,-17-1 16</inkml:trace>
  <inkml:trace contextRef="#ctx0" brushRef="#br0" timeOffset="-152431.413">20179 16581 0,'35'35'16,"-17"-35"-16,-1 17 0,19-17 15,17 18-15,-36-18 16</inkml:trace>
  <inkml:trace contextRef="#ctx0" brushRef="#br0" timeOffset="-152308.73">20232 16792 0,'17'18'0,"36"17"16,-35-35-16,53-17 15,-36-1 1</inkml:trace>
  <inkml:trace contextRef="#ctx0" brushRef="#br0" timeOffset="-152067.005">20761 16245 0,'18'53'0,"-1"18"15,1-36-15,0 36 16,-18-36-16,0 36 16,17-36-1,-17-18-15</inkml:trace>
  <inkml:trace contextRef="#ctx0" brushRef="#br0" timeOffset="-151868.621">20690 16792 0,'71'-17'16,"35"-1"-16,17-17 15,-52 35-15,35-18 16,-53 0 0,-53 36-1</inkml:trace>
  <inkml:trace contextRef="#ctx0" brushRef="#br0" timeOffset="-151553.053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-146419.712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-144812.733">28293 14693 0,'-18'0'16,"1"0"-16,34 0 31,1 0-16,-1 0-15,19 0 0,105 0 16,18 0 0,35 0-1,-71 0-15,89-17 16,-124 17-16,0 0 16,-35 0-16,18 0 15,-54 0-15</inkml:trace>
  <inkml:trace contextRef="#ctx0" brushRef="#br0" timeOffset="-143683.585">21202 17815 0,'18'36'15,"-18"-19"-15,17 54 16,1-36-16,17 71 16,-35-53-16,35 17 15,-17-34-15,0 17 16,-18-36-16,0 1 16,17-18-16,-17 17 15,0-34 1</inkml:trace>
  <inkml:trace contextRef="#ctx0" brushRef="#br0" timeOffset="-143316.941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-141346.805">26582 14958 0,'-18'35'16,"1"0"-16,17 1 15,0 52-15,0-35 16,0 88-16,0-88 15,0 88 1,0-88-16,17 35 16,-17-53-16,0 1 15,18-19-15,-18 1 0,0-1 16</inkml:trace>
  <inkml:trace contextRef="#ctx0" brushRef="#br0" timeOffset="-141102.904">26405 15663 0,'18'71'16,"0"35"0,-1-71-1,-17-17-15,36-1 0,17-17 16,-1-35-1,-34 17-15,53-70 16,-54 53-16,1 17 16,0-17-16,-18 17 15,-18 54 1</inkml:trace>
  <inkml:trace contextRef="#ctx0" brushRef="#br0" timeOffset="-140526.243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-140352.174">26547 16739 0,'-18'18'0,"18"0"16,0-1-16,0 1 15,18 0 1,-1-18-16</inkml:trace>
  <inkml:trace contextRef="#ctx0" brushRef="#br0" timeOffset="-139602.74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-139034.228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-138667.22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-138444.257">28099 16616 0,'17'0'15,"1"0"-15,0 0 16,17 0 0,-17 0-16,-1-18 15</inkml:trace>
  <inkml:trace contextRef="#ctx0" brushRef="#br0" timeOffset="-138134.088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-137336.131">29263 16810 0,'18'0'15,"-1"-18"1,54-17 0,-36 17-16,71-17 15,17-18 1,-52 18-16,17 0 15,88-54-15,54-16 16,-124 69-16,70-52 16,-123 53-16,35-18 15,-70 35-15,-1-17 16,-34 17-16,-1 1 16</inkml:trace>
  <inkml:trace contextRef="#ctx0" brushRef="#br0" timeOffset="-137088.733">30515 15946 0,'88'0'16,"1"0"0,17-18-16,-54 18 15,54 0-15,-70 18 16,-1-18-16,0 17 0,-17-17 15,-18 35-15,-18-17 16,-17 17-16,0 1 0,-18 17 16,17-36-1,19 1-15,-1 0 0,0-1 16,1 1-16,-1 17 16</inkml:trace>
  <inkml:trace contextRef="#ctx0" brushRef="#br0" timeOffset="-136642.429">29157 16510 0,'18'0'16,"-36"0"0,-17 53-16,0-18 15,-36 53 1,18-35-16,0 18 16,36-36-16,17 18 15,17-35-15,54 17 16,-1-35-16,54 18 15,-54-18-15,54 0 16,-71 0-16</inkml:trace>
  <inkml:trace contextRef="#ctx0" brushRef="#br0" timeOffset="-126454.674">29475 12541 0,'-18'0'31,"18"-17"-15,18 17 31</inkml:trace>
  <inkml:trace contextRef="#ctx0" brushRef="#br0" timeOffset="-124841.23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-123095.958">23230 12859 0,'0'-18'15,"0"0"1,18 18-16,-18 18 47,0 35-32,0-18-15,0 1 16,0 52-16,0-53 16,18 53-16,-18-35 15,0 18 1,17-36-16,-17 18 15,0-18-15,18 0 16,-18-17-16,18 0 16,-18-1-16,0 1 15,-18-18 1</inkml:trace>
  <inkml:trace contextRef="#ctx0" brushRef="#br0" timeOffset="-122796.19">23125 13353 0,'0'17'15,"0"19"1,0 16-16,0-16 15,17 34-15,1-34 16,17-1-16,0 18 16,-17-53-16,35 17 15,-35-17-15,35 0 16,-36-17-16,54-18 16,-54-1-16,36-17 15,-53 36-15,0-1 16</inkml:trace>
  <inkml:trace contextRef="#ctx0" brushRef="#br0" timeOffset="-120119.70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-119821.145">27605 13317 0,'18'18'0,"17"35"16,18 17-1,-36-34-15,36 34 16,-17-17-1,-19-35-15,18 0 16,1-18-16,-19 0 0,54-36 16,-18 19-16,17-54 15,-17 36-15,0-18 16,-17 18-16,-19-1 16,-17 19-16</inkml:trace>
  <inkml:trace contextRef="#ctx0" brushRef="#br0" timeOffset="-117074.285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-98393.581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-97130.652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-95830.173">14023 16545 0,'-18'0'0,"36"0"31,17 0-15,18 0-1,35 0-15,-35 0 0,0 0 16,71 0-1,-19 0-15,-52 0 16,36 0-16,-54 0 16,18 0-16,-36 0 15,-17-17-15,18 17 16,-36 0 0</inkml:trace>
  <inkml:trace contextRef="#ctx0" brushRef="#br1" timeOffset="-95544.506">14728 16404 0,'36'0'16,"-19"0"-16,1 18 0,35-1 15,-18 1-15,1 0 16,-1-1 0,-18-17-16,19 18 0,-19 0 15,-17-1 1,0 1 0,-17-18-16,-19 18 15,19-18-15,-18 17 16,17-17-16</inkml:trace>
  <inkml:trace contextRef="#ctx0" brushRef="#br1" timeOffset="-95094.897">14182 16404 0,'-18'0'0,"0"0"16,1 18 0,-36-1-16,35-17 0,1 18 15,-19 0 1,1-1-16,35 1 15,0 0-15,0-1 16,35 1-16,-17 0 16,35 17-16,-18-18 15,18 1 1,-18 0-16,-17-1 16</inkml:trace>
  <inkml:trace contextRef="#ctx0" brushRef="#br1" timeOffset="-93806.17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-93648.837">14464 16969 0,'-18'17'0,"18"1"16,-17-18-16,34 0 31</inkml:trace>
  <inkml:trace contextRef="#ctx0" brushRef="#br1" timeOffset="-93287.998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-92932.543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-92207.997">15311 16863 0,'0'17'16,"17"19"0,-17-19-16,0 19 0,18-19 0,-1 54 15,-17-54-15,36 19 16,-19-36 0</inkml:trace>
  <inkml:trace contextRef="#ctx0" brushRef="#br1" timeOffset="-91464.166">15416 15487 0,'0'18'0,"0"17"16,0 0-16,0 36 15,0-36-15,0 36 16,0-36-16,18 18 16,-18-36-1,18-17-15,-18 18 16,17 0-16</inkml:trace>
  <inkml:trace contextRef="#ctx0" brushRef="#br1" timeOffset="-91196.651">15311 15822 0,'17'35'16,"-17"-17"-16,18 35 15,-1-53 1,-17 18-16,18-18 15,-18-18-15,35 0 16,-17 1-16,-18-1 16,18 0 31,-18 1-32</inkml:trace>
  <inkml:trace contextRef="#ctx0" brushRef="#br1" timeOffset="-90879.746">15205 15558 0,'0'-18'15,"17"0"-15,-17 1 16,18-1-16,17-17 16,-17 17-16,0 0 15,-18 1-15,17 17 0,1 0 16,-1 0 31,-17 17-32,18-17-15,-18 18 16,18 0 0,-1-1-16</inkml:trace>
  <inkml:trace contextRef="#ctx0" brushRef="#br1" timeOffset="-89301.174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-89157.462">16051 15857 0,'-17'0'15,"17"-17"16,17 17-31</inkml:trace>
  <inkml:trace contextRef="#ctx0" brushRef="#br1" timeOffset="-88689.091">16334 15822 0,'-18'0'16,"0"0"0,-17 35-1,35-17-15,-18 0 0,18 17 16,18 0 0,17 0-1,1-35-15,-1 0 0,0 0 16,0-17-1,-17-18 1,-36-1-16,18 19 16,-35-19-1,0 1-15,0 35 0,17 0 16,0 0-16,1 0 0,-1 18 16,36-18-1</inkml:trace>
  <inkml:trace contextRef="#ctx0" brushRef="#br1" timeOffset="-88384.094">16563 15875 0,'18'18'16,"-18"-1"-1,17 19 1,1-1-16,-1-18 16,1-17-16,17 18 15,-17-18-15,17-18 16,-35 1-16,0-36 16,0 35-1,-17 1-15,-1-1 0,-17 0 16,-18 1-1,35 17-15,-17 17 16,17-17-16,18 18 16</inkml:trace>
  <inkml:trace contextRef="#ctx0" brushRef="#br1" timeOffset="-88055.829">16863 15893 0,'-35'17'16,"35"1"0,0 17-16,0-17 15,17-1-15,18 1 16,1 0-1,-1-18-15,0-18 16,-17-35 0,0 36-16,-36-19 15,0 19-15,-17-1 16,17 0-16,-35 1 16,36 17-16,-1 17 15,18 1-15</inkml:trace>
  <inkml:trace contextRef="#ctx0" brushRef="#br1" timeOffset="-85932.413">17145 15840 0,'18'0'15,"-1"-18"1,1 18 0,0 0-16,-18-18 0,35 18 15,-18 0 1,1 0 0,-36 0 15</inkml:trace>
  <inkml:trace contextRef="#ctx0" brushRef="#br1" timeOffset="-85597.715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-80296.664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29">4233 4851 0,'18'0'15,"-36"0"-15,54 0 0,34 0 16,-35 0-16,1 0 15,-1 0-15,0 0 0,1-18 16,-19 18-16,18 0 16,-52 0-1</inkml:trace>
  <inkml:trace contextRef="#ctx0" brushRef="#br0" timeOffset="473.997">4357 4868 0,'0'0'16,"17"36"-16,-17-19 0,18 1 0,-18 52 16,0-52-1,18 17-15,-18 1 16,17-1-16,-17-17 0,18 17 16,0-18-16,-1-17 15,1 18 1,0-18-16</inkml:trace>
  <inkml:trace contextRef="#ctx0" brushRef="#br0" timeOffset="756.173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">5909 5486 0,'18'-18'47,"35"18"-32,-18 0-15,53 0 0,-35 18 16,53-1 0,-36-17-16,1 0 15,-18 0-15,17 0 0,1 0 16,-18-17-16,17-1 0,-34 18 16,-19-18-1,-17 1-15,0-1 0,-17 1 16</inkml:trace>
  <inkml:trace contextRef="#ctx0" brushRef="#br0" timeOffset="2186.083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">7585 4357 0,'-18'0'0,"36"35"16,-1 71 0,19-36-16,-19 19 0,1 17 15,17 123-15,-17-88 16,-18 176-16,-18-140 15,1 158 1,17-194-16,0 71 16,0-124-16,17 0 15,1-53-15,-18-17 16</inkml:trace>
  <inkml:trace contextRef="#ctx0" brushRef="#br0" timeOffset="3832.161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2">7796 6597 0,'0'0'16,"18"71"-16,-18-19 0,0 37 16,0-36-16</inkml:trace>
  <inkml:trace contextRef="#ctx0" brushRef="#br0" timeOffset="47532.166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">13335 5327 0,'18'0'31,"17"18"-16,0-18-15,0 0 16,-17 17-16,17-17 0,1 18 16,17 17-16,-36-17 15,1 17-15,0 0 16,-36 18-16,18-35 16,-35 35-16,17-36 15,-35 1-15,35 0 16,-17-1-1,17-17-15,1 0 0</inkml:trace>
  <inkml:trace contextRef="#ctx0" brushRef="#br0" timeOffset="48799.246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">12682 4163 0,'0'0'0,"18"-18"16,0 18-1,-1-17-15,19-1 16,-19 18-16,18-18 15,-17 18-15,0 0 16,-18-17 0</inkml:trace>
  <inkml:trace contextRef="#ctx0" brushRef="#br0" timeOffset="49194.877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6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3">8608 4392 0,'0'0'0,"17"0"16,19 0 0,-19 0-1,1 0-15,0 0 16</inkml:trace>
  <inkml:trace contextRef="#ctx0" brushRef="#br0" timeOffset="52181.08">8661 4410 0,'0'0'16,"0"35"-16,0-17 0,17 35 16,1-36-16,17 36 15,-17-53-15,17 18 16,-17-18-16,-1 0 16</inkml:trace>
  <inkml:trace contextRef="#ctx0" brushRef="#br0" timeOffset="52365.09">8855 4445 0,'0'0'0,"0"35"16,0 1-16,17-19 15,-17 1-15,36-18 16,-19 0-1,-17-18 1</inkml:trace>
  <inkml:trace contextRef="#ctx0" brushRef="#br0" timeOffset="52625.028">8961 4374 0,'0'0'15,"17"-17"-15,1 17 0,-1-18 16,1 18-16,17 0 15,-17 0 1,-18 18 0,0 17-16,18 0 15,-18-17-15,0 0 16,0-1-16,-18 1 16,18 0-16,-18-18 15,1 0 1,-1 0-16,18-18 15,0 0 1</inkml:trace>
  <inkml:trace contextRef="#ctx0" brushRef="#br0" timeOffset="52832.604">9296 4780 0,'0'35'0,"0"-70"0,0 88 16,-18-35-16,18-1 15,-18 1-15</inkml:trace>
  <inkml:trace contextRef="#ctx0" brushRef="#br0" timeOffset="53299.39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4">10089 4357 0,'18'0'16,"0"-18"-16,-1 18 0,19-17 16,-19 17-16,1-18 15,-18 0 1</inkml:trace>
  <inkml:trace contextRef="#ctx0" brushRef="#br0" timeOffset="53719.77">10107 4357 0,'18'70'16,"-36"-140"-16,36 158 15,-18-53-15,0 36 16,17-36-16,1 0 16,0-17-16,35 0 15,-36-18-15,1 0 0,-1 0 16,-17-18-16</inkml:trace>
  <inkml:trace contextRef="#ctx0" brushRef="#br0" timeOffset="53915.794">10354 4445 0,'0'0'15,"18"35"-15,-18-17 0,-18 35 16,18-36-16,0 1 16,18 0-16,-1-18 15</inkml:trace>
  <inkml:trace contextRef="#ctx0" brushRef="#br0" timeOffset="54250.883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">9331 6950 0,'0'17'31,"0"1"-31,0 17 16,0 53 0,18 1-1,-18-36-15,0 17 0,0-17 0,-18 106 16,0-71-16,18-17 16,0 87-16,0-87 15,0-1 1,18-34-16,0-19 0</inkml:trace>
  <inkml:trace contextRef="#ctx0" brushRef="#br0" timeOffset="57508.399">9119 7867 0,'36'106'16,"-72"-212"-16,89 247 0,0-53 15,-35-52-15,35 16 16,-36-52-16,19 0 16,-19 0-1,19-35-15,-19 0 16,1-36-16,-18 36 15,17 17-15,1-17 0,-18 18 16,0-1-16</inkml:trace>
  <inkml:trace contextRef="#ctx0" brushRef="#br0" timeOffset="58314.1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">11730 7796 0,'35'18'16,"-70"-36"-16,88 36 0,-18-18 16,-17 0-16,-1 0 0,1 0 15,-18-18-15</inkml:trace>
  <inkml:trace contextRef="#ctx0" brushRef="#br0" timeOffset="60038.79">11942 7320 0,'0'-17'16,"17"17"-1,1 0 1,-1 0-16,1 0 15,17 0-15,1 0 16,-19 0-16,19-18 16,-54 18-1</inkml:trace>
  <inkml:trace contextRef="#ctx0" brushRef="#br0" timeOffset="60233.2">11959 7338 0,'0'53'15,"0"-106"-15,0 141 0,0-70 0,35 52 16,-17-52-16,17 17 16,-17-17-16,17-1 15,1-17-15,-19 0 16,1 0-1</inkml:trace>
  <inkml:trace contextRef="#ctx0" brushRef="#br0" timeOffset="60399.992">12241 7408 0,'0'53'15,"0"-106"-15,18 124 0,-18-53 16,0 17-16,0-18 0,18 1 16</inkml:trace>
  <inkml:trace contextRef="#ctx0" brushRef="#br0" timeOffset="60701.39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8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2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">14764 4322 0,'0'0'0,"17"-18"16,1 18-16,0-18 15,-1 18-15,1 0 16,0 0-16,-36 0 31,0 18-15,1-18-16,17 35 15,0 18-15,0-35 16,17 35 0,1-18-16,17 0 15,-17-17-15,17-1 16,-17-17-16,-1 0 16</inkml:trace>
  <inkml:trace contextRef="#ctx0" brushRef="#br0" timeOffset="66173.333">15028 4322 0,'18'-18'16,"0"18"-16,-1 0 16,1 18-16,-18-1 15,0 18-15,0-17 16,-18 35-16,18-35 15,-17-1 1,17 1-16,17-18 16,19 0-1,-19 0-15,1-18 16,-1 1-16</inkml:trace>
  <inkml:trace contextRef="#ctx0" brushRef="#br0" timeOffset="66445.704">15187 4251 0,'0'0'16,"18"-18"-1,-1 18-15,1 0 16,17 18 0,-35 0-16,18-1 15,0 1-15,-1 0 0,-17-1 16,18 1-16,-1 17 15,1-17-15,-18-1 16,0 1-16,-18 0 16,1-18-1,-1 0-15,1 0 16,-1 0-16,0 17 16</inkml:trace>
  <inkml:trace contextRef="#ctx0" brushRef="#br0" timeOffset="67242.729">15540 4904 0,'-35'35'16,"70"-70"-16,-70 88 0,-1-36 15,36 1-15</inkml:trace>
  <inkml:trace contextRef="#ctx0" brushRef="#br0" timeOffset="67613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">16087 4163 0,'0'0'16,"35"-18"-16,-17 18 0,17 0 15,-17 0-15,-1 0 16</inkml:trace>
  <inkml:trace contextRef="#ctx0" brushRef="#br0" timeOffset="67934.826">16157 4251 0,'0'0'16,"18"53"-16,-18-18 16,35 0-16,-17-17 15,17 17 1,-17-35-16,-1 0 0,1 0 16</inkml:trace>
  <inkml:trace contextRef="#ctx0" brushRef="#br0" timeOffset="68158.439">16404 4233 0,'0'0'0,"18"18"0,-18 0 16,0-1-16,0 1 0,0 17 15,0-17-15,0-1 16,0 1-16,-18 0 15,18-1-15,18-17 32,-1 0-17,1-17-15</inkml:trace>
  <inkml:trace contextRef="#ctx0" brushRef="#br0" timeOffset="68434.459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">17216 5503 0,'17'0'16,"1"18"0,17-18-16,18 18 0,88-18 15,-35 0-15,141-36 16,-124 1-16,160-18 15,-160 36-15,71-19 16,-123 36-16,35-17 16,-89-1-1,-52 0 1</inkml:trace>
  <inkml:trace contextRef="#ctx0" brushRef="#br0" timeOffset="69245.767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">22137 5433 0,'17'17'0,"1"1"16,35 0-16,0-18 16,0 0-16,17 0 15,19-18-15,87-17 0,-88 17 16,53-17-1,-88 17-15,18 1 16,-54-1-16</inkml:trace>
  <inkml:trace contextRef="#ctx0" brushRef="#br0" timeOffset="74570.514">22913 5203 0,'53'0'15,"0"18"-15,0-18 16,70 35-16,-52-17 15,52 17-15,-88 1 16,1 17-16,-36-36 16,-36 18-1,1-17-15,-35 17 16,34-17-16,19 0 16,-1-18-16</inkml:trace>
  <inkml:trace contextRef="#ctx0" brushRef="#br0" timeOffset="74874.734">25065 5627 0,'18'0'15,"-1"0"-15,18-18 16,-17 18-16</inkml:trace>
  <inkml:trace contextRef="#ctx0" brushRef="#br0" timeOffset="75037.561">25753 5521 0,'0'0'16,"35"0"-16,0 0 0,1-18 16,-1 18-16,-17 0 15,34 0-15</inkml:trace>
  <inkml:trace contextRef="#ctx0" brushRef="#br0" timeOffset="75148.039">26247 5539 0,'35'-18'16,"-17"0"-16,17 18 16,-17-17-16</inkml:trace>
  <inkml:trace contextRef="#ctx0" brushRef="#br0" timeOffset="75292.696">26741 5556 0,'0'0'16,"17"-17"-16,-17-1 16,35 0-16,-17 1 15,0 17-15,-1-18 0,1 18 16</inkml:trace>
  <inkml:trace contextRef="#ctx0" brushRef="#br0" timeOffset="76033.898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">30304 5644 0,'17'0'15,"1"0"-15,52-17 16,19 17 0,-36 0-16,88 0 15,-71 0-15,54 0 16,-54 0-16,54 0 16,-71 0-16,-18-18 15,0 1-15,0-1 16,-17 0-1,-18 1-15</inkml:trace>
  <inkml:trace contextRef="#ctx0" brushRef="#br0" timeOffset="77551.337">31150 5433 0,'18'0'16,"0"-18"-16,-1 18 0,18 0 16,54 0-16,-36 18 15,35 17-15,-71-17 16,36 35-1,-53-36-15,0 36 16,-17-18-16,-54 1 16,36-1-16,-36-17 15,54-1-15,-36 1 16,35-18-16</inkml:trace>
  <inkml:trace contextRef="#ctx0" brushRef="#br0" timeOffset="79418.875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">32209 4128 0,'-18'0'15,"0"35"1,18 0 0,0 0-16,0 18 15,0-17-15,18-1 16,-18-18-16,18 19 0,-1-1 16,1-17-16,0-1 15,-18 1-15,17-18 0,1 0 16,-1 0-16,1 0 15,-18-18 1,18 1-16</inkml:trace>
  <inkml:trace contextRef="#ctx0" brushRef="#br0" timeOffset="80153.876">32438 4233 0,'0'18'16,"-18"0"-16,18 17 16,0-17-16,18 34 15,-18-34-15,35 17 16,-17-17-16,17-18 15,0 18-15,-17-1 16,17-17-16,-17 0 16,0 0-1</inkml:trace>
  <inkml:trace contextRef="#ctx0" brushRef="#br0" timeOffset="80831.88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">32156 4128 0,'0'0'15,"17"-18"1,19 0-16,-19 18 15,36-17-15,-35 17 16,-1-18-16,1 18 16</inkml:trace>
  <inkml:trace contextRef="#ctx0" brushRef="#br0" timeOffset="82145.133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">31962 5539 0,'0'-18'15,"0"0"-15,35 1 16,-17-1-16,17 0 16,-17 18-16,-1 0 15,-17-17 1,18-1 15,-1 18-31,19 0 16,-19 0-1,19 0-15,-1 0 16,-17 18-16,17-1 16,-18 1-16,1 35 15,0-35-15,-1 17 16</inkml:trace>
  <inkml:trace contextRef="#ctx0" brushRef="#br0" timeOffset="85201.989">15505 7373 0,'0'0'0,"0"35"16,0 36-1,0-18-15,0 88 16,0-71-16,0 107 16,0-107-16,17 1 15,-17-18-15,18 35 0,0-53 16,-18 18 0,0-35-16,-18 0 15</inkml:trace>
  <inkml:trace contextRef="#ctx0" brushRef="#br0" timeOffset="85431.35">15293 8114 0,'70'88'0,"-140"-176"0,176 229 15,-36-70-15,-34-36 16,34 18-1,-35-36-15,18-17 16,-35 0-16,17 0 0,-17-35 16,0-18-1,-18 18-15,0-18 16,-18 35-16,18-17 16</inkml:trace>
  <inkml:trace contextRef="#ctx0" brushRef="#br0" timeOffset="86237.396">16104 7867 0</inkml:trace>
  <inkml:trace contextRef="#ctx0" brushRef="#br0" timeOffset="86620.695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">16051 8079 0,'53'-18'0,"18"0"16,-1 1-1,1-1 1,-36 18-16,-17-18 0,0 18 16</inkml:trace>
  <inkml:trace contextRef="#ctx0" brushRef="#br0" timeOffset="87053.876">16439 7444 0,'18'-18'15,"0"18"1,17-18-16,-17 18 16,17 0-16,-17-17 15,-1 17-15,-17 17 16</inkml:trace>
  <inkml:trace contextRef="#ctx0" brushRef="#br0" timeOffset="87228.361">16492 7461 0,'0'0'0,"18"18"0,-18 17 15,0 0-15,0 1 16,0-1-16,18 0 16,-18-17-16,35 17 15,-17-35-15,-1 0 16</inkml:trace>
  <inkml:trace contextRef="#ctx0" brushRef="#br0" timeOffset="87478.48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">20479 8220 0,'35'106'15,"-70"-212"-15,88 282 0,0-88 0,-18-35 16,35-17-16,-34-19 16,34 1-1,-52-36-15,0 1 16,-18-1-16,0-35 15,-18 35-15,-17-35 16,35 36-16</inkml:trace>
  <inkml:trace contextRef="#ctx0" brushRef="#br0" timeOffset="88945.839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">21026 8167 0,'70'0'16,"-140"0"-16,175 0 0,-69 0 0,-1 0 16,36-18-16,-54 18 15</inkml:trace>
  <inkml:trace contextRef="#ctx0" brushRef="#br0" timeOffset="89346.518">21290 7620 0,'35'-18'15,"-17"18"-15,17-35 16,-17 35 0,0-18-16,17 1 15,-17 34 1</inkml:trace>
  <inkml:trace contextRef="#ctx0" brushRef="#br0" timeOffset="89917.89">21343 7602 0,'0'18'16,"0"0"0,18 17-16,-18-17 15,0-1-15,0 36 16,0-35-16,0 17 0,17-17 15,1 17 1,0-17-16,-1-1 16,1 1-16,0-18 0,17 0 15,-18 0-15,1-18 16</inkml:trace>
  <inkml:trace contextRef="#ctx0" brushRef="#br0" timeOffset="90258.17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">21872 7585 0,'0'0'16,"36"35"-16,-1-17 0,18-1 15,-36 1-15,36 17 16,-35-35-16,17 35 16,-17-17-16,-36 17 15,1-17 1,-19 17-16,1-17 15,-36 17-15,54-35 16,-36 18-16,35-18 16,1 0-1</inkml:trace>
  <inkml:trace contextRef="#ctx0" brushRef="#br0" timeOffset="91125.485">28857 7655 0,'0'53'16,"18"-18"-1,-18 89-15,18-53 16,-18 87-16,17-87 16,-17 17-16,0-17 0,18 70 15,-18-88-15,0 0 16,17 17-1,-17-35-15,-17-35 16</inkml:trace>
  <inkml:trace contextRef="#ctx0" brushRef="#br0" timeOffset="91359.939">28698 8502 0,'36'88'15,"-1"-53"-15,18 36 16,-18-36 0,-17 1-16,35 16 15,-18-34-15,-35 0 16,18-1-16,-1-17 0,-17-17 16,0-1-16,-17-35 15,17 18 1,0 17-16,0-35 15,17 18-15</inkml:trace>
  <inkml:trace contextRef="#ctx0" brushRef="#br0" timeOffset="91698.829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">29263 8361 0,'35'-18'15,"-17"18"-15,17 0 0,-17 0 16,17 0-16,18 0 16,-35 0-16,-1 18 15</inkml:trace>
  <inkml:trace contextRef="#ctx0" brushRef="#br0" timeOffset="92165.261">29545 7867 0,'0'0'0,"18"-18"15,17 18 1,-17 0-16,35-17 16,-36 17-16,19 0 15</inkml:trace>
  <inkml:trace contextRef="#ctx0" brushRef="#br0" timeOffset="92348.795">29616 7902 0,'0'0'16,"0"71"-16,0-54 0,0 19 15,0 17-15,17-18 16,-17-17-16,18 17 16,0-18-16,-1-17 15,1 0-15,0 0 0,-1 0 16,1-17-16</inkml:trace>
  <inkml:trace contextRef="#ctx0" brushRef="#br0" timeOffset="92573.996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1">19791 9066 0,'0'36'0,"35"70"15,-17-36-15,17 142 16,-17-89-16,-18 36 0,0 17 15,0 230-15,-18-212 16,18 18-16,-35 123 16,35-71-1,17-175-15,-17-19 0,53 1 16,-35-54-16,35-34 16,-18-36-16,0 0 15</inkml:trace>
  <inkml:trace contextRef="#ctx0" brushRef="#br0" timeOffset="111829.81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">14429 8978 0,'35'159'0,"-17"-71"16,-1 18-16,1 159 15,-1-124-15,-17 159 16,0-1 0,-17-157-16,-1-19 0,1-17 15,17-18-15,-18 53 16,18-88-16,0 0 15,18-53-15,-1 0 0,1-35 16</inkml:trace>
  <inkml:trace contextRef="#ctx0" brushRef="#br0" timeOffset="113114.946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09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">27640 10442 0,'-17'0'0,"17"-17"16,-18 17 0,0 0-1,18 17 1</inkml:trace>
  <inkml:trace contextRef="#ctx0" brushRef="#br1" timeOffset="123403.128">27640 10442 0,'0'0'0,"-53"-35"0,71 17 16,-36 18 15,-35 18-15,0-18-16,0 18 16,-17-1-16,-89 1 15,53 0-15,18-1 16,18 1-16,-19-18 0,-52 17 15,71-17-15,-1 18 16,54-18-16,-1 0 16,18-18-1</inkml:trace>
  <inkml:trace contextRef="#ctx0" brushRef="#br1" timeOffset="123663.944">26688 10319 0,'-53'17'16,"106"-34"-16,-124 34 0,53 1 16,-17 35-16,18-35 15,17 17-15,17 0 16,1-17-16,35 35 15,-18-36-15,53 19 16,-35-19-16,53 1 16,-71-18-16,18 18 15,-53-36-15</inkml:trace>
  <inkml:trace contextRef="#ctx0" brushRef="#br1" timeOffset="124608.624">23477 10037 0,'0'0'15,"36"-18"-15,-19 18 0,-34 0 32,-54 0-17,36 18-15,-18-18 16,-71 35-16,72-35 16,-19 17-16,-35 1 15,71 0-15,-18-1 16,35-17-16,1 0 15</inkml:trace>
  <inkml:trace contextRef="#ctx0" brushRef="#br1" timeOffset="124893.79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">30551 10442 0,'17'0'15,"1"-17"-15,-1-1 16,19 18-16,17 0 0,-18-18 16,71 1-1,-53 17-15,0 0 0,35-18 16,-53 18-16,-17 0 16,17 0-16,-53 0 31,1 0-16</inkml:trace>
  <inkml:trace contextRef="#ctx0" brushRef="#br1" timeOffset="134360.433">30833 10125 0,'0'0'16,"-18"17"-1,-17 1 1,0 0-16,-36 17 15,36 0-15,-36 0 16,36-17-16,-18 35 16,35-35-16,18-1 15,18 19 1,53 17 0,-1-1-1,36 1-15,-71-35 0,36 35 16,-36-35-16,-17-1 15</inkml:trace>
  <inkml:trace contextRef="#ctx0" brushRef="#br0" timeOffset="156107.985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">32491 9525 0,'-18'0'47,"18"-18"-16,-17 18-15,34 0 31,1 0-32,-1 0 1,1 0-16,0 0 16,-1 0-1,1 0 1</inkml:trace>
  <inkml:trace contextRef="#ctx0" brushRef="#br0" timeOffset="158861.67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">26511 8996 0,'0'17'16,"18"-17"15,-18 18 0,0 0-15,-18-1-16,18 19 16,0-19-16,0 1 15,0 0-15,18-1 16,-18 1 0,0 0-16,18-18 31,-18 17-31,0 1 15,17-1 1,1-17-16,-1 18 16,1-18-16,0 0 15,-1 0 48</inkml:trace>
  <inkml:trace contextRef="#ctx0" brushRef="#br0" timeOffset="163604.978">26494 8978 0,'0'0'0,"0"-17"16,17 17 0,1-18-16,35 18 15,-36-18 1,1 18-1</inkml:trace>
  <inkml:trace contextRef="#ctx0" brushRef="#br0" timeOffset="163894.793">26723 8961 0,'18'17'16,"-18"1"-1,0-1-15,0 36 16,0-17-16,0-1 0,0 0 16,0 1-16,0 16 15,0-34-15,0 0 16,17-18-16,18 17 15,-17-17-15,0 0 16,-1 0-16,1-17 16</inkml:trace>
  <inkml:trace contextRef="#ctx0" brushRef="#br0" timeOffset="164081.998">26917 9155 0,'18'0'15,"17"0"1,-17 0-16,-1 0 16,-17-18-16,18 18 15</inkml:trace>
  <inkml:trace contextRef="#ctx0" brushRef="#br0" timeOffset="164276.558">27129 9013 0,'0'18'15,"0"0"-15,0-1 16,0 19-16,0-19 0,0 19 15,0-1-15,17 0 16,-17-17-16,0-1 16,0 1-16</inkml:trace>
  <inkml:trace contextRef="#ctx0" brushRef="#br0" timeOffset="164599.774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">18680 8961 0,'0'-18'0,"35"18"16,0-18-1,-17 18-15,-1 0 16,19 0-16,-19 0 16,-17 18-1,-17-18 1</inkml:trace>
  <inkml:trace contextRef="#ctx0" brushRef="#br0" timeOffset="170562.153">18715 8925 0,'0'0'0,"0"36"15,0-19-15,-18 18 0,18 18 16,0-17-16,0-1 15,0 0-15,0 1 16,36-1-16,-36-18 16,35 1-16,-18-18 15,19 0 1,-19 0-16</inkml:trace>
  <inkml:trace contextRef="#ctx0" brushRef="#br0" timeOffset="171902.702">18944 8961 0,'18'0'47,"17"0"-31,-17 0-16,-1 17 15,1 1-15,0-1 16,-18 1-16,-18 0 16,18-1-16,-18 19 15,1-19-15,-1 1 16,18 0-16,18-18 15,-1 0 1,1 0 0,0 0-16,-18-18 0,17 18 0,1-18 15</inkml:trace>
  <inkml:trace contextRef="#ctx0" brushRef="#br0" timeOffset="172218.997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">13212 8978 0,'0'-17'16,"17"17"-16,-17-18 15,18 18-15,-1-18 16,1 18-16,0 0 16,-1 0-16,1 0 15</inkml:trace>
  <inkml:trace contextRef="#ctx0" brushRef="#br0" timeOffset="174099.895">13264 8961 0,'18'52'0,"0"-34"15,-18 17-15,17 18 16,-17-17-16,0-19 16,0 1-16,18 0 0,0-1 15,-18 1-15,17-18 16,1 0-16</inkml:trace>
  <inkml:trace contextRef="#ctx0" brushRef="#br0" timeOffset="174293.036">13476 9066 0,'0'0'15,"0"36"-15,0-1 0,0-17 16,0-1 0,18 1-16,-18 0 15,17-18 1</inkml:trace>
  <inkml:trace contextRef="#ctx0" brushRef="#br0" timeOffset="174599.675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">6350 9472 0,'18'0'15,"-1"0"-15,1 0 16,0-18-16,-1 1 15,18-1 1,-17 18-16,-18-17 0,18 17 16,-18 17-16</inkml:trace>
  <inkml:trace contextRef="#ctx0" brushRef="#br0" timeOffset="179926.634">6473 9525 0,'0'0'0,"18"18"0,0-1 15,-1 19-15,1-19 16,-18 18-16,18 1 0,-1-1 16,19 0-16,-36-17 15,35-18 1,-35 18-16,18-18 16</inkml:trace>
  <inkml:trace contextRef="#ctx0" brushRef="#br0" timeOffset="180188.186">6668 9684 0,'17'17'16,"-34"-34"-16,34 52 0,18-35 15,-17 0 1,17-18-16,-17 18 15,0-35-15,-1 17 16,-17 1-16,0-1 0,-17-17 16,17 17-16,-18 1 15,-17-1 1,17 18-16,0 0 16,18-18-16</inkml:trace>
  <inkml:trace contextRef="#ctx0" brushRef="#br0" timeOffset="180487.73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">6668 9560 0,'0'0'16,"-18"0"-1,0 0 1,1 0-16,-1 36 16,0-36-16,18 35 15,-17-18-15,17 1 16</inkml:trace>
  <inkml:trace contextRef="#ctx0" brushRef="#br0" timeOffset="183577.52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">28857 12153 0,'0'18'16,"0"17"-1,0-17-15,18 70 16,0-17-16,-1 87 15,-17-70-15,0 89 16,18-71-16,-18 52 16,0-87-16,0 35 15,0-71-15,-18 18 16,18-35-16,0-1 16</inkml:trace>
  <inkml:trace contextRef="#ctx0" brushRef="#br0" timeOffset="213566.692">28610 13018 0,'0'0'0,"18"52"0,17 72 15,-17-54-15,17 19 16,0-36-16,36 17 15,-18-52-15,35-18 16,-35-18-16,35-52 16,-53 17-16,18-36 15,-17 54-15,-19-18 16,-17 36-16,-17 17 16</inkml:trace>
  <inkml:trace contextRef="#ctx0" brushRef="#br0" timeOffset="-214349.92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-213937.931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-213733.083">29210 13864 0,'18'18'16,"-1"-1"-16,1-17 0,35 18 15,-36-18-15,19 0 16,-36-18 0</inkml:trace>
  <inkml:trace contextRef="#ctx0" brushRef="#br0" timeOffset="-213571.836">29298 13917 0,'0'0'16,"18"71"-16,-1-36 15,-17-17-15,18 52 16,-18-35-16,18 1 16,-18-19-16,17 1 15,1-18-15,0 0 16,-1-18-16</inkml:trace>
  <inkml:trace contextRef="#ctx0" brushRef="#br0" timeOffset="-213349.905">29528 13970 0,'-18'18'16,"36"-36"-16,-36 53 0,18 1 16,0-1-16,18-18 15,-1 36-15,1-35 16,17-18-16,-17 18 15,17-18-15,-17 0 16,-1 0-16,1-18 16,-18 0-16</inkml:trace>
  <inkml:trace contextRef="#ctx0" brushRef="#br0" timeOffset="-212915.092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-212218.581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-211902.993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-211703.472">29245 14887 0,'36'0'16,"-19"0"-16,18-17 0,1 17 16,-19 0-16,19-18 0,-1 18 15,-17 0-15</inkml:trace>
  <inkml:trace contextRef="#ctx0" brushRef="#br0" timeOffset="-211531.093">29369 14940 0,'0'71'16,"0"-36"-1,0-17-15,0 17 0,17 18 16,-17-36-16,18 19 16,0-19-16,-1 1 15,1-18-15,0-18 16</inkml:trace>
  <inkml:trace contextRef="#ctx0" brushRef="#br0" timeOffset="-211307.888">29598 15011 0,'0'35'0,"0"-17"0,0 17 16,0-17-1,0-1-15,18 18 16,-18-17-16,17 0 0,-17-1 16,18-17-16,0 0 0,-1 0 15,1 0-15,0 0 16,-1-35-16,-17 17 16,18 1-16</inkml:trace>
  <inkml:trace contextRef="#ctx0" brushRef="#br0" timeOffset="-210907.487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-209745.71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-209507.764">28522 4374 0,'18'0'16,"-1"0"-16,1 18 15,0-18 1,-1 0-16,1 0 15,-18-18-15</inkml:trace>
  <inkml:trace contextRef="#ctx0" brushRef="#br0" timeOffset="-209372.793">28557 4480 0,'18'53'16,"-36"-106"-16,36 124 0,0-36 0,-1 0 15,19-17 1,-36 0-16,17-18 0,1 17 15,-1-17-15,-17-17 16</inkml:trace>
  <inkml:trace contextRef="#ctx0" brushRef="#br0" timeOffset="-209151.022">28769 4480 0,'0'0'0,"-18"36"16,18-19-16,0 1 0,18 17 15,-18-17 1,18-1-16,17 1 16,-17-18-16,-1 0 15,1 0-15,0-18 16</inkml:trace>
  <inkml:trace contextRef="#ctx0" brushRef="#br0" timeOffset="-208851.067">28928 4427 0,'0'-17'16,"17"17"-1,1 0 1,0 0-16,17 17 16,-17 1-16,-1 17 15,-17-17 1,0 17-16,0 18 16,18-35-16,-18 17 15,0-17-15,-18-18 47,1-18-47,-1 18 16,0-18-16,1 18 15</inkml:trace>
  <inkml:trace contextRef="#ctx0" brushRef="#br0" timeOffset="-208361.363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-208011.191">28487 5345 0,'0'17'31,"0"19"-15,17-1-16,-17-18 0,18 19 15,-18-19-15,18 19 16,-1-36-16,1 17 16,0-17-1,-1 0-15,1 0 16,0 0-16,-1-17 15</inkml:trace>
  <inkml:trace contextRef="#ctx0" brushRef="#br0" timeOffset="-207699.181">28487 5274 0,'0'0'0,"17"0"15,1 0 1,17 0-16,1-18 16,-19 18-16,1 0 15,0-17 1</inkml:trace>
  <inkml:trace contextRef="#ctx0" brushRef="#br0" timeOffset="-207432.124">28734 5292 0,'0'17'16,"0"1"-16,0 0 0,0-1 15,17 36-15,-17-35 16,18 17 0,0-17-16,-1-18 0,1 0 15,0 0 1,-1 0-16,-17-18 16</inkml:trace>
  <inkml:trace contextRef="#ctx0" brushRef="#br0" timeOffset="-207082.847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-206348.678">21043 11818 0,'0'-18'15,"18"36"1,-1 70-16,-17-35 16,18 35-16,0 106 15,-18-70-15,17 123 16,1-141-16,-18-36 15,35 36-15,-17-71 16,0 1-16,-18-54 16</inkml:trace>
  <inkml:trace contextRef="#ctx0" brushRef="#br0" timeOffset="-206130.952">21008 12806 0,'53'88'16,"-106"-176"-16,141 211 16,-53-87-16,1-19 0,52-17 15,-35 0-15,35-17 16,-53-1-16,1-17 16,-1-1-16,0 1 0,0-18 15,-17 36-15,-18-1 16,-18 18-1,1 35 1</inkml:trace>
  <inkml:trace contextRef="#ctx0" brushRef="#br0" timeOffset="-204652.608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-204027.918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-203856.071">21343 13317 0,'0'0'0,"18"0"15,-1 0 1,1 0 0</inkml:trace>
  <inkml:trace contextRef="#ctx0" brushRef="#br0" timeOffset="-203728.396">21343 13317 0,'35'106'15,"-70"-212"-15,70 247 0,-35-105 16,36 34-1,-19-52-15,1 0 0,52 17 16,-34-35 0</inkml:trace>
  <inkml:trace contextRef="#ctx0" brushRef="#br0" timeOffset="-203389.654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-203118.279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-202377.53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-202055.233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-201876.408">21220 14376 0,'17'-18'0,"36"0"15,-18 1-15,-17-1 16,17 18-16,1-17 15,-1 17-15,-35-18 16</inkml:trace>
  <inkml:trace contextRef="#ctx0" brushRef="#br0" timeOffset="-201743.771">21325 14376 0,'0'53'15,"0"-106"-15,0 141 0,18-53 16,0-17-16,-1 17 0,19 0 15,-19-17-15,1-18 16,0 0-16</inkml:trace>
  <inkml:trace contextRef="#ctx0" brushRef="#br0" timeOffset="-201436.271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-201148.567">21837 14199 0,'35'0'16,"-17"0"0,17 18-16,-17 0 15,-1-1-15,-17 19 16,18-1-16,-18 0 15,0 0-15,0 18 16,0-35-16,0 35 16,0-36-16,-18 1 15,18 0-15,-35-18 16,18 0 0,-1 0-16,0-18 15,1 0-15,-19 1 16,1-1-1</inkml:trace>
  <inkml:trace contextRef="#ctx0" brushRef="#br0" timeOffset="-200571.085">15487 12047 0,'0'-17'16,"0"34"-16,0 54 15,18-36-15,-1 36 16,1 88-16,0-71 15,-18 0-15,17 88 16,-17-88-16,18 36 16,-1-36-16,-17-53 15,0-17-15</inkml:trace>
  <inkml:trace contextRef="#ctx0" brushRef="#br0" timeOffset="-200353.274">15416 13018 0,'0'0'15,"53"105"-15,-17-52 0,52-17 16,-35-36-16,53-18 16,-54 0-16,37-52 15,-72 34 1,36-52-16,-35 53 15,-18 0-15,0 17 0,-18 0 16,18 1-16,-17 17 0,-36 17 16</inkml:trace>
  <inkml:trace contextRef="#ctx0" brushRef="#br0" timeOffset="-199506.15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-198996.36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-198718.063">15699 13476 0,'-18'0'16,"36"0"-16,-1-18 16,1 18-16,17 0 15,-17 0-15,-1 0 16,1 18-16,-18 0 16,0-1-16,-18-17 0,1 53 15,17-35-15,-18 0 16,18 70-1,18-53 1,35 0-16,0-35 16,-36 0-16,1-17 15</inkml:trace>
  <inkml:trace contextRef="#ctx0" brushRef="#br0" timeOffset="-198478.224">15963 13458 0,'0'0'0,"18"0"16,-1 0-16,1 18 15,0 17-15,-1-17 16,-17 17-16,0-17 16,-17 17-1,17-17-15,-18 0 0,18-1 16,18-17-1,17 0 1,0-17-16,-17-1 16,0 18-16</inkml:trace>
  <inkml:trace contextRef="#ctx0" brushRef="#br0" timeOffset="-198206.633">16157 13423 0,'0'0'0,"18"0"16,0 0-16,-1 0 0,18 0 16,-17 18-1,0-1-15,-1 1 0,1 17 16,-18 1-16,18-19 16,-18 1-16,0 0 0,17 35 15,-17-36 1,0 1-16,0-1 15,-17-17-15,-1 0 16,-17 0 0,17 0-16,-17-17 15,17 17 1</inkml:trace>
  <inkml:trace contextRef="#ctx0" brushRef="#br0" timeOffset="-197546.08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-197211.494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-196966.616">15787 14446 0,'35'-17'16,"0"-1"-16,18 0 15,-35 1-15,17 17 16,-17 0 0,-36 0-1</inkml:trace>
  <inkml:trace contextRef="#ctx0" brushRef="#br0" timeOffset="-196794.154">15822 14534 0,'0'71'16,"0"-142"-16,18 177 0,-18-70 15,35-1-15,-17-18 16,-1-17-16,19 0 16,-19 0-16,1-17 15</inkml:trace>
  <inkml:trace contextRef="#ctx0" brushRef="#br0" timeOffset="-196532.948">16051 14429 0,'18'0'16,"0"0"-1,17 35-15,-35-17 16,18-1-16,-1 18 16,-17-17-1,0 0-15,0-1 16,18-17 15,0 0-15</inkml:trace>
  <inkml:trace contextRef="#ctx0" brushRef="#br0" timeOffset="-196209.4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-190315.597">9543 11906 0,'0'36'15,"17"69"-15,1-34 16,0 17-16,17 106 15,-18-88-15,1 17 16,-18-17-16,18 18 0,17 70 16,-17-124-16,-18 19 15,0-54 1,-18-18-16,0-34 0</inkml:trace>
  <inkml:trace contextRef="#ctx0" brushRef="#br0" timeOffset="-190076.182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-188963.19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-188595.724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-188374.182">10001 13653 0,'18'0'15,"0"-18"-15,-1 18 16,1 0-16,-1 0 15</inkml:trace>
  <inkml:trace contextRef="#ctx0" brushRef="#br0" timeOffset="-188241.236">10001 13758 0,'18'71'16,"-36"-142"-16,36 177 0,17-71 15,0-17-15,-17 0 16,17-1-1,-17-17-15,35 0 16,-53-17-16,18-1 16</inkml:trace>
  <inkml:trace contextRef="#ctx0" brushRef="#br0" timeOffset="-188052.9">10266 13705 0,'0'53'16,"0"-106"-16,0 124 0,17-53 0,1 35 15,0-36-15,-1 1 16,-17-1 0,18-17-16,0 0 0</inkml:trace>
  <inkml:trace contextRef="#ctx0" brushRef="#br0" timeOffset="-187772.085">10425 13529 0,'0'0'0,"17"0"0,1 0 15,0 18-15,34 17 16,-34-17-16,17 35 15,-17-36-15,17 54 16,-17-54-16,0 36 16,-1-35-1,-17 17-15,0-17 16,-17-1-16,-1-17 16,-17 0-1,17 0-15,-17 0 16,17 0-16</inkml:trace>
  <inkml:trace contextRef="#ctx0" brushRef="#br0" timeOffset="-187274.03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-186828.882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-186632.796">9948 14764 0,'71'-18'0,"-142"36"0,177-36 15,-71 0-15,1 1 0,-19 17 16,19-18-16,-36 1 15</inkml:trace>
  <inkml:trace contextRef="#ctx0" brushRef="#br0" timeOffset="-186494.96">10072 14817 0,'35'88'15,"-70"-176"-15,88 211 0,-18-70 16,-17-35-16,17 17 15,-17-35-15,-1 0 16,1-18-16</inkml:trace>
  <inkml:trace contextRef="#ctx0" brushRef="#br0" timeOffset="-186322.239">10354 14852 0,'0'0'16,"18"71"-16,-18-54 0,0 18 16,17-17-16,-17 0 0,18-1 15,0-17-15,-1-17 16</inkml:trace>
  <inkml:trace contextRef="#ctx0" brushRef="#br0" timeOffset="-186042.988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-181852.093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-181406.855">9049 8943 0,'17'0'47,"1"-18"-31,0 18-16,35 0 16,-36 0-16,19 0 15,-36-17 1</inkml:trace>
  <inkml:trace contextRef="#ctx0" brushRef="#br0" timeOffset="-181255.756">9066 8978 0,'18'53'16,"-36"-106"-16,54 124 16,-36-36-16,17-17 0,1-1 15,0 1-15,-1 0 16,1-1-16,17 1 15</inkml:trace>
  <inkml:trace contextRef="#ctx0" brushRef="#br0" timeOffset="-181072.007">9260 8996 0,'0'35'16,"0"0"-16,0-17 16,18 17-16,0-17 15,17-18-15,-17 0 16</inkml:trace>
  <inkml:trace contextRef="#ctx0" brushRef="#br0" timeOffset="-180822.589">9366 8961 0,'18'-18'16,"0"18"-1,-1 0 1,1 0-16,-1 18 16,1-1-16,0 18 15,-1 18-15,-17-35 16,0 0-16,18-1 15,-18 1 1,-18 0-16,1-18 16,-1-18-1</inkml:trace>
  <inkml:trace contextRef="#ctx0" brushRef="#br0" timeOffset="-180633.394">9613 9472 0,'0'0'0,"-17"53"16,-1-35-16,0-1 0,18 1 15</inkml:trace>
  <inkml:trace contextRef="#ctx0" brushRef="#br0" timeOffset="-180270.683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-180036.79">10089 8961 0,'36'0'0,"-72"0"0,89 0 15,-17 0-15,-19 0 16,19 0-16,-54 0 31,0 0-15</inkml:trace>
  <inkml:trace contextRef="#ctx0" brushRef="#br0" timeOffset="-179904.078">10089 8961 0,'71'0'16,"-142"0"-16,124 17 0,-53 1 0,0 17 16,0 18-1,18 0-15,0-35 16,17 17-16,-35-17 16,18-18-16,-1 0 15,1-18 1</inkml:trace>
  <inkml:trace contextRef="#ctx0" brushRef="#br0" timeOffset="-179760.978">10301 9066 0,'0'0'15,"18"53"-15,-18-35 0,17 0 0,1-1 31</inkml:trace>
  <inkml:trace contextRef="#ctx0" brushRef="#br0" timeOffset="-179453.698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-177907.399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-177707.356">15275 9137 0,'0'0'0,"0"-18"0,18 1 15,17 17 1,-17 0-16,17 0 16,-17 0-16,-1 0 15,-17 17 1</inkml:trace>
  <inkml:trace contextRef="#ctx0" brushRef="#br0" timeOffset="-177591.565">15363 9155 0,'0'17'0,"18"-52"15,-36 53-15,1 17 0,17-17 16,-18-1-16,18 1 0,0-1 0,0 1 15,35 17-15,-17-17 16,17-18-16,1 0 16,-19 0-16,-17-18 15,18 18-15</inkml:trace>
  <inkml:trace contextRef="#ctx0" brushRef="#br0" timeOffset="-177364.173">15522 9137 0,'18'18'16,"-18"-1"-16,18 19 15,-18-19-15,0 1 16,0-1-16,0 1 0,-36 0 16,19-1-16,-1 1 15,0-18 1,18 18-16,18-18 15,17 0-15,18-18 16,-18 0-16,1 18 0</inkml:trace>
  <inkml:trace contextRef="#ctx0" brushRef="#br0" timeOffset="-177067.773">15681 9119 0,'0'-17'16,"0"34"-16,0-52 0,18 35 0,-1 0 16,19 0-16,-19 0 15,1 18 1,-1-1-16,-17 1 16,18 0-16,-18 17 15,0 0-15,0-17 16,0 17-16,0-17 15,-18-18 17,1 0-17,-1 0 1,1 0-16</inkml:trace>
  <inkml:trace contextRef="#ctx0" brushRef="#br0" timeOffset="-176879.515">15946 9684 0,'-36'35'0,"72"-70"0,-89 88 15,17-36-15,19-17 16</inkml:trace>
  <inkml:trace contextRef="#ctx0" brushRef="#br0" timeOffset="-176462.63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-176294.961">16404 8978 0,'18'0'15,"-36"0"-15,36-17 0</inkml:trace>
  <inkml:trace contextRef="#ctx0" brushRef="#br0" timeOffset="-176150.108">16404 9119 0,'18'36'16,"-36"-72"-16,36 89 0,-1-35 15,1-18-15,0 18 16,-1-18-16</inkml:trace>
  <inkml:trace contextRef="#ctx0" brushRef="#br0" timeOffset="-175990.813">16563 9137 0,'18'18'15,"-36"-36"-15,53 36 16,-17-18-16</inkml:trace>
  <inkml:trace contextRef="#ctx0" brushRef="#br0" timeOffset="-175672.828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-173536.594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-173170.293">28522 9402 0,'0'0'0,"18"-18"0,-1 18 16,-17 18-1,0 34-15,0-34 16,18 53 0,-18-54-16,18 19 15,-18-19-15,35 1 16,-17-18-16,-1 0 16,1-18-16,-1 18 15</inkml:trace>
  <inkml:trace contextRef="#ctx0" brushRef="#br0" timeOffset="-172496.127">28522 9402 0,'0'-18'16,"18"0"15,-1 18-15,36 0-16,-35-17 15,17 17-15,-17 0 16,-1 0-16</inkml:trace>
  <inkml:trace contextRef="#ctx0" brushRef="#br0" timeOffset="-172202.021">28769 9402 0,'-18'0'16,"18"17"-1,-17 18-15,17-17 0,0 35 16,0-35-1,0-1-15,17-17 0,-17 18 16,18 0-16,17-18 16,-17 0-16,17 0 15,-17 0-15</inkml:trace>
  <inkml:trace contextRef="#ctx0" brushRef="#br0" timeOffset="-171901.345">28981 9560 0,'-18'0'16,"18"18"-1,18-18-15,-1 0 16</inkml:trace>
  <inkml:trace contextRef="#ctx0" brushRef="#br0" timeOffset="-171540.095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-171357.411">29139 9843 0,'-17'17'0,"-1"1"16,1-1-16,17 1 15,-18 0-15,0-1 16,18 1-16,0 0 0,-17-18 16</inkml:trace>
  <inkml:trace contextRef="#ctx0" brushRef="#br0" timeOffset="-171006.203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-170617.94">29598 9402 0,'18'0'15,"-1"-18"-15,19 18 16,-19 0-16,19 0 0,-1-18 15,-18 18 1</inkml:trace>
  <inkml:trace contextRef="#ctx0" brushRef="#br0" timeOffset="-170438.869">29669 9402 0,'0'0'0,"0"52"16,0-34-16,0 17 15,0 18-15,0-35 16,0 0-16,17-1 16,-17 1-16,0-1 0,0 1 15,18-18-15,-18 18 0,18-18 16,-1-18-16</inkml:trace>
  <inkml:trace contextRef="#ctx0" brushRef="#br0" timeOffset="-170204.587">29810 9490 0,'0'17'16,"0"1"-16,0 35 16,0-35-1,17-1-15,-17 36 0,0-35 16,18-18-1,-18 17-15,18-17 0,-1 0 16,1 0-16,17-17 0,-17 17 16,-1-18-1,-17 0-15,0 1 0</inkml:trace>
  <inkml:trace contextRef="#ctx0" brushRef="#br0" timeOffset="-169672.236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-168015.211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-167725.573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-167591.59">28769 11218 0,'0'-17'0,"0"34"15,0-52-15,18 17 16,-1 18-16,19-17 15,-19 17-15,1 0 16,17 0-16,-17-18 16,-1 18-16,1 0 15</inkml:trace>
  <inkml:trace contextRef="#ctx0" brushRef="#br0" timeOffset="-167240.73">29034 10548 0,'17'-18'16,"19"1"-16,-19 17 15,18 0-15,1-18 0,-1 18 16,18-17-1,-35-1-15,-1 18 0,-34 0 16</inkml:trace>
  <inkml:trace contextRef="#ctx0" brushRef="#br0" timeOffset="-167052.86">29139 10601 0,'0'0'16,"18"53"-16,-18-18 0,18 18 15,-18-35-15,17 17 16,1-17-16,0-1 16,17-17-1,-17 0-15,-1 0 0,1 0 16,-1 0-16,1-17 16,-18-1-16</inkml:trace>
  <inkml:trace contextRef="#ctx0" brushRef="#br0" timeOffset="-165539.362">29528 10566 0,'-18'0'16,"0"0"-16,1 35 15,17-17 1,0-1-16,0 1 0,0 0 0,0-1 16,17 1-1,1-18-15,0 0 16,-1 0-16,1 0 16,-1 0-16,1 0 15</inkml:trace>
  <inkml:trace contextRef="#ctx0" brushRef="#br0" timeOffset="-165184.964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-148321.68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-148033.59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-147921.584">15505 10901 0,'-18'-18'16,"36"36"-16,-36-53 0,53 17 15,-17 0-15,35 1 16,-18-1-16,-17 0 16,35 1-16,-18 17 15</inkml:trace>
  <inkml:trace contextRef="#ctx0" brushRef="#br0" timeOffset="-147688.864">15716 10266 0,'0'0'16,"18"0"-16,0-18 16,-1 18-16,18-17 15,1-1-15,-19 18 0,36-18 16,-35 1-16</inkml:trace>
  <inkml:trace contextRef="#ctx0" brushRef="#br0" timeOffset="-147510.973">15769 10248 0,'0'35'16,"0"-70"-16,0 106 0,18-54 15,-18 36-15,17-17 16,1-1-16,0-17 16,-1-18-16,1 17 15,0-17-15,-1 0 0,19 0 16,-36-17-16,17-1 15</inkml:trace>
  <inkml:trace contextRef="#ctx0" brushRef="#br0" timeOffset="-147354.884">15963 10354 0,'0'0'16,"0"35"-16,0-17 0,0 0 0,18 17 15,-18-17 1,17-18-16,1 0 16,0 0-16</inkml:trace>
  <inkml:trace contextRef="#ctx0" brushRef="#br0" timeOffset="-147032.229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-132680.009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-131353.696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-130983.142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-130844.189">9507 10689 0,'0'0'15,"53"0"-15,-17 0 0,34-17 16,-35 17-16,1-18 16,17 18-1,-53-18-15</inkml:trace>
  <inkml:trace contextRef="#ctx0" brushRef="#br0" timeOffset="-130405.56">9843 10125 0,'17'0'16,"1"0"-16,17-18 15,0 18 1,1-18-16,-1 18 16,-17-17-16,-1 17 15,-17-18 1</inkml:trace>
  <inkml:trace contextRef="#ctx0" brushRef="#br0" timeOffset="-130215.065">9895 10195 0,'18'53'15,"-36"-106"-15,36 124 0,0-36 16,-1 0-16,1-35 0,17 36 15,-17-36-15,17 17 16,-17-17-16,-1 18 16,1-18-1,-18-18-15</inkml:trace>
  <inkml:trace contextRef="#ctx0" brushRef="#br0" timeOffset="-130014.136">10142 10142 0,'18'36'16,"-36"-72"-16,36 89 0,-18-35 0,0 0 16,0-1-16,18 1 15,-18-1-15,17 1 16,1-18-16</inkml:trace>
  <inkml:trace contextRef="#ctx0" brushRef="#br0" timeOffset="-129677.43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-114911.989">3369 6403 0,'18'0'31,"17"0"-31,88 0 15,-34 0-15,158-35 16,-106 17-16,176-17 16,-140 17-16,-19-17 0,19 17 15,123 1 1,-177-1-16,71 0 16,-141 18-16,18 0 15,-89 0-15</inkml:trace>
  <inkml:trace contextRef="#ctx0" brushRef="#br2" timeOffset="-114349.61">4022 7003 0,'-18'-18'15,"18"0"-15,18 36 47,17 17-31,-17-17-16,35 0 16,-18 17-16,18-18 0,53 36 15,-54-53 1,-16 18-16,17 0 0,17-1 15,-35-17-15,1 18 16,-19 0 0,-17-36-16</inkml:trace>
  <inkml:trace contextRef="#ctx0" brushRef="#br2" timeOffset="-114182.683">4463 6844 0,'-53'53'16,"106"-106"-16,-159 159 0,18-18 15,35-18-15,17-17 16,-69 89-16,69-90 16,-17 19-16</inkml:trace>
  <inkml:trace contextRef="#ctx0" brushRef="#br2" timeOffset="-113503.83">6085 5997 0,'0'0'0,"18"18"0,17 17 15,1-17-15,69-18 16,-16 0-16,69 0 16,-87-18-1,0 18-15,-1 0 0,1-17 16,-18 17-16,-1 0 0,19-18 15,-53 18-15</inkml:trace>
  <inkml:trace contextRef="#ctx0" brushRef="#br2" timeOffset="-113303.683">6844 5874 0,'0'0'0,"18"0"16,34 17-1,-16 19-15,52 17 16,-35-36-16,53 36 15,-71-35-15,0 17 16,-17 0-16,-36 1 16,-52 34-1,-54-17 1,54 0-16,-54 18 16,71-36-16,0 0 0</inkml:trace>
  <inkml:trace contextRef="#ctx0" brushRef="#br2" timeOffset="-112731.917">11836 5944 0,'0'0'0,"-36"0"16,19 0-16,-1 0 16,36 0-1,52 18 1,1-18-16,-1 18 16,19-18-16,16 0 0,19 0 0,-18 0 15,141 0-15,-124-18 16,89 0-16,-124 1 15,53-1 1,-106 18-16,-17 0 0,0-18 16</inkml:trace>
  <inkml:trace contextRef="#ctx0" brushRef="#br2" timeOffset="-112514.766">12929 5786 0,'53'17'16,"-106"-34"-16,159 52 15,-53-18-15,0 1 0,53 35 16,-36-35-16,19 35 16,-37-18-16,1 18 15,-53-18-15,-17 36 16,-19-54 0,-52 54-16,35-36 15,-35 18-15,35-35 16,-17-1-16,52-17 15</inkml:trace>
  <inkml:trace contextRef="#ctx0" brushRef="#br2" timeOffset="-111991.494">17304 6103 0,'0'0'0,"-18"0"0,36 0 31,35 0-31,0 0 16,35 0-16,0 0 0,159-35 16,-124 35-16,177-35 15,-159-1-15,106 1 16,-141 17-16,18 1 15,-89 17-15,-17-36 16</inkml:trace>
  <inkml:trace contextRef="#ctx0" brushRef="#br2" timeOffset="-111786.11">18574 5856 0,'0'0'16,"70"18"-16,19-1 15,-54 1-15,18 0 16,0-1-16,35 19 0,-71-1 16,1 18-16,-18-36 15,-18 19-15,-17-1 16,-53 36-16,35-54 16,0 18-16,0 18 15,18-35 1</inkml:trace>
  <inkml:trace contextRef="#ctx0" brushRef="#br2" timeOffset="-111319.13">22084 6068 0,'35'-18'15,"0"18"-15,1-17 16,70-1-16,-36 18 15,18-18-15,18 18 0,-18-17 16,89-1-16,-107 0 16,-17 18-16,0 0 15,-18 0-15,-17 0 0,-36 0 16</inkml:trace>
  <inkml:trace contextRef="#ctx0" brushRef="#br2" timeOffset="-111129.745">22825 5856 0,'-18'-18'15,"36"36"-15,-18-36 0,53 18 16,-18 0-16,18 18 16,53 35-16,-53-18 15,0-17-15,-1 17 0,-16 1 16,-1 16-16,-35-34 16,-35 35-1,-1-35-15,-87 35 16,70-36-16,-53 18 15,89 1-15,-19-36 16</inkml:trace>
  <inkml:trace contextRef="#ctx0" brushRef="#br2" timeOffset="-109477.796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-107843.33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-107486.6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-106407.171">31133 10830 0,'0'-17'15,"-18"17"32,-53 17-31,36-17-16,-35 18 15,17 0 1,-53-1-16,53 1 16,0-18-16,-35 17 15,70-17-15,1 0 16,34 0 0,18 0-16,-17 0 15,17 0-15,18-17 16</inkml:trace>
  <inkml:trace contextRef="#ctx0" brushRef="#br2" timeOffset="-106168.93">30815 10777 0,'-35'0'16,"70"0"-16,-88 0 0,18 0 0,-18 36 15,35-19-15,-35 19 16,18-19-1,35 1-15,-17 17 16,17-17-16,52 17 16,-34-17-16,70-1 15,-52 1-15,-1-18 16,-17 18-16,-1-18 0,1 17 16,-53-17-1,-1 0-15</inkml:trace>
  <inkml:trace contextRef="#ctx0" brushRef="#br2" timeOffset="-105468.245">27587 10918 0,'0'0'16,"-17"0"-16,-1 0 0,0 0 16,1 0 109,-1 0-125,0 0 15,-52 18-15,17-18 16,0 18-16,-18-1 0,-193 19 16,87-19-1,36 1 1,53-18-1,71 0 1,34 0 0,36 0-1,-18 0-15</inkml:trace>
  <inkml:trace contextRef="#ctx0" brushRef="#br2" timeOffset="-105184.174">26846 10830 0,'-17'0'15,"34"0"-15,-52 0 0,17 0 0,-17 18 16,18-18-16,-36 35 16,35-17-16,0 17 15,1 0-15,17 1 16,17-1-1,1-17-15,35-1 16,-18-17-16,36 0 16,-36 0-16,18 0 15,-35-17-15,-36-1 16,-53 18 0</inkml:trace>
  <inkml:trace contextRef="#ctx0" brushRef="#br2" timeOffset="-104622.707">23442 10513 0,'-18'0'62,"-34"17"-46,-1 1-16,-53 17 16,35-17-16,1-18 0,-54 35 15,71-17-15,0 0 16,36-18-16,-1 0 15,36 0-15,-1-18 16</inkml:trace>
  <inkml:trace contextRef="#ctx0" brushRef="#br2" timeOffset="-104416.594">23178 10513 0,'-53'0'0,"106"0"0,-142 0 15,-17 0-15,36 0 16,17 17-16,0 1 16,0 0-16,18-1 0,0 36 15,35-17-15,17-1 16,54 35-16,-18-52 16,0 17-16,17 1 0,1-19 15,-1 18-15</inkml:trace>
  <inkml:trace contextRef="#ctx0" brushRef="#br2" timeOffset="-103688.499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-103043.508">21625 11818 0,'18'0'15,"-18"18"-15,18 52 16,-18 1-16,17-18 15,-17 35-15,18 53 16,-18-70-16,17-1 0,-17 36 16,0-53-16,0 17 15,-17-34-15,17-19 16,-18-17 0,1 0-16,-19-35 15,1 17-15</inkml:trace>
  <inkml:trace contextRef="#ctx0" brushRef="#br2" timeOffset="-102886.827">21449 12506 0,'-18'0'16,"18"53"0,18-35-16,0 17 0,34 0 15,1-17-15,36-1 16,-37-17-16,19-17 16,-36-1-16,18-17 15,-53 0-15,0-18 16,-35 17-1,0 19-15</inkml:trace>
  <inkml:trace contextRef="#ctx0" brushRef="#br2" timeOffset="-102370.08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-102135.397">17780 10883 0,'-53'18'0,"106"-36"0,-229 71 16,123-53-16,-35 35 16,52-17-16,-34 17 15,52-17-15,0 17 16,18-17-16,71 35 16,-36-18-16,18-17 15,0 17-15,0-17 16,18 17-16,-36-17 15,-18-1-15</inkml:trace>
  <inkml:trace contextRef="#ctx0" brushRef="#br2" timeOffset="-101590.74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-101031.003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-100773.551">12347 10689 0,'0'0'15,"-17"-17"-15,-54 34 16,18-17-16,0 0 0,-53 18 15,-17 17 1,88-17-16,-18-1 16,17 1-16,1 17 15,35-17-15,18 17 0,35 53 16,0-52-16,70 34 16,-52-34-16,87 34 15,-87-35-15,35 36 16</inkml:trace>
  <inkml:trace contextRef="#ctx0" brushRef="#br2" timeOffset="-100084.827">10548 13229 0,'-123'0'15,"34"0"1</inkml:trace>
  <inkml:trace contextRef="#ctx0" brushRef="#br2" timeOffset="-99556.666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-98612.039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-97710.276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-96668.894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-79836.6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-78735.946">15328 16510 0,'35'0'15,"-17"-18"-15,35 18 16,-35 0-16,17-17 0,18 17 15,-18 0 1,-17 0-16</inkml:trace>
  <inkml:trace contextRef="#ctx0" brushRef="#br2" timeOffset="-78618.607">15416 16651 0,'53'18'0,"-106"-36"0,124 36 15,0-18-15,-36-18 16,0 18-16</inkml:trace>
  <inkml:trace contextRef="#ctx0" brushRef="#br2" timeOffset="-77239.243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-77072.185">17321 16457 0,'0'0'0,"18"18"16,0-18 0,17 0-16,-17-18 0,52 18 15,-52-18-15,35 1 16</inkml:trace>
  <inkml:trace contextRef="#ctx0" brushRef="#br2" timeOffset="-76456.53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-76026.273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-75409.969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-75208.789">20373 15946 0,'18'0'16,"17"-18"0,-18 18-16,1-18 15,0 18-15</inkml:trace>
  <inkml:trace contextRef="#ctx0" brushRef="#br2" timeOffset="-75026.237">20426 15963 0,'0'18'0,"0"-36"0,0 53 16,0 1-16,0-19 16,0 19-16,0-1 0,0-17 0,17 17 15,1 18 1,17-36-16,-35 1 16,36-18-16,-19 0 15,1 0-15,0 0 16,-18-18-16</inkml:trace>
  <inkml:trace contextRef="#ctx0" brushRef="#br2" timeOffset="-74154.171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-73862.818">21008 15840 0,'18'0'15,"-1"17"1,18 1-1,-17 0-15,35-18 16,-53 17-16,18-17 16,-1 36-16,-17-19 15,18 18-15,-18 1 16,0-1-16,0-17 16,0-1-16,18 1 15,-36-18 1,0 0-1,-35 0-15,18 0 16,0 0-16,-18 0 16</inkml:trace>
  <inkml:trace contextRef="#ctx0" brushRef="#br2" timeOffset="-73347.301">17004 15946 0,'18'-18'16,"-1"18"-16,36-18 15,-18 1-15,18-19 16,-17 36-16,-1-17 16,-35-1-1</inkml:trace>
  <inkml:trace contextRef="#ctx0" brushRef="#br2" timeOffset="-73167.562">17092 15946 0,'0'0'0,"0"35"0,0 18 16,0-18-16,18-17 16,-18-1-16,17 1 15,1 0-15,0-1 0,-1-17 16,1 18-16,0-36 16,-18 1-1</inkml:trace>
  <inkml:trace contextRef="#ctx0" brushRef="#br2" timeOffset="-72856.764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-72601.364">17551 15752 0,'0'0'15,"17"-18"-15,1 18 16,0 0-16,17 0 16,-17 18-16,17-1 15,-35 1-15,17 17 0,1 18 16,-18-35-16,18 35 16,-18-36-1,0 1-15,0-1 16,-18 1-1,0-18-15,1 0 16,-54-18 0,36 18-16,-18 0 0</inkml:trace>
  <inkml:trace contextRef="#ctx0" brushRef="#br2" timeOffset="-72116.816">14746 15963 0,'0'-17'0,"18"-1"32,17 18-32,-17 0 0,35-18 15,-36 18-15,36 0 16,-35 0-16,-1 0 15,-34 0 1</inkml:trace>
  <inkml:trace contextRef="#ctx0" brushRef="#br2" timeOffset="-71994.818">14852 16034 0,'0'53'15,"0"-106"-15,0 141 0,0-70 16,0-1-16,18 19 15,-18-19-15,17-17 0,1 18 16</inkml:trace>
  <inkml:trace contextRef="#ctx0" brushRef="#br2" timeOffset="-71662.228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-71404.996">15258 15893 0,'17'0'16,"19"0"-1,16 0 1,-16 0-16,-19 0 0,19 35 15,-19 0 1,-17 18 0,0 0-1,-17-35-15,-1 17 16,18-17-16,-18-18 0,18 17 16,-17-17-16,-1 0 15,-17 18 1,35 0-16</inkml:trace>
  <inkml:trace contextRef="#ctx0" brushRef="#br2" timeOffset="-70843.931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-70643.687">14834 17268 0,'36'-17'16,"-1"17"-16,0 0 15,0-18-15,1 18 0,-1-17 0,0 17 16,1 0-16</inkml:trace>
  <inkml:trace contextRef="#ctx0" brushRef="#br2" timeOffset="-70500.224">14993 17286 0,'71'-70'0,"-142"140"0,36-35 0,35 36 16,-18-18-16,18-18 16,18 18-16,-1 0 15,19 0-15,-1-35 16,18-1-1,-35 1-15,-1-18 0,18-18 16</inkml:trace>
  <inkml:trace contextRef="#ctx0" brushRef="#br2" timeOffset="-69998.432">15117 16598 0</inkml:trace>
  <inkml:trace contextRef="#ctx0" brushRef="#br2" timeOffset="-69676.299">15205 16739 0,'0'18'47</inkml:trace>
  <inkml:trace contextRef="#ctx0" brushRef="#br2" timeOffset="-69015.07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-68707.834">15346 17198 0,'0'0'0,"17"0"16,1 0 0,0 0-16,17 0 15,0 35 1,-35-17-16,18 35 16,0-18-16,-18 0 0,0 18 15,0-17-15,0-1 16,0-18-1,0 19-15,-18-19 16,18-34 0,-18-1-16,1 0 15,-1 18-15</inkml:trace>
  <inkml:trace contextRef="#ctx0" brushRef="#br2" timeOffset="-68517.249">15540 17762 0,'0'18'16,"18"-18"-16</inkml:trace>
  <inkml:trace contextRef="#ctx0" brushRef="#br2" timeOffset="-68403.304">15593 17992 0,'0'0'15,"0"17"-15,17-17 0,1 0 16</inkml:trace>
  <inkml:trace contextRef="#ctx0" brushRef="#br2" timeOffset="-68241.652">15840 17745 0,'0'0'16,"53"-18"-16,-36 0 0,19 18 15,34-17 1,-52 17-16,-1 17 16</inkml:trace>
  <inkml:trace contextRef="#ctx0" brushRef="#br2" timeOffset="-68122.56">15928 17921 0,'35'18'16,"0"-18"-16,1-18 0,-1 0 15,0 1-15,1-1 0,-1 1 16</inkml:trace>
  <inkml:trace contextRef="#ctx0" brushRef="#br2" timeOffset="-67473.106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-67305.386">17268 17321 0,'0'-17'15,"18"-1"-15,0 18 16,17-18-16,-17 1 16,17 17-16,0-18 0</inkml:trace>
  <inkml:trace contextRef="#ctx0" brushRef="#br2" timeOffset="-67184.221">17374 17427 0,'-17'18'0,"34"-36"0,-34 89 0,17-1 16,0-52-16,17 35 15,19-53-15,-19 0 16,36 0 0,-35 0-16</inkml:trace>
  <inkml:trace contextRef="#ctx0" brushRef="#br2" timeOffset="-66772.131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-66523.12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-66188.752">18203 17851 0,'0'0'16,"18"0"-16,0 0 0,17 0 15,0 0 1,36-18-16,-54 0 16</inkml:trace>
  <inkml:trace contextRef="#ctx0" brushRef="#br2" timeOffset="-65651.70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-65254.703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-64726.841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-64502.809">20638 17233 0,'52'-35'16,"-104"70"-16,140-88 0,-35 36 15,-36-1-15</inkml:trace>
  <inkml:trace contextRef="#ctx0" brushRef="#br2" timeOffset="-64320.826">20602 17321 0,'0'0'16,"18"71"-16,-18-36 15,18 18-15,-1-18 16,1 1-16,-1-1 0,19 0 16,-19-17-16,1-18 15,0 0-15,-1 0 0,1 0 16</inkml:trace>
  <inkml:trace contextRef="#ctx0" brushRef="#br2" timeOffset="-63964.052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-63676.037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23190.83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25175.077">11748 8149 0,'17'0'47,"54"-17"-32,-36 17-15,71-18 16,-36 0-16,1 18 0,-18-17 16,88 17-1,-88 0-15,0 0 0,17 0 16</inkml:trace>
  <inkml:trace contextRef="#ctx0" brushRef="#br0" timeOffset="35374.049">11060 8149 0,'0'-17'31,"17"17"-15,-17-18-16,18 18 31,17 0-31,18 18 16,-18-1-16,18-17 16,53 18-16,-35-18 15,70 0 1,-71 0-16,71-18 15,-88 18-15,53 0 16</inkml:trace>
  <inkml:trace contextRef="#ctx0" brushRef="#br0" timeOffset="37583.268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0269.59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5263.208">12718 7920 0,'0'18'31,"-18"-1"-15,18 1-16,-18-1 15,18 1-15,-17 17 16,17-17-16,-18 17 15,0-17 1,18 0-16,-17-18 0</inkml:trace>
  <inkml:trace contextRef="#ctx0" brushRef="#br0" timeOffset="45729.824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5979.998">13317 7303 0,'18'17'32,"17"-17"-32,-17 0 15,0 18 1</inkml:trace>
  <inkml:trace contextRef="#ctx0" brushRef="#br0" timeOffset="46091.104">13317 7303 0,'-17'105'16,"17"-52"-1,0-17-15,17-230 0,-34 405 0,17-176 16,0-17-16,17 0 16,1-1-16,0 1 0,17-18 15,-17 0-15,-1 0 16</inkml:trace>
  <inkml:trace contextRef="#ctx0" brushRef="#br0" timeOffset="46296.759">13494 7391 0,'0'17'16,"0"1"-1,0 0-15,17-1 16,1 1 0,-18 0-16,18-1 15</inkml:trace>
  <inkml:trace contextRef="#ctx0" brushRef="#br0" timeOffset="46847.855">13564 7320 0,'18'-17'16,"0"17"0,-1-18-1,1 18-15,0 0 16,-1 0 0,-17 18 15,0-1-16,0 1-15,0 17 16,18-17-16,-18-1 16,0 1-16,0 0 15,0-1 1,-18-17 0,1 0-1,-1 18 1,0-18-16</inkml:trace>
  <inkml:trace contextRef="#ctx0" brushRef="#br0" timeOffset="47053.792">13635 7955 0,'0'0'0,"-18"53"16,18-35-16,-17 17 16,-1-17-16,-17 35 15,17-36-15,0 18 16,18-17-16</inkml:trace>
  <inkml:trace contextRef="#ctx0" brushRef="#br0" timeOffset="47435.852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638.357">13988 7461 0,'0'0'0,"17"0"0,1-17 16,0 17-16,17-18 15</inkml:trace>
  <inkml:trace contextRef="#ctx0" brushRef="#br0" timeOffset="47787.178">13988 7461 0,'0'124'16,"0"-248"-16,0 265 15,0-105-15,17 34 16,-17-52-16,0-1 0,18 1 16,0-18-16,-1 0 15</inkml:trace>
  <inkml:trace contextRef="#ctx0" brushRef="#br0" timeOffset="47987.618">14129 7549 0,'0'0'0,"0"18"0,0 0 16,0-1-16,0 1 16,0 0-16,0 17 15,17-17-15,-17 17 16,0-18-16</inkml:trace>
  <inkml:trace contextRef="#ctx0" brushRef="#br0" timeOffset="48310.736">14217 7461 0,'18'-17'16,"-36"34"-16,53-34 16,-17 17-16,0 0 15,-1 0 1,-17 17 0,18 19-1,-18-1-15,17 35 16,-17-34-16,18 17 15,-18-1 1,0-34-16,0 0 0,-35-1 16,17-17-16,-17 0 15,17 0-15,-17-17 16,0 17-16</inkml:trace>
  <inkml:trace contextRef="#ctx0" brushRef="#br0" timeOffset="49077.646">17145 8114 0,'-18'53'16,"1"-36"-16,-19 36 15,19-35-15,-1 17 16,1-17 0,-1-18-16</inkml:trace>
  <inkml:trace contextRef="#ctx0" brushRef="#br0" timeOffset="50890.45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51091.083">17745 7391 0,'17'-18'16,"1"18"-16,0-18 15,-1 18-15,1 0 0</inkml:trace>
  <inkml:trace contextRef="#ctx0" brushRef="#br0" timeOffset="51235.755">17762 7514 0,'0'0'0,"0"53"0,18-18 16,0-17-16,-1 0 15,19-1-15,-19-17 16,1 0-16</inkml:trace>
  <inkml:trace contextRef="#ctx0" brushRef="#br0" timeOffset="51457.732">17974 7444 0,'18'0'0,"-36"0"0,53 17 15,-35 1-15,0 0 16,0 17-16,-17-18 16,17 1-1,0 0-15,0-1 0,17-17 16,-17 18-16,18-18 0,17 0 16,-17 0-16,17-18 15</inkml:trace>
  <inkml:trace contextRef="#ctx0" brushRef="#br0" timeOffset="51735.729">18098 7373 0,'17'-18'0,"18"18"16,-17 0-16,0 0 0,-1 0 15,1 0-15,0 18 16,-18 0-1,0 17 1,0-17-16,0-1 0,0 1 16,0 0-16,0 17 15,17-35-15,-17 17 16,0 1-16,-17-18 16,17 18-16,-18-18 15,0 0-15,1 0 16,-1 17-1</inkml:trace>
  <inkml:trace contextRef="#ctx0" brushRef="#br0" timeOffset="51964.846">18256 7938 0,'18'17'16,"-18"18"-1,-18 1 1,1-1-16,-19 36 16,19-54-16,-36 36 15,35-35-15,1-1 0</inkml:trace>
  <inkml:trace contextRef="#ctx0" brushRef="#br0" timeOffset="52425.708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52731.48">18680 7338 0,'17'-18'16,"1"18"0,0 0-16,-1 0 15,-17-17-15</inkml:trace>
  <inkml:trace contextRef="#ctx0" brushRef="#br0" timeOffset="52899.184">18680 7338 0,'0'0'0,"0"88"0,0-70 15,0 17-15,0-17 0,17 34 16,-17-34-16,18 0 15,-18-1-15,18-17 16,-1 0-16,1-17 16</inkml:trace>
  <inkml:trace contextRef="#ctx0" brushRef="#br0" timeOffset="53166.309">18838 7373 0,'0'0'16,"18"18"-1,0-18-15,-1 17 0,1-17 16,-18 18 0,0 0-16,-18-1 15,18 1-15,-17 0 16,17-1-16,-18 1 0,18-1 15,0 1-15,18-18 16,-1 0-16,1 0 16,0-18-16,-1 1 15,1-1-15</inkml:trace>
  <inkml:trace contextRef="#ctx0" brushRef="#br0" timeOffset="53492.41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58164.234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58347.428">16281 4974 0,'88'-53'0,"0"-17"16,0 17-16,-17-18 15,52-70-15,-70 71 16,-17-1-16,-36 18 0,0-17 16,-53-54-1,-18 71-15,0 0 0,-70-53 16,53 71-16,-71-18 16,71 36-16,-53-1 15,71 18-15,-54 35 16</inkml:trace>
  <inkml:trace contextRef="#ctx0" brushRef="#br0" timeOffset="59887.871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80459.157">6950 2999 0,'0'0'16,"-18"-53"-16,18 35 0,18 36 31,17 17-31,0 0 15,-17 18-15,52 53 16,-34-35-16,34 52 16,19 1-1,-54-72-15,18 1 0,-18-17 16,18 17-16,-18-36 16,-17 1-16</inkml:trace>
  <inkml:trace contextRef="#ctx0" brushRef="#br2" timeOffset="80731.423">7161 3563 0,'0'0'16,"53"71"-16,-35-36 15,53 35-15,-36-34 16,18 17-16,-18-36 15,18 19-15,-35-36 16,17 17-16,-18-34 16,19-19-1,-19 1-15,1-53 16,0-36-16,-18 54 16,-18-54-1,0 71-15,1 18 0,-1 35 16</inkml:trace>
  <inkml:trace contextRef="#ctx0" brushRef="#br2" timeOffset="81498.801">7691 7867 0,'0'18'31,"35"35"-15,0-1-16,18 72 16,-18-71-16,36 70 15,-36-70-15,18 18 16,-18-36-16,1-17 15,-19-18-15</inkml:trace>
  <inkml:trace contextRef="#ctx0" brushRef="#br2" timeOffset="81749.379">7832 8431 0,'35'71'0,"-70"-142"0,88 177 0,-36-88 16,19 17-1,-19-35-15,36 0 16,-18-17-16,1-54 16,-19 36-16,1-71 15,0 71-15,-18-54 16,-18 36-16,18 1 15,0-37-15,0 54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">1041 6156 0,'17'0'47,"36"0"-32,-17 0-15,69 0 16,-69 0-16,17 0 15,-18 0-15,18 0 16,-18 0-16,36 0 16,-36 0-16,0 0 15,-17-18-15,-1 1 0,-17-1 16</inkml:trace>
  <inkml:trace contextRef="#ctx0" brushRef="#br0" timeOffset="2775.633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">11765 6879 0,'18'0'31,"17"0"-15,18 0-16,18 0 16,-1 0-16,18 0 0,0 0 15,89 18 1,-89-18-16,88 17 16,-105-17-16,35 0 15</inkml:trace>
  <inkml:trace contextRef="#ctx0" brushRef="#br0" timeOffset="7292.692">13176 5468 0,'0'-18'78,"0"1"-63,18-1 1,-18-17-16,18-18 16,-1 0-1,54-53-15,-18 36 16,52-107-16,-52 89 15,18 0-15,0 0 0,34-36 16,-69 89 0,-1-18-16,-35 35 15,-53 36 1</inkml:trace>
  <inkml:trace contextRef="#ctx0" brushRef="#br0" timeOffset="7635.938">13123 5098 0,'0'17'16,"0"36"-16,-17-18 15,17 54-15,0-54 16,17 18-16,19 17 16,-19-34-16,36-1 15,-18-35-15,1 18 16,34-36-16,-17 0 15,-18 1-15,36-36 16,-53 35-16,-1 1 0,1 17 16,-18-18-16</inkml:trace>
  <inkml:trace contextRef="#ctx0" brushRef="#br0" timeOffset="8920.627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">14746 3598 0,'0'0'16,"18"0"-16,17-17 16,0 17-16,18-18 15,-35 18-15,0 0 16,17 0-16</inkml:trace>
  <inkml:trace contextRef="#ctx0" brushRef="#br0" timeOffset="9303.92">14817 3669 0,'0'0'16,"0"35"-16,0 0 0,17-17 16,1 17-16,0 1 15,-1-19-15,1 1 16,0 0 0</inkml:trace>
  <inkml:trace contextRef="#ctx0" brushRef="#br0" timeOffset="9648.75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">15575 4410 0,'0'35'0,"0"-70"15,-17 105-15,-1-52 0,-17 52 16,17-52-16,0 0 0,1 17 16,-1-35-1</inkml:trace>
  <inkml:trace contextRef="#ctx0" brushRef="#br0" timeOffset="10588.22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">16351 3493 0,'18'-18'0,"0"18"15,17 0 1,-18 0-16,36 0 15,-35 0-15,0-18 16,-36 18 15</inkml:trace>
  <inkml:trace contextRef="#ctx0" brushRef="#br0" timeOffset="11110.984">16369 3510 0,'18'18'16,"-18"-1"-16,17 19 0,-17-1 15,18 18 1,-18-18-16,17-17 0,1 17 16,0-17-16,-1-1 15,1 1-15,0-18 16,-1 0-1</inkml:trace>
  <inkml:trace contextRef="#ctx0" brushRef="#br0" timeOffset="11441.164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">2893 9102 0,'0'0'0,"17"0"0,19 0 15,-1 0-15,71-36 16,-53 19-16,0-1 0,52-17 16,-52 17-16</inkml:trace>
  <inkml:trace contextRef="#ctx0" brushRef="#br0" timeOffset="24953.34">3598 8255 0,'18'0'16,"0"0"-16,35-18 15,-1 1-15,-16-1 16,52-17-16,-53 17 16,18 1-16,-35-1 15,-1 18-15</inkml:trace>
  <inkml:trace contextRef="#ctx0" brushRef="#br0" timeOffset="25159.925">3634 8255 0,'17'35'16,"-34"-70"-16,52 88 0,-17-35 0,-1 17 15,1-18-15,-18 36 16,17-17-16,-17-1 0,18 18 0,-18-18 15,18 36-15,-18-54 16,17 1-16,1 0 0,0-1 16,17-17-1,0 0-15,-17-17 16</inkml:trace>
  <inkml:trace contextRef="#ctx0" brushRef="#br0" timeOffset="25783.323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">5345 8696 0,'53'0'16,"-18"-18"-16,35 1 15,-34 17-15,-19-18 0,1 18 16</inkml:trace>
  <inkml:trace contextRef="#ctx0" brushRef="#br0" timeOffset="26462.382">5380 8925 0,'0'0'16,"35"18"-16,0-18 0,1 0 0,34 0 15,-52-18 1,17 18-16</inkml:trace>
  <inkml:trace contextRef="#ctx0" brushRef="#br0" timeOffset="27288.608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">7426 7938 0,'0'0'16,"-18"0"-16,36-18 15,35 18-15,-18-18 16,53 1-16,-35-1 15,18 18 1,-18-18-16</inkml:trace>
  <inkml:trace contextRef="#ctx0" brushRef="#br0" timeOffset="27773.157">7514 8026 0,'0'0'16,"0"106"-16,18-71 0,-18 18 15,53 17-15,-18-52 16,-17 0-16,17-1 0,-17 1 16,17-1-16,-18-17 0,19 0 15</inkml:trace>
  <inkml:trace contextRef="#ctx0" brushRef="#br0" timeOffset="28078.274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">8749 8908 0,'0'17'31</inkml:trace>
  <inkml:trace contextRef="#ctx0" brushRef="#br0" timeOffset="29302.516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">9984 7902 0,'17'0'0,"1"0"15,17-17-15,0 17 0,1-18 16,52 0-16,-53 18 15,0-17-15,-17 17 16,17 0-16</inkml:trace>
  <inkml:trace contextRef="#ctx0" brushRef="#br0" timeOffset="29685.795">10178 7902 0,'0'0'16,"0"53"-16,0-18 0,17 18 15,-17-17-15,0-1 16,18 18-16,0 0 16,-1-36-1,18 1-15,-17 0 16,0-1-16,-1-17 0,1 0 16,0 0-16,-1 0 15</inkml:trace>
  <inkml:trace contextRef="#ctx0" brushRef="#br0" timeOffset="29865.37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">10989 8096 0,'18'-17'0,"-36"34"0,53-34 16,-17 17-16,0-18 0,35 0 16,-36 18-1,18 0-15,-17-17 16</inkml:trace>
  <inkml:trace contextRef="#ctx0" brushRef="#br0" timeOffset="31104.853">11307 7920 0,'0'0'0,"0"35"16,-18 0-16,18 36 16,0-36-16,18 1 15,-18-19-15,17 18 0,-17-17 16,18-18-16,-18 18 0,35-18 15</inkml:trace>
  <inkml:trace contextRef="#ctx0" brushRef="#br0" timeOffset="31454.317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">12188 8837 0,'18'0'16,"35"0"0,-18-18-16,18 18 0,-17 0 15,34-17 1,-35 17-16,18 0 16,-35 0-16,-18-18 15</inkml:trace>
  <inkml:trace contextRef="#ctx0" brushRef="#br0" timeOffset="32242.815">12400 8573 0,'0'88'16,"0"-18"-16,0 1 16,18-1-16,-1 71 15,1-88-15,-18 0 16,18-17-16,-1-1 0,19 0 15,-19-35-15,19-17 16</inkml:trace>
  <inkml:trace contextRef="#ctx0" brushRef="#br0" timeOffset="32661.118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">13282 7867 0,'35'-18'16,"-17"18"-16,17 0 15,36-17-15,-36 17 16,0 0-16,1-18 16,-19 18-16,-17-18 15</inkml:trace>
  <inkml:trace contextRef="#ctx0" brushRef="#br0" timeOffset="33094.804">13353 8043 0,'0'0'0,"0"36"16,17 17-16,19 17 16,-19-35-16,1 1 0,-1-19 15,1 1-15,0 0 16,-1-1-16,1-17 0,0 0 15</inkml:trace>
  <inkml:trace contextRef="#ctx0" brushRef="#br0" timeOffset="33435.106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6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8">3986 10460 0,'89'-18'15,"-36"18"-15,-1 0 16,1-17-16,71-1 15,-89 18-15,18-18 16,-35 18-16,-54 0 16</inkml:trace>
  <inkml:trace contextRef="#ctx0" brushRef="#br0" timeOffset="35259.13">4180 10513 0,'0'0'15,"0"88"-15,0-35 0,18 53 16,0-53-16,35 35 15,-36-53-15,36 18 16,-18-35-16,-17-18 16</inkml:trace>
  <inkml:trace contextRef="#ctx0" brushRef="#br0" timeOffset="35586.361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">5680 10848 0,'-18'18'16</inkml:trace>
  <inkml:trace contextRef="#ctx0" brushRef="#br0" timeOffset="36192.4">5680 11183 0,'0'0'16,"70"-18"-16,-52 1 0,0 17 16,-1-18-16</inkml:trace>
  <inkml:trace contextRef="#ctx0" brushRef="#br0" timeOffset="36554.276">5486 10883 0,'17'0'15,"1"0"-15,70 0 16,-35-17-16,53 17 16,-53-18-16,17 0 15,-52 18 1,0 0-16,-18 18 0,0 0 16</inkml:trace>
  <inkml:trace contextRef="#ctx0" brushRef="#br0" timeOffset="36737.516">5680 11165 0,'53'0'15,"-106"0"-15,141-17 0,-53 17 0,0 0 16,1-18-16,-1 18 0,-17 0 0</inkml:trace>
  <inkml:trace contextRef="#ctx0" brushRef="#br0" timeOffset="37364.934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">7532 10231 0,'0'0'16,"88"-18"-16,-35 0 0,0 1 16,-18-1-16,71 0 15,-71 1-15,-17-1 16,0 18-16</inkml:trace>
  <inkml:trace contextRef="#ctx0" brushRef="#br0" timeOffset="37757.574">7708 10266 0,'0'106'16,"0"-53"-16,18 35 15,-1-53-15,19 18 16,-19-18-16,1-17 15,0-18-15,17 18 16,-17-1-16,-1-17 0,1 0 16</inkml:trace>
  <inkml:trace contextRef="#ctx0" brushRef="#br0" timeOffset="38065.866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">9666 10037 0,'0'0'16,"-18"17"-16,1 1 0,-1 35 0,-17 17 16,-18 124-1,35-88-15,-17 123 16,35-123-16,18 88 16,17-123-16,53 52 15,-53-70-15,1 0 0,17-18 16,17 1-16,-34-36 15</inkml:trace>
  <inkml:trace contextRef="#ctx0" brushRef="#br0" timeOffset="39273.52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">10954 10125 0,'0'0'0,"70"-36"15,-34 19-15,34-18 16,-17 17-16,18 0 15,-54 18-15</inkml:trace>
  <inkml:trace contextRef="#ctx0" brushRef="#br0" timeOffset="39796.56">11007 10142 0,'0'0'0,"0"53"0,0 18 16,0-18-16,35 17 15,-17-34-15,17 17 16,0-18 0,-17-18-16,-1-17 0,19 18 15,-19-18-15,36 0 16,-35 0-16</inkml:trace>
  <inkml:trace contextRef="#ctx0" brushRef="#br0" timeOffset="40147.072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">21167 7355 0,'0'18'16,"0"0"-16,17-1 16,-17 36-16,18-35 15,35 35 1,-18-53-16,-17 17 0,35-17 16,-36-17-16,19-18 15,-36-1-15,0-17 16,0 18-16,-18 17 15,-17-34 1,17 16-16,0 19 16,1 17-16</inkml:trace>
  <inkml:trace contextRef="#ctx0" brushRef="#br0" timeOffset="48544.092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">21713 7197 0,'18'0'31,"0"0"-31,-1 0 16</inkml:trace>
  <inkml:trace contextRef="#ctx0" brushRef="#br0" timeOffset="49372.327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">22754 6879 0,'0'53'16,"0"-106"-16,0 141 0</inkml:trace>
  <inkml:trace contextRef="#ctx0" brushRef="#br0" timeOffset="49623.185">22860 7232 0</inkml:trace>
  <inkml:trace contextRef="#ctx0" brushRef="#br0" timeOffset="50351.251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">20091 9507 0,'70'0'0,"-140"0"0,211-17 16,-88 17-16,17-18 15,1 0-15,-1 1 0,1-1 0,-18-17 16</inkml:trace>
  <inkml:trace contextRef="#ctx0" brushRef="#br0" timeOffset="50701.588">20920 8520 0,'0'0'0,"35"-36"15,0 36-15,36-35 16,-36 17-16,18 1 16,-18 17-16,-17-18 15</inkml:trace>
  <inkml:trace contextRef="#ctx0" brushRef="#br0" timeOffset="50847.751">20990 8625 0,'0'0'0,"18"89"0,0-36 16,17 17-16,-18-52 16,36 35-16,-17-18 15,-1-17 1,-17-1-16,17-17 15</inkml:trace>
  <inkml:trace contextRef="#ctx0" brushRef="#br0" timeOffset="51169.437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">22401 8996 0,'53'-18'16,"-106"36"-16,142-36 0,-19 1 16,-52 17-16,-1 0 15,-17 17 1,0 1-16</inkml:trace>
  <inkml:trace contextRef="#ctx0" brushRef="#br0" timeOffset="51775.478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">24606 8537 0,'18'-35'16,"-36"70"-16,54-70 15,-19 17-15,36-17 16,-18 35-16,18-18 16,-35 18-16,0-17 0</inkml:trace>
  <inkml:trace contextRef="#ctx0" brushRef="#br0" timeOffset="52837.405">24747 8608 0,'0'0'16,"0"53"-16,0-18 0,18 18 15,0-18-15,17 0 16,-17-17-16,-1 0 16,1-18-16,-1 17 15,1-17-15</inkml:trace>
  <inkml:trace contextRef="#ctx0" brushRef="#br0" timeOffset="53145.604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">25770 9437 0,'18'0'47,"-18"17"-31,-18-17-1</inkml:trace>
  <inkml:trace contextRef="#ctx0" brushRef="#br0" timeOffset="54758.348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">26582 9208 0,'35'0'15,"-17"0"1,70 0-16,35-36 16,-70 36-16,71-35 15</inkml:trace>
  <inkml:trace contextRef="#ctx0" brushRef="#br0" timeOffset="55128.549">27287 8396 0,'0'0'15,"36"-18"-15,-19 18 0,19 0 16,52-17-1,-53-1-15,36 18 16,-54-17-16,1 17 0</inkml:trace>
  <inkml:trace contextRef="#ctx0" brushRef="#br0" timeOffset="55290.204">27376 8414 0,'0'35'0,"17"53"16,1-52-16,-1 34 15,19-52-15,-1 35 16,-35-36-16,18 1 16,-1 0-16,1-18 31</inkml:trace>
  <inkml:trace contextRef="#ctx0" brushRef="#br0" timeOffset="55717.974">27481 8802 0,'-17'0'15,"-1"0"-15,36 0 32,-1 0-32,36 0 15,-17 0-15,17-18 16,-18 18-16</inkml:trace>
  <inkml:trace contextRef="#ctx0" brushRef="#br0" timeOffset="56050.899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6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">29457 9507 0,'18'0'15,"35"-17"1,17-1 0,-35 0-16,71 1 15,-71-1-15,18 18 0,18-17 16</inkml:trace>
  <inkml:trace contextRef="#ctx0" brushRef="#br0" timeOffset="57581.717">29810 9243 0,'-18'88'0,"36"-176"0,-36 229 15,18-53-15,0-35 16,35 35-16,1-53 16,-1 1-16,-17-19 15,17 1-15,0-18 0,-17-18 16</inkml:trace>
  <inkml:trace contextRef="#ctx0" brushRef="#br0" timeOffset="57942.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">30674 8502 0,'0'0'16,"53"-35"-16,-18 17 0,53 0 15,-52 1-15,52-1 16,-53 18-16,0 0 0,-17 0 16</inkml:trace>
  <inkml:trace contextRef="#ctx0" brushRef="#br0" timeOffset="58299.305">30868 8590 0,'0'0'15,"35"71"-15,-17-18 0,17 0 16,-17-18-16,17 18 16,-17-36-16,17 1 15,-35 0-15,18-1 16</inkml:trace>
  <inkml:trace contextRef="#ctx0" brushRef="#br0" timeOffset="58626.478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89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">21431 11077 0,'0'0'16,"0"106"-16,0-71 0,18 36 15,17-18 1,-17-18-16,17-35 15,-17 18-15,17-1 0,-17-17 16,17 0-16,-17 0 0</inkml:trace>
  <inkml:trace contextRef="#ctx0" brushRef="#br0" timeOffset="62875.118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6">22825 11677 0,'53'0'0,"-106"0"16,141 18-16,0-18 0,-35 0 15,35 0 1,-70 0-16,0 0 16,-18-18-16</inkml:trace>
  <inkml:trace contextRef="#ctx0" brushRef="#br0" timeOffset="63625.823">22913 11836 0,'0'0'16,"70"17"-16,-34 1 0,-1-18 15,53 0-15,-35 0 16,0 0-16</inkml:trace>
  <inkml:trace contextRef="#ctx0" brushRef="#br0" timeOffset="64499.313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">25030 11148 0,'0'88'16,"0"-176"-16,17 229 0,36-71 16,-35-34-16,17-19 15,36 36-15,-36-35 16,18 0-16,-36-18 15,1 0-15</inkml:trace>
  <inkml:trace contextRef="#ctx0" brushRef="#br0" timeOffset="65227.548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">27182 10742 0,'0'0'16,"-71"106"-16,53-18 0,-35 141 15,18-105-15,0 158 16,17-158-16,18 123 16,18-142-16,35 89 15,0-105 1,35 34-16,-35-70 16,35-18-16</inkml:trace>
  <inkml:trace contextRef="#ctx0" brushRef="#br0" timeOffset="66401.297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">27817 11994 0,'70'-17'16,"-140"34"-16,211-52 0,0 0 16,-53 17-16,18 1 0,-36 17 15,71-36 1,-88 36-16,-17-17 0,-1-1 16</inkml:trace>
  <inkml:trace contextRef="#ctx0" brushRef="#br0" timeOffset="66770.844">28822 10989 0,'0'0'0,"18"-18"0,87-17 15,-52 17-15,71 1 16,-71-1-16,17 1 16,-52-1-16</inkml:trace>
  <inkml:trace contextRef="#ctx0" brushRef="#br0" timeOffset="66968.442">28963 10954 0,'0'0'0,"0"53"0,0-18 16,18 53-16,-18-53 16,17 18-16,1 36 15,0-37-15,-1-16 16,1-1-16,0-17 0,17 17 16,0-35-16,0 0 15,1 0-15,-1-18 16,-17 1-16</inkml:trace>
  <inkml:trace contextRef="#ctx0" brushRef="#br0" timeOffset="67324.622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">15822 14993 0,'18'88'16,"-1"-35"-16,1 88 15,-18-53-15,18 71 16,-18-71-16,0-17 16,17 35-1,1-89-15,-18 19 0,35-36 16,-17-18-1</inkml:trace>
  <inkml:trace contextRef="#ctx0" brushRef="#br0" timeOffset="71595.477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">17992 15258 0,'0'0'0,"-18"0"0,18 17 16,0 1-16,18 35 0,17 70 15,-17-70-15,-1 18 16,19 52-16,-19-70 15,18 35-15,-17-70 16,17-18 0,-17-18-16,-18-17 15</inkml:trace>
  <inkml:trace contextRef="#ctx0" brushRef="#br0" timeOffset="72874.352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">18909 15663 0,'0'0'16,"70"-17"-16,-34 17 0,52-18 15,-53 0-15,53 1 16,-35 17-16,0-18 16,-17 18-16,-19-17 15</inkml:trace>
  <inkml:trace contextRef="#ctx0" brushRef="#br0" timeOffset="73369.289">19279 15399 0,'0'0'0,"53"0"16,-35 0-16,17 17 0,0-17 16,1 18-16,-1 0 15,18-1-15,-53 19 16,18-1 0,-36 0-16,0-17 0,-35 35 15,36-36-15,-36 1 16,35 0-16,1-1 15,34 1 1,18-18-16</inkml:trace>
  <inkml:trace contextRef="#ctx0" brushRef="#br0" timeOffset="73601.738">19756 15328 0,'17'124'0,"-34"-248"0,52 301 16,-18-54-16,-17-52 16,36 34-1,-19-52-15,-17-35 0,36 17 16,-19-35-16,1-17 15</inkml:trace>
  <inkml:trace contextRef="#ctx0" brushRef="#br0" timeOffset="73964.627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">15081 15522 0,'36'18'16,"-1"-18"-16,71-18 15,-53 1 1,35-19-16,-35 19 16,35-1-16,-70 18 15,17 0-15</inkml:trace>
  <inkml:trace contextRef="#ctx0" brushRef="#br0" timeOffset="75161.005">15399 15381 0,'0'0'0,"-18"0"0,36 0 16,17 18 0,18-1-1,-18 1-15,18-18 0,18 18 16,-36-18-16,0 17 15,-35 1 1,-17 0 0,-1-1-16,-53 19 15,19-1-15,16-18 0,1 1 16</inkml:trace>
  <inkml:trace contextRef="#ctx0" brushRef="#br0" timeOffset="80153.685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59">14235 15558 0,'53'-18'16,"-18"18"-16,18-18 15,-18 1-15,-17-1 16,-1 18-16</inkml:trace>
  <inkml:trace contextRef="#ctx0" brushRef="#br0" timeOffset="82379.233">14429 14746 0,'0'-18'0,"17"18"31,19-17-15,-1 17-16,18-18 15,-36 1-15,1 17 16,0 0-16</inkml:trace>
  <inkml:trace contextRef="#ctx0" brushRef="#br0" timeOffset="82561.913">14482 14764 0,'0'35'16,"0"-70"-16,0 105 0,17-52 0,-17 35 16,0-35-16,0 17 15,0-18-15,18 1 16,-18 0-16,17-1 16</inkml:trace>
  <inkml:trace contextRef="#ctx0" brushRef="#br0" timeOffset="82827.663">14587 14905 0,'0'0'0,"0"18"0,18 17 15,0-35-15,17 0 16,0 0-16,-17 0 15,35-18-15,-36 1 16,1-19 0,-18 19-16,0-19 0,-35 1 15,17 0-15,-35 17 16,36 0-16,-36 36 16,35-18-16,18 18 15,-18-1-15,36 1 0</inkml:trace>
  <inkml:trace contextRef="#ctx0" brushRef="#br0" timeOffset="83268.027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">14552 14781 0,'0'18'15,"0"0"1,0-1-16,-18 1 16,18 17-1,0-17-15,0 17 16,0-17-16</inkml:trace>
  <inkml:trace contextRef="#ctx0" brushRef="#br0" timeOffset="84062.511">13529 15346 0,'53'-18'0,"-35"1"16,52-1-16,-52 18 16,17-18-16</inkml:trace>
  <inkml:trace contextRef="#ctx0" brushRef="#br0" timeOffset="84196.301">13511 15522 0,'0'0'0,"36"18"0,34-18 16,-34 0 0,16-18-16,-16 1 15,-19 17-15</inkml:trace>
  <inkml:trace contextRef="#ctx0" brushRef="#br0" timeOffset="84653.053">12488 15169 0,'0'0'0,"18"36"16,0-19-16,52 54 15,36 35 1,-53-71-16,35 71 15,-53-71-15,18 71 16,-35-71-16,0 1 0,-1 34 16,-17-52-16,0-1 15,-17 1-15</inkml:trace>
  <inkml:trace contextRef="#ctx0" brushRef="#br0" timeOffset="84854.529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">5662 14164 0,'0'0'0,"18"-18"15,-1 18-15,19 0 16,-19-17-16,36 17 16,-18-18-16,-17 18 15,0 0-15,-1-18 0,-17 1 32</inkml:trace>
  <inkml:trace contextRef="#ctx0" brushRef="#br0" timeOffset="91594.431">5733 14111 0,'0'0'0,"0"35"0,17 36 16,1-18-16,0 17 15,-1-17 1,-17-17-16,35 34 16,-35-52-16,18-1 15,0 1-15,-1-18 0,1 0 0,0 0 16,17-18-16</inkml:trace>
  <inkml:trace contextRef="#ctx0" brushRef="#br0" timeOffset="91854.45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">5539 16722 0,'0'0'16,"35"0"-16,-17 0 0,17 0 15,-18-18-15,54-17 16,-36 17-16</inkml:trace>
  <inkml:trace contextRef="#ctx0" brushRef="#br0" timeOffset="99518.531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">16140 14975 0,'0'-17'15,"17"17"17,-34-18-1,-1 18-15,0 0-16,-17 0 15,0 0 1,17 18-16,-17-18 0,-18 0 15,35-18-15,-35 18 16,36 0-16,17-17 16</inkml:trace>
  <inkml:trace contextRef="#ctx0" brushRef="#br0" timeOffset="111037.071">15910 15840 0,'0'0'0,"0"-18"0,0 0 16,0 1 0,-17 17-1,17 17 1,0 1-1,17 0 1,-17-1-16,18 19 16,0-36-16,-1 17 0,1-17 15,-1 0-15</inkml:trace>
  <inkml:trace contextRef="#ctx0" brushRef="#br0" timeOffset="114772.716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">20743 16210 0,'0'0'0,"18"18"16,17-1-16,1 19 0,16-19 16,54 54-16,-53-36 15,88 18 1,-88-18-16,71 18 15,-89-35-15,0 0 0,-35 17 16,0-18-16,-35 1 16,-18 0-16,-17-1 0,-107 36 15,71-17-15,-70 34 16,88-35 0,-53 36-16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2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-13868.59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-13546.838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-13399.698">4163 8625 0,'70'18'15,"-140"-36"-15,176 54 0,-18-36 16,-53 0-16,18-18 0,0 0 15,-35 1-15</inkml:trace>
  <inkml:trace contextRef="#ctx0" brushRef="#br0" timeOffset="-13157.274">4463 7867 0,'17'-18'16,"-34"36"-16,52-53 0,35 17 16,-34 18-16,-1-18 15,36 18-15,-54 0 16,19 0-16,-19 0 15,-17-17-15</inkml:trace>
  <inkml:trace contextRef="#ctx0" brushRef="#br0" timeOffset="-12934.524">4621 7814 0,'0'18'16,"0"35"-1,0-18-15,0-17 0,-17 52 16,17-17-16,0-18 16,0-17-16,0 52 15,17-52-15,1 17 16,0-17-16,17 0 16,-17-18-16,17 0 15,-17-18-15</inkml:trace>
  <inkml:trace contextRef="#ctx0" brushRef="#br0" timeOffset="-12540.854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-12218.15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-11897.175">5644 8343 0,'0'0'0,"18"0"0,0-17 15,52 17-15,-34-18 16,-1 18-16,-18-18 15,-34 36 1</inkml:trace>
  <inkml:trace contextRef="#ctx0" brushRef="#br0" timeOffset="-11762.316">5662 8520 0,'0'0'15,"71"-18"-15,-54 18 0,19-18 16,-19 18-16</inkml:trace>
  <inkml:trace contextRef="#ctx0" brushRef="#br0" timeOffset="-11023.18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-10678.254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-10471.713">7849 7708 0,'18'-35'15,"-36"70"-15,54-88 16,17 18 0,-36 17-16,18 1 0,1 17 15,-19-18-15,1 18 0,0 0 16,-1 18-16</inkml:trace>
  <inkml:trace contextRef="#ctx0" brushRef="#br0" timeOffset="-10309.784">7973 7743 0,'0'0'0,"0"36"0,0 52 16,17-53-16,-17 18 15,18 0 1,0-35-16,17 17 0,-17-17 16,17-1-1,-17-17-15,-1 0 0,1-17 16</inkml:trace>
  <inkml:trace contextRef="#ctx0" brushRef="#br0" timeOffset="-9954.814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-9653.918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-9220.72">9172 8343 0,'18'0'31,"35"-17"-15,53-1-16,-71 0 16,53 18-16,-53-17 15,54 17-15,-72-18 16,18 18-16,-35-18 16</inkml:trace>
  <inkml:trace contextRef="#ctx0" brushRef="#br0" timeOffset="-9046.855">9472 8079 0,'-35'70'0,"70"-140"0,-105 193 15,-1-17-15,36-53 16,-1 0-16,-16 35 16,52-70-16,-18 17 15,0-17-15,36-36 16</inkml:trace>
  <inkml:trace contextRef="#ctx0" brushRef="#br0" timeOffset="-8886.502">9190 8132 0,'0'0'15,"35"52"-15,-17-16 0,-1-1 16,54 53-16,-36-53 15,1 1-15,-1-1 0,53 18 16,-53-18-16,-17-17 16</inkml:trace>
  <inkml:trace contextRef="#ctx0" brushRef="#br0" timeOffset="-7490.323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-6856.018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-6526.933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-6212.74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-5704.908">12030 7461 0,'0'18'0,"0"35"16,0-18-1,0 18 1,-18-35-16,18 35 16,0-36-16</inkml:trace>
  <inkml:trace contextRef="#ctx0" brushRef="#br0" timeOffset="-5221.538">12435 7779 0,'0'0'15,"-17"35"-15,-1 0 0,1 71 16,-1-35-16,18-1 15,-18 89-15,18-88 16,36 34-16,-19-52 16,18 0-16,1-17 15,-1-1-15,36-18 16,-36-17-16,0 0 16</inkml:trace>
  <inkml:trace contextRef="#ctx0" brushRef="#br0" timeOffset="-4927.103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-4782.109">12894 8361 0,'0'0'0,"0"-18"0,35 18 16,-17-17-16,70 17 15,-53 0-15,1 0 16,17 0-16,-18 0 15,0-18-15</inkml:trace>
  <inkml:trace contextRef="#ctx0" brushRef="#br0" timeOffset="-4254.528">13529 7585 0,'18'0'31,"35"17"-31,-36-17 15,36-17-15,-35 17 16,-1 0 0,1 0-16</inkml:trace>
  <inkml:trace contextRef="#ctx0" brushRef="#br0" timeOffset="-4049.018">13564 7638 0,'0'53'16,"0"-106"-16,0 123 0,18 1 16,-18-54-16,0 19 15,18-19-15,-18 1 0,17 0 0,1-1 16,17 19 0,0-36-16,-17 17 15,17-17 1,-17-17-16</inkml:trace>
  <inkml:trace contextRef="#ctx0" brushRef="#br0" timeOffset="-3669.826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-2841.662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-2480.79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-1161.645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-772.13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-561.967">4921 9807 0,'0'0'16,"71"0"-16,-36 0 0,-17 0 16,17 0-16,-35 18 15,0 0 1</inkml:trace>
  <inkml:trace contextRef="#ctx0" brushRef="#br0" timeOffset="-405.249">4974 10001 0,'0'0'16,"0"71"-16,0-18 0,0 17 15,18-34-15,-1-19 0,1 1 16,17-1-16,-17 1 15,17-18-15,-17 0 0</inkml:trace>
  <inkml:trace contextRef="#ctx0" brushRef="#br0" timeOffset="-82.944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244.921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1205.558">6138 10283 0,'0'0'0,"18"0"15,17-17-15,-17 17 16,35-18 0,-18 1-16,0 17 15,1 0-15,-1 0 0,0 0 16,-17 0-16,-18 17 15</inkml:trace>
  <inkml:trace contextRef="#ctx0" brushRef="#br0" timeOffset="1345.678">6174 10495 0,'53'35'0,"-106"-70"0,141 70 15,-18-17 1,-34-36-16,-1 18 0,18 0 15,-18-17 1</inkml:trace>
  <inkml:trace contextRef="#ctx0" brushRef="#br0" timeOffset="2736.562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3053.817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3197.996">8237 10548 0,'36'-18'0,"-1"18"0,0-17 16,-17 17-16,17 0 16,-17 0-16,17 0 15,-17 0-15,-1 0 0,1-18 16,0 18-16</inkml:trace>
  <inkml:trace contextRef="#ctx0" brushRef="#br0" timeOffset="3698.596">8555 9772 0,'18'0'31,"-1"0"-31,36 0 16,-18-18-16,1 18 16,17-17-16,-36 17 15,1 0-15,-36 0 16</inkml:trace>
  <inkml:trace contextRef="#ctx0" brushRef="#br0" timeOffset="4003.794">8573 9701 0,'0'36'31,"0"-19"-31,0 36 16,0-17-16,0-1 0,17 53 15,-17-53-15,18 36 16,-1-36-16,-17-17 16,36 17-16,-19-17 15,1-18-15,17 17 16,-17-17-16,17-17 15,-17 17 1,-18-18-16,17 18 16</inkml:trace>
  <inkml:trace contextRef="#ctx0" brushRef="#br0" timeOffset="4349.039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660.92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5267.169">9790 10619 0,'0'-18'32,"-18"0"-1</inkml:trace>
  <inkml:trace contextRef="#ctx0" brushRef="#br0" timeOffset="5967.026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6168.429">10883 9737 0,'18'-18'0,"-1"0"16,54 1-16,-53-1 15,52 0-15,-52 1 16,17 17-16,-17 0 16</inkml:trace>
  <inkml:trace contextRef="#ctx0" brushRef="#br0" timeOffset="6344.559">11042 9701 0,'0'0'0,"0"36"0,0-1 16,0-17-16,0 17 0,0 0 16,18 36-16,-18-36 15,35 18 1,-17-35-16,17 17 15,-18-18-15,36-17 16</inkml:trace>
  <inkml:trace contextRef="#ctx0" brushRef="#br0" timeOffset="6657.976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6846.937">11765 9966 0,'18'0'16,"17"0"-16,-17 0 15,17-18-15,-17 18 16,-1 0-16,-17-17 0,36 17 15</inkml:trace>
  <inkml:trace contextRef="#ctx0" brushRef="#br0" timeOffset="7052.047">12083 9790 0,'0'0'0,"0"17"16,0 36-1,0-35-15,0 17 0,0 18 16,17-35-16,1 17 16,0-17-1</inkml:trace>
  <inkml:trace contextRef="#ctx0" brushRef="#br0" timeOffset="7647.285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10694.173">10319 11254 0,'17'0'15,"1"0"1,17 0-16,89 0 16,-36 0-16,35 0 0,19-18 15,193-17 1,-124 17-16,1 0 0,0 1 0,211-18 16,-229 17-16,124 0 15,-213 18 1,-16 0-16</inkml:trace>
  <inkml:trace contextRef="#ctx0" brushRef="#br0" timeOffset="17106.281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17463.211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18146.721">4798 11977 0,'-18'0'16,"36"0"31,-1 0-47,1 17 15,35-17-15,-35 0 16,35 0-16,-18 0 16,0-17-16</inkml:trace>
  <inkml:trace contextRef="#ctx0" brushRef="#br0" timeOffset="18347.296">4780 11994 0,'0'53'15,"0"-106"-15,0 124 0,18-18 16,-18-18-16,17 18 16,-17-35-16,18-1 0,0 36 15,-1-17-15,36-1 16,-35-17-1,35 17-15,-36-35 16</inkml:trace>
  <inkml:trace contextRef="#ctx0" brushRef="#br0" timeOffset="18640.474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18958.414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19190.668">6156 12488 0,'18'0'16,"35"0"0,52 0-16,-52 18 15,-35-18 1</inkml:trace>
  <inkml:trace contextRef="#ctx0" brushRef="#br0" timeOffset="19333.52">6174 12718 0,'0'0'16,"53"35"-16,-18-35 0,0 0 0,0 0 15,36 0 1,-36 0-16,-17 0 15</inkml:trace>
  <inkml:trace contextRef="#ctx0" brushRef="#br0" timeOffset="19992.243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20287.796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20435.004">8308 13053 0,'35'0'15,"0"0"-15,1 0 16,52-18-16,-53 1 16,53-1-16,-52 0 15,-1 18-15</inkml:trace>
  <inkml:trace contextRef="#ctx0" brushRef="#br0" timeOffset="20654.041">8784 12012 0,'53'0'16,"-18"0"-16,54-18 16,-37 1-16,1-1 0,18-17 15,-36 17-15,-35 1 16</inkml:trace>
  <inkml:trace contextRef="#ctx0" brushRef="#br0" timeOffset="20815.545">8943 12047 0,'18'71'0,"-36"-142"0,36 177 15,-1-35-15,1-36 16,-1 18 0,-17 0-16,18-35 15,17-1-15,-17-17 16</inkml:trace>
  <inkml:trace contextRef="#ctx0" brushRef="#br0" timeOffset="21137.9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21466.158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24653.65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25043.74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26227.396">4868 13988 0,'0'0'0,"18"0"32,35 0-32,17 0 15,-34 0-15,17-18 16,-18 18-1,-17 0-15</inkml:trace>
  <inkml:trace contextRef="#ctx0" brushRef="#br0" timeOffset="26383.243">4957 14093 0,'0'124'16,"0"-248"-16,17 301 0,-17-124 15,35 35 1,-17-53-16,0 1 0,-1-1 16,36 0-16,-17-17 15</inkml:trace>
  <inkml:trace contextRef="#ctx0" brushRef="#br0" timeOffset="26715.535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26877.725">5662 14252 0,'18'0'16,"-1"0"-16,1 0 15,17 0 1,-17 0 0,17 0-16</inkml:trace>
  <inkml:trace contextRef="#ctx0" brushRef="#br0" timeOffset="27078.215">5909 14111 0,'0'18'16,"0"17"-1,0 18 1,0-35-16,0 52 16,0-52-16,0 35 15,18-53-15,-1 17 16,1-17-16</inkml:trace>
  <inkml:trace contextRef="#ctx0" brushRef="#br0" timeOffset="27611.46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29224.009">6685 14676 0,'18'0'16,"-1"0"-1,1-18-15,17 18 0,1-18 16,-1 18-16,0-17 15</inkml:trace>
  <inkml:trace contextRef="#ctx0" brushRef="#br0" timeOffset="29352.918">6703 14923 0,'0'0'0,"35"0"0,53 0 15,-52-18-15,-1 18 16,0-18-16</inkml:trace>
  <inkml:trace contextRef="#ctx0" brushRef="#br0" timeOffset="30042.174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30258.995">8661 13988 0,'0'0'16,"17"0"-16,19 0 15,17-18 1,-18 18-16,0-18 16,0 18-16,1 0 0,-19-17 15</inkml:trace>
  <inkml:trace contextRef="#ctx0" brushRef="#br0" timeOffset="30414.282">8714 14093 0,'0'0'0,"0"36"0,17 70 16,-17-53-16,0 17 16,18-35-16,0-17 15,-18 0-15,17-1 0,1-17 16,-1 0-16,36 0 16,-35 0-16</inkml:trace>
  <inkml:trace contextRef="#ctx0" brushRef="#br0" timeOffset="30737.095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31055.12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31298.386">9807 13741 0,'0'0'0,"53"-18"16,-35 18-16,17-18 16,0 1-16,1-1 15,-19 18 1,-17-17-16,-17 17 16,-19 17-1</inkml:trace>
  <inkml:trace contextRef="#ctx0" brushRef="#br0" timeOffset="31409.655">9878 13794 0,'0'0'16,"17"53"-16,1-36 0,17 18 16,-17-17-1,17 0-15,-35-1 16,18 1-16,-18 0 16</inkml:trace>
  <inkml:trace contextRef="#ctx0" brushRef="#br0" timeOffset="32666.925">9701 13758 0,'18'0'47,"17"-17"-47,1-1 15,17 0-15,-18 1 16,18-1-16,-36 1 16,19 17-16</inkml:trace>
  <inkml:trace contextRef="#ctx0" brushRef="#br0" timeOffset="33000.057">10213 14605 0,'-18'0'16,"18"-18"0</inkml:trace>
  <inkml:trace contextRef="#ctx0" brushRef="#br0" timeOffset="33662.917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33968.81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34073.452">11659 14923 0,'0'0'16,"-35"-18"-16,17 18 0,36 0 15,35 0 1,0 0-16,17 0 16,54-18-16,-71 1 15,17 17-15,19-36 16,-72 19-16</inkml:trace>
  <inkml:trace contextRef="#ctx0" brushRef="#br0" timeOffset="34295.293">12118 14111 0,'35'-35'16,"0"17"-16,54-17 15,-36 17-15,0 1 16,-1-1-16,1 0 16,-35 1-16</inkml:trace>
  <inkml:trace contextRef="#ctx0" brushRef="#br0" timeOffset="34480.17">12206 14058 0,'0'0'16,"18"88"-16,-18-35 0,0-17 16,35 34-16,-17-35 15,17 1 1,-17-19-16,-1 1 0,19 0 15,-19-18-15,1 17 16,-18-34-16</inkml:trace>
  <inkml:trace contextRef="#ctx0" brushRef="#br0" timeOffset="34797.42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35151.706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55750.612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57403.609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63970.308">3616 9366 0,'-18'0'15,"36"-17"16,0 17-31,-1 0 16,1-18-16,35 18 16,53 0-1,-53 0-15,17 0 0,107 18 16,-89-18-16,88-18 16,-70 18-16,53-18 15,-89 1-15,18 17 16,-70 0-1,0 0-15,-1 0 0,-34 0 16</inkml:trace>
  <inkml:trace contextRef="#ctx0" brushRef="#br1" timeOffset="82118.786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82439.245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82572.964">4410 17216 0,'17'0'16,"1"0"-16,35-18 16,-18 18-16,18-18 15,-35 1-15,17 17 16</inkml:trace>
  <inkml:trace contextRef="#ctx0" brushRef="#br1" timeOffset="82796.036">4674 16404 0,'0'0'0,"18"-17"16,17-1-1,-17 0-15,17 18 0,18-17 16,-35-1-16,17 18 16,-17 18-16</inkml:trace>
  <inkml:trace contextRef="#ctx0" brushRef="#br1" timeOffset="82961.785">4780 16369 0,'0'35'0,"0"-17"0,0 17 16,0 36 0,0-36-16,18 35 15,-18-34-15,0 17 16,17-36-16,1 1 15,0-18-15</inkml:trace>
  <inkml:trace contextRef="#ctx0" brushRef="#br1" timeOffset="83267.696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83552.13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83868.258">5750 16828 0,'18'0'16,"-36"0"-16,54 17 0,-19-17 0,36 0 15,-18 0-15,1 0 16,-1 0-16,0-17 16</inkml:trace>
  <inkml:trace contextRef="#ctx0" brushRef="#br1" timeOffset="83997.189">5803 17039 0,'53'18'15,"-18"-18"1,1-18-16,-1 18 0,36-17 16,-54-1-16</inkml:trace>
  <inkml:trace contextRef="#ctx0" brushRef="#br1" timeOffset="91054.479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91344.469">7673 16210 0,'18'0'15,"-1"18"-15,18-18 16,-17 17 0,17-17-16,-17 0 0,0 0 15,-1 0-15,19 0 16,-54 0-1</inkml:trace>
  <inkml:trace contextRef="#ctx0" brushRef="#br1" timeOffset="91540.575">7743 16281 0,'0'0'15,"18"17"-15,-18 36 0,0-35 16,18 17-16,-18 36 15,0-36-15,0 18 16,0-18-16,0-17 16,17 17-16,1-17 15,17-1-15,-17-17 16,17-17-16,-17 17 16</inkml:trace>
  <inkml:trace contextRef="#ctx0" brushRef="#br1" timeOffset="91887.512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92066.286">8326 16334 0,'0'0'15,"17"0"-15,1 0 0,-1 0 16,1 0-16,0 0 16,-1-18-16,19 0 15,-19 18-15</inkml:trace>
  <inkml:trace contextRef="#ctx0" brushRef="#br1" timeOffset="92243.875">8414 16281 0,'0'70'16,"0"-140"-16,0 176 0,0-89 0,0 36 15,17-35-15,-17-1 16,36 1-16,-19-18 16</inkml:trace>
  <inkml:trace contextRef="#ctx0" brushRef="#br1" timeOffset="92428.228">8608 16281 0,'0'0'16,"0"70"-16,0-52 15,0 17-15,0-17 16,0 17-16,17-35 0,1 35 16,0-35-16</inkml:trace>
  <inkml:trace contextRef="#ctx0" brushRef="#br1" timeOffset="92878.115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93088.259">9049 16069 0,'0'0'0,"17"18"0,1-18 16,35 0-1,-18 0-15,18-18 16,-35 18-16,-1 0 15</inkml:trace>
  <inkml:trace contextRef="#ctx0" brushRef="#br1" timeOffset="93232.88">9172 16245 0,'0'0'16,"18"53"-16,-18-35 0,0 17 15,0-17-15,0 0 16,-18-1 0</inkml:trace>
  <inkml:trace contextRef="#ctx0" brushRef="#br1" timeOffset="94029.333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94423.89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94563.209">10336 17074 0,'36'0'16,"17"0"-16,35 0 16,-35-17-16,0 17 0,0-18 15,35 1 1</inkml:trace>
  <inkml:trace contextRef="#ctx0" brushRef="#br1" timeOffset="94891.234">10777 16210 0,'0'0'0,"18"-17"15,35 17 1,-18-18-16,0 18 0,36-18 16,-36 18-16,18 0 15,-53-17-15</inkml:trace>
  <inkml:trace contextRef="#ctx0" brushRef="#br1" timeOffset="95074.804">10866 16245 0,'0'0'0,"0"36"16,17 52-16,1-35 15,-18 35-15,0-53 16,17-17-16,-17 0 16,18-1-16,-18 1 0,35-18 15,-17 0-15,0-18 16,-1 1-16</inkml:trace>
  <inkml:trace contextRef="#ctx0" brushRef="#br1" timeOffset="95492.546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95669.527">11483 16369 0,'18'18'16,"-36"-36"-16,53 36 0,0-18 0,18 0 15,-35-18-15,35 0 16,-35 18-16,-18-17 16,17 17-16</inkml:trace>
  <inkml:trace contextRef="#ctx0" brushRef="#br1" timeOffset="95832.194">11624 16334 0,'0'70'16,"0"-140"-16,0 175 0,0-69 0,0-19 15,18 19 1,-1-36-16,1 0 15</inkml:trace>
  <inkml:trace contextRef="#ctx0" brushRef="#br1" timeOffset="96008.809">11818 16316 0,'0'71'15,"0"-142"-15,0 177 0,0-71 16,0-17-16,18-1 16,-1-17-16,1 0 15</inkml:trace>
  <inkml:trace contextRef="#ctx0" brushRef="#br1" timeOffset="96342.886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97115.743">12400 16986 0,'18'0'16,"17"-17"-1,18 17-15,-18-18 0,71 18 16,-53-18-16,18 1 15,-36-1-15,18 0 16,-53 1 0</inkml:trace>
  <inkml:trace contextRef="#ctx0" brushRef="#br1" timeOffset="97260.325">12735 16916 0,'0'0'16,"-35"35"-16,35 0 15,-35 18-15,-1-18 16,19-17-16,-1 0 16,1-1-16,17 1 0,-18-18 15</inkml:trace>
  <inkml:trace contextRef="#ctx0" brushRef="#br1" timeOffset="97437.781">12524 16739 0,'0'0'15,"35"106"-15,-17-35 0,17-1 16,18 18-16,-18-52 16,36 34-16,-36-52 15,18 0 1</inkml:trace>
  <inkml:trace contextRef="#ctx0" brushRef="#br1" timeOffset="98077.868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98883.711">13600 16104 0,'17'0'15,"19"0"1,-1 0-16,35 0 15,-52-17 1,53 17-16,-54 0 16,18-18-16</inkml:trace>
  <inkml:trace contextRef="#ctx0" brushRef="#br1" timeOffset="99062.856">13635 16175 0,'0'0'16,"18"53"-16,-1-36 0,-17 19 16,18 34-16,-1-52 15,1 17-15,0 0 16,-18-17-16,17 0 16,1-18-16,0 0 0,-1 0 15,1 0-15</inkml:trace>
  <inkml:trace contextRef="#ctx0" brushRef="#br1" timeOffset="99346.156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99819.112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99990.235">14711 16051 0,'-35'53'15,"70"-106"-15,-70 124 0,17 0 0,0-54 16,18 18-16,18-17 0,-18 17 16</inkml:trace>
  <inkml:trace contextRef="#ctx0" brushRef="#br1" timeOffset="100513.336">14905 16510 0,'0'-35'16,"0"70"-16,-18-70 16,1 88-16,17 0 15,-18 105-15,0-69 16,18-19-16,0 54 15,18-72-15,17 37 16,-17-54-16,35 0 16,-18-35-16,18 0 15,-35-17-15</inkml:trace>
  <inkml:trace contextRef="#ctx0" brushRef="#br1" timeOffset="100780.902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100899.829">15293 16969 0,'0'0'0,"53"0"0,-18 0 0,0 0 15,18-18-15,-17 0 16,-1 1-16</inkml:trace>
  <inkml:trace contextRef="#ctx0" brushRef="#br1" timeOffset="101103.806">15681 16245 0,'35'0'15,"18"0"1,-18-17-16,36 17 15,-53-18-15,-1 18 0,1-17 16</inkml:trace>
  <inkml:trace contextRef="#ctx0" brushRef="#br1" timeOffset="101254.27">15787 16351 0,'0'0'16,"0"53"-16,17-18 0,-17 36 15,0-36 1,0-17-16,0 17 0,18-17 16,0-1-16,-18 1 15</inkml:trace>
  <inkml:trace contextRef="#ctx0" brushRef="#br1" timeOffset="101542.255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101847.444">16281 16210 0,'0'0'0,"17"0"16,1 0-1,0 0-15,-1 0 16,1 18-1,0-1-15,-1 1 0,-17 17 16,18 36-16,-18-18 16,17-18-16,-17 36 15,0-36-15,0 0 16,-17-52 15,-1-1-15,1 0-16,-1 1 15,0-1-15,1 0 16</inkml:trace>
  <inkml:trace contextRef="#ctx0" brushRef="#br1" timeOffset="102158.061">16475 16016 0,'0'18'16,"17"-1"-16,36 72 15,-17-36-15,16-1 0,-16 1 16,70 71-16,-53-54 15,-1 71-15,-34-70 16,-36 88 0,1-89-16,-71 89 15,35-88-15,-53 52 16,53-70-16,0 0 16,0 0-16</inkml:trace>
  <inkml:trace contextRef="#ctx0" brushRef="#br1" timeOffset="106035.521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121458.143">9472 7620 0,'0'-18'62,"0"-17"-46,18 0-16,17-53 15,0 35-15,-17-18 16,35-70-16,-18 35 16,-17 53-16,-1 0 15,-17 36-15,-17-1 16,-1 18-1</inkml:trace>
  <inkml:trace contextRef="#ctx0" brushRef="#br1" timeOffset="121784.681">9331 7285 0,'0'-18'15,"0"36"1,0 0 0,0 17-16,-18 71 15,18-53-15,0-1 0,0-16 16,18 52-16,-18-53 15,18-17-15,17 17 16,0-35-16,0 0 0,36-18 16,-36-17-1,18 0-15,53-36 16,-71 54-16,1-19 0,-19 36 16</inkml:trace>
  <inkml:trace contextRef="#ctx0" brushRef="#br1" timeOffset="124188.476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133931.77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136956.774">18927 5521 0,'-18'0'0,"18"-18"31</inkml:trace>
  <inkml:trace contextRef="#ctx0" brushRef="#br0" timeOffset="138258.063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138613.342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138769.714">18909 7691 0,'18'0'0,"-36"0"0,53 0 15,-17 0-15,17 0 0,53-18 16,-35 18-16,0 0 16,-18-18-16,1 18 15,-1 0-15,-17-17 0,-1-1 16</inkml:trace>
  <inkml:trace contextRef="#ctx0" brushRef="#br0" timeOffset="139354.351">19614 6967 0,'0'0'0,"18"0"63,17 0-63,-17 0 16,35 0-16,-35 0 15,17-17 1,-18 17-16,-34 0 31,-1 0-31</inkml:trace>
  <inkml:trace contextRef="#ctx0" brushRef="#br0" timeOffset="139603.878">19632 6950 0,'0'17'16,"0"1"-16,0 35 16,0-35-16,0 34 15,0-16-15,0 17 16,18-36-16,-1 19 16,-17-19-1,36 19-15,-19-19 0,1 1 16,0-18-1,-1 0-15,1 0 16</inkml:trace>
  <inkml:trace contextRef="#ctx0" brushRef="#br0" timeOffset="139920.563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140253.35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140431.55">20549 7497 0,'0'0'0,"18"0"0,0 0 15,-1 0-15,19 0 0,-1-18 16,-18 18-16,1 0 16,-18 18-1,-18-18-15</inkml:trace>
  <inkml:trace contextRef="#ctx0" brushRef="#br0" timeOffset="140536.013">20602 7726 0,'53'0'0,"-106"0"0,124 0 15,-18 0-15,-18 0 16,-17-18 0</inkml:trace>
  <inkml:trace contextRef="#ctx0" brushRef="#br0" timeOffset="141165.56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141526.0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141682.645">22207 7814 0,'0'0'15,"-17"-35"-15,34 17 0,36 0 16,-17 1-16,-1-1 0,0 1 16,53-1-1,-52 0-15,-1 18 0</inkml:trace>
  <inkml:trace contextRef="#ctx0" brushRef="#br0" timeOffset="141926.93">22648 6985 0,'0'-18'0,"0"36"0,18-53 15,17 35 1,-17 0-16,17 0 0,0 0 16,54 0-16,-54 0 15,0 0-15,-17 0 0,-18-18 16,-35 18 0,-1 0-16,1 0 15</inkml:trace>
  <inkml:trace contextRef="#ctx0" brushRef="#br0" timeOffset="142049.213">22666 7073 0,'18'71'0,"-36"-142"0,53 177 16,-17-88-16,0 17 0,17-17 15,0 17 1,-17-17-16,17-1 16,-35 1-16,18-18 15</inkml:trace>
  <inkml:trace contextRef="#ctx0" brushRef="#br0" timeOffset="142378.614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142689.165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143290.605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143428.825">24148 7514 0,'17'-17'0,"-34"34"0,70-17 15,-18 18-15,-18 17 16,19 0-16,-1 1 0,18 34 16,-18-17-16,1-35 15,-1 17-15,0-17 0,-17 17 16,17-17-16,-17-1 16</inkml:trace>
  <inkml:trace contextRef="#ctx0" brushRef="#br0" timeOffset="145046.49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145387.273">25806 6826 0,'17'18'16,"1"-18"0,0 0-16,-1-18 15,19 18-15,-1-17 16,-18 17-16,19-18 15,-19 18-15,19 0 16,-19 0-16,1 0 16,0 0-16</inkml:trace>
  <inkml:trace contextRef="#ctx0" brushRef="#br0" timeOffset="145603.479">25912 6950 0,'-18'88'16,"36"-176"-16,-36 211 0,18-70 16,18 35-16,-1-52 15,-17-1-15,53 0 16,-35-17-16,35-1 15,-36-17-15,19 0 0,-19 0 16,1-17-16</inkml:trace>
  <inkml:trace contextRef="#ctx0" brushRef="#br0" timeOffset="145908.247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146228.577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146392.807">26899 6650 0,'0'35'16,"18"0"-16,-18 18 16,18-17-16,-1-19 0,1 36 15,0-18-15,-18-17 16</inkml:trace>
  <inkml:trace contextRef="#ctx0" brushRef="#br0" timeOffset="146944.312">27393 6650 0,'0'0'15,"-35"0"-15,17 35 0,-17 18 16,17 0-16,1 18 0,-19 105 16,36-70-16,0-18 15,18 88-15,0-87 16,35 34-16,-36-88 16,19 1-16,-1-1 0,18-18 15,-18 1-15,18-36 16</inkml:trace>
  <inkml:trace contextRef="#ctx0" brushRef="#br0" timeOffset="147310.897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147511.137">27869 7303 0,'0'0'15,"18"0"-15,17 0 16,36 0-16,-18 0 15,0 0-15,17 0 16,-17 0-16,0 0 0,53-18 16,-71 18-16,18-35 15,-35 17-15</inkml:trace>
  <inkml:trace contextRef="#ctx0" brushRef="#br0" timeOffset="147782.993">28593 6526 0,'35'0'0,"-70"0"0,88 0 16,17-17-16,-35 17 16,18 0-1,-17 0-15,-19-18 0,1 18 16</inkml:trace>
  <inkml:trace contextRef="#ctx0" brushRef="#br0" timeOffset="147967.413">28628 6685 0,'-18'106'0,"36"-212"0,-36 247 16,36-53-16,0-52 16,17 17-1,-18-36-15,1 1 0,0 0 16,35-18-16,-36 0 15,1-18-15</inkml:trace>
  <inkml:trace contextRef="#ctx0" brushRef="#br0" timeOffset="148272.96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148623.553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148923.237">29475 6403 0,'17'0'16,"-17"18"-16,18 17 0,35 53 15,-36-35-15,19 0 16,34 88-1,-34-70-15,-1 17 0,0 106 16,-35-106-16,0 18 16,-18 0-16,1-1 0,-18 1 15,-1 53-15,1-88 16,-18 34-16,0-52 16,-53 18-1</inkml:trace>
  <inkml:trace contextRef="#ctx0" brushRef="#br0" timeOffset="151025.667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151475.023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152298.998">19632 9049 0,'0'0'0,"-18"0"0,36 0 16,35 0 0,-18-18-16,53 18 15,-52-18-15,34 18 16,-52-17-16,0 17 0,-36 0 31</inkml:trace>
  <inkml:trace contextRef="#ctx0" brushRef="#br0" timeOffset="152437.438">19720 9119 0,'18'53'15,"-36"-106"-15,54 142 0,-19-19 16,1-52-16,-1 35 16,1-36-16,0 1 15,-1 0-15,1-18 16</inkml:trace>
  <inkml:trace contextRef="#ctx0" brushRef="#br0" timeOffset="152721.003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153032.669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153193.655">20743 9349 0,'36'0'16,"-72"0"-16,89-18 0,-17 18 0,-19 0 15,1 0-15,-1 0 16</inkml:trace>
  <inkml:trace contextRef="#ctx0" brushRef="#br0" timeOffset="153340.557">20708 9613 0,'0'0'0,"35"18"16,1-18-16,-1 0 15,18 0-15,-18-18 16,-17 18-16,-18 18 15</inkml:trace>
  <inkml:trace contextRef="#ctx0" brushRef="#br0" timeOffset="153860.031">21661 9066 0,'0'0'0,"17"106"16,-17-53-16,0 0 15,0 0-15,18-18 0,-18 71 16,0-71-1,17 36-15,1-36 16,-18 36-16,-18-54 16</inkml:trace>
  <inkml:trace contextRef="#ctx0" brushRef="#br0" timeOffset="154023.131">21502 9772 0,'17'18'16,"19"-18"-16,52-18 15,-35 18-15,88-18 16,-70 1-16,-1-1 0,54-17 16,-72 17-1,-16 18-15,-36 18 16,-18-18-16</inkml:trace>
  <inkml:trace contextRef="#ctx0" brushRef="#br0" timeOffset="154495.17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155401.701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155805.185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155993.448">24377 9895 0,'0'0'0,"18"-17"15,17 17-15,35-18 16,-17 18-16,0-17 0,18 17 15,35-18 1,-53 18-16,17-18 16,-35 18-16</inkml:trace>
  <inkml:trace contextRef="#ctx0" brushRef="#br0" timeOffset="156219.611">25065 9119 0,'0'0'16,"35"-17"-16,-17 17 0,52-36 15,-17 36-15,-17-17 0,34-1 16,-52 0-16,-1 18 15</inkml:trace>
  <inkml:trace contextRef="#ctx0" brushRef="#br0" timeOffset="156391.979">25206 9172 0,'0'71'16,"0"-142"-16,18 177 0,-18-53 15,0 18 1,17-36-16,1 0 0,0 18 16,-1-35-16,18-1 15,1-17-15,-19 0 16</inkml:trace>
  <inkml:trace contextRef="#ctx0" brushRef="#br0" timeOffset="156720.659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157044.242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157282.533">26264 9931 0,'0'-18'31,"-17"18"-15</inkml:trace>
  <inkml:trace contextRef="#ctx0" brushRef="#br0" timeOffset="158355.48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158494.623">27129 9737 0,'0'0'16,"70"17"-16,-17-17 0,-18 0 15,18 0-15,53-17 16,-71 17-16,36-18 16,-36 0-16</inkml:trace>
  <inkml:trace contextRef="#ctx0" brushRef="#br0" timeOffset="158749.46">27711 8784 0,'53'0'16,"-18"-17"-16,18 17 0,0-18 15,35 0-15,-53 1 16,-17 17-16,-1 0 0,1 0 16,-36 0-1</inkml:trace>
  <inkml:trace contextRef="#ctx0" brushRef="#br0" timeOffset="158939.22">27887 8872 0,'0'0'15,"18"71"-15,-1-18 16,-17-18-16,0 0 0,18 1 16,-18 34-16,0-52 15,18 17-15,-1-17 16,1-1-16,17-17 16,-17 0-16,-1 0 15,19-17-15,-19 17 0</inkml:trace>
  <inkml:trace contextRef="#ctx0" brushRef="#br0" timeOffset="159295.14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159473.052">28646 9137 0,'52'0'15,"-34"-18"-15,17 18 16,-17 0-16,0 0 15,-1-17-15</inkml:trace>
  <inkml:trace contextRef="#ctx0" brushRef="#br0" timeOffset="159668.697">28963 8978 0,'-18'53'0,"18"-35"16,0-1-16,18 19 15,-18-19-15,18 1 0,-1 17 16,1-17 0,0-18-16</inkml:trace>
  <inkml:trace contextRef="#ctx0" brushRef="#br0" timeOffset="160057.5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160483.906">29598 8855 0,'0'0'16,"18"-36"-16,-1 36 0,1-17 16,17 17-1,1 0-15,-1-18 0,53 18 16,-35 0-16,17-17 15,-52 17-15,0 0 16,-1 0 0,-17-18-16</inkml:trace>
  <inkml:trace contextRef="#ctx0" brushRef="#br0" timeOffset="160595.541">29863 8943 0,'35'88'16,"-70"-176"-16,88 211 0,-36-87 15,1-1-15,-1-17 0,1-1 16</inkml:trace>
  <inkml:trace contextRef="#ctx0" brushRef="#br0" timeOffset="162809.8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170110.753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170373.525">19121 11501 0,'17'0'16,"36"-18"-1,-18 18-15,36-18 16,-36 18-16,18-17 16,-35 17-16,-18-18 15</inkml:trace>
  <inkml:trace contextRef="#ctx0" brushRef="#br0" timeOffset="170517.435">19226 11465 0,'0'0'0,"0"36"0,0-19 16,0 18-16,0 1 0,18-1 15,0 18 1,17 0-16,-17-35 0,-1-1 16,1 1-16,0-18 15,-1 0-15</inkml:trace>
  <inkml:trace contextRef="#ctx0" brushRef="#br0" timeOffset="170828.878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171151.302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171601.952">20161 12012 0,'36'0'0,"-19"0"15,36 0 1,-35 0-16,17 0 0,0 0 15,-17 0-15,-36 18 16</inkml:trace>
  <inkml:trace contextRef="#ctx0" brushRef="#br0" timeOffset="171723.691">20126 12171 0,'0'0'16,"35"0"-16,-17 0 0,35 0 15,-36 0-15</inkml:trace>
  <inkml:trace contextRef="#ctx0" brushRef="#br0" timeOffset="172313.933">20867 11395 0,'0'53'0,"0"-18"15,17 71-15,1-53 16,0 70 0,-1-52-16,1-18 0,0 0 15,17-1-15,-17 19 16</inkml:trace>
  <inkml:trace contextRef="#ctx0" brushRef="#br0" timeOffset="172479.785">20708 12065 0,'0'0'0,"18"0"16,17 0-16,53-18 15,-17 18-15,87-35 16,-87 17-16,70 1 15,-88 17 1,0 0-16</inkml:trace>
  <inkml:trace contextRef="#ctx0" brushRef="#br0" timeOffset="172909.223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173715.137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174155.12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174437.777">22948 12259 0</inkml:trace>
  <inkml:trace contextRef="#ctx0" brushRef="#br0" timeOffset="174845.143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175584.211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176057.532">24800 11342 0,'-17'0'15,"34"0"-15,-52 0 0,17 17 0,-35 72 16,36-19-16,-1 1 15,1 88-15,-1-71 16,18 88-16,0-88 16,35 36-1,-17-71-15,35 17 16,-36-52-16,1 0 16,17-18-16,-17 0 0,-18-36 15</inkml:trace>
  <inkml:trace contextRef="#ctx0" brushRef="#br0" timeOffset="176774.08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177094.758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177240.398">25806 12047 0,'0'0'15,"88"0"-15,-35 0 0,0 0 16,0 0-16,17 0 0,1-17 15,35-1 1,-71 18-16,0-18 0,0 1 16</inkml:trace>
  <inkml:trace contextRef="#ctx0" brushRef="#br0" timeOffset="177447.259">26388 11254 0,'17'0'16,"54"-18"0,-36 0-16,18 18 0,-18 0 15,-17-17-15,0 17 0,-1 0 16</inkml:trace>
  <inkml:trace contextRef="#ctx0" brushRef="#br0" timeOffset="177591.625">26476 11324 0,'0'53'16,"0"-106"-16,18 141 0,-18-52 0,0-1 15,35 18-15,-35-36 16,35 19-16,-35-19 15,35 1-15</inkml:trace>
  <inkml:trace contextRef="#ctx0" brushRef="#br0" timeOffset="177891.75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178241.857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178564.538">27534 12206 0,'-35'71'16,"70"-142"-16,-88 177 0,0-71 0,36 1 16,-36-1-1,35-18-15,1-17 0,-19 18 16</inkml:trace>
  <inkml:trace contextRef="#ctx0" brushRef="#br0" timeOffset="179410.231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179543.816">28681 11942 0,'0'17'16,"0"-34"-16,-18 52 0,1 0 0,-1 0 15,0 1-15,1-1 0,-1 18 16,18-36-16,0 1 16,35-18-16</inkml:trace>
  <inkml:trace contextRef="#ctx0" brushRef="#br0" timeOffset="179687.943">28840 11977 0,'0'70'16,"0"-140"-16,-18 158 0,36-17 16,-18-54-16,35 36 15,-17-53 1</inkml:trace>
  <inkml:trace contextRef="#ctx0" brushRef="#br0" timeOffset="179832.523">28875 11783 0,'0'17'15,"0"-34"-15,0 52 0</inkml:trace>
  <inkml:trace contextRef="#ctx0" brushRef="#br0" timeOffset="180066.153">29016 11977 0,'0'0'15,"0"17"-15,-18 1 16,18 0-16,18 35 15,-18-36 1,18 1-16,-18 17 0,35 0 16,-35-17-16,0 0 15,-18-18 1,1 0-16,-1 17 16,0-17-16,1-17 15,17-1-15</inkml:trace>
  <inkml:trace contextRef="#ctx0" brushRef="#br0" timeOffset="180227.588">29245 11942 0,'53'0'16,"-18"0"-16,-17 0 15,17 17-15</inkml:trace>
  <inkml:trace contextRef="#ctx0" brushRef="#br0" timeOffset="180345.259">29245 12100 0,'0'0'15,"36"18"-15,-1 0 0,18-18 16,-18 0-16,0-18 15,-17 0-15</inkml:trace>
  <inkml:trace contextRef="#ctx0" brushRef="#br0" timeOffset="180588.517">29704 11606 0,'0'0'0,"0"53"0,0 18 0,0-1 0,18 54 16,-18-54 0,17 36-16,1-70 15,-1 16-15,-17-16 0,18-19 16,-18 19-16,0-19 15</inkml:trace>
  <inkml:trace contextRef="#ctx0" brushRef="#br0" timeOffset="180767.471">30074 12294 0,'-17'89'0,"34"-178"16,-52 213-16,-18-54 15,35-34-15,-34 17 16</inkml:trace>
  <inkml:trace contextRef="#ctx0" brushRef="#br0" timeOffset="181256.113">30462 11606 0,'0'-70'16,"0"140"-16,18-123 16,-18 159-1,18-17-15,-18 87 16,17-70-16,-17-18 15,18 71 1,0-36-16,-1-88 16,1 18-16,-1-53 0,-17-17 15</inkml:trace>
  <inkml:trace contextRef="#ctx0" brushRef="#br0" timeOffset="181445.71">30674 11942 0,'0'0'0,"-18"35"16,1-18-16,-1 19 0,0-19 15,18 54-15,0-53 16,18-1-16,0 18 0,35 1 16,-18-36-1,18 17-15,-35-17 16</inkml:trace>
  <inkml:trace contextRef="#ctx0" brushRef="#br0" timeOffset="182190.487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182813.519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182918.465">31838 12153 0,'0'-123'31</inkml:trace>
  <inkml:trace contextRef="#ctx0" brushRef="#br0" timeOffset="183236.712">31909 12277 0,'0'0'16,"17"0"-16,-17-18 0,18 0 15,-18 1-15,18-19 16,-1 19-16,1-1 15,0 18 1,-18 18 0,0-1-1,0 19 1,17-36-16,-17 17 16,0 1-16,18-18 15,-18 18-15,0-1 47,18-17-31</inkml:trace>
  <inkml:trace contextRef="#ctx0" brushRef="#br0" timeOffset="183470.179">32191 12241 0,'0'-17'0,"0"34"32,0 19-32,0-19 15,18 19 1,-18-19-16,17 19 16,-34-19-1,-1-17-15,0 0 16,-17 0-16,17-17 15,18-1 1</inkml:trace>
  <inkml:trace contextRef="#ctx0" brushRef="#br0" timeOffset="183631.602">32403 11994 0,'0'0'16,"53"18"-16,-36-18 0,1 0 0,-1 18 16,-34-1-1</inkml:trace>
  <inkml:trace contextRef="#ctx0" brushRef="#br0" timeOffset="183731.234">32367 12153 0,'0'0'16,"0"18"-16,18-1 15,0-17-15,-1 0 0,19 0 16,-1 0-16</inkml:trace>
  <inkml:trace contextRef="#ctx0" brushRef="#br0" timeOffset="183937.243">32685 11871 0,'35'0'15,"0"0"-15,-17-18 16,17 18-16,1 0 0,17 0 16,-36 0-16,1-17 15,-36 17-15</inkml:trace>
  <inkml:trace contextRef="#ctx0" brushRef="#br0" timeOffset="184076.531">32808 12083 0,'0'0'0,"0"35"0,0 53 15,0-53-15,18 1 16,-18-19-16,0 19 15</inkml:trace>
  <inkml:trace contextRef="#ctx0" brushRef="#br0" timeOffset="184371.23">32914 12330 0,'-17'17'0,"17"-34"15,0-1 1,17-17 0,18-1-1,-35 19-15,18-1 0,0 0 0,-1-17 16,1 35 0,0 0-16,-18 18 31,0-1-31,0 1 15,0 0 1,0-1-16,0 1 16</inkml:trace>
  <inkml:trace contextRef="#ctx0" brushRef="#br0" timeOffset="184804.532">33073 12241 0,'18'0'16,"-18"-17"-16,17 17 16,-17 17 15,18-17-16,-1 0 1,1 0 0,0 18-1,-1-18-15,1 0 16,-18-18 46,18 18-46,-18 18 0,17-18-1,-17 18-15,18-18 16,0 0-16,-1 0 16,1 0-16,0 0 0,-1 0 15,-17-18-15</inkml:trace>
  <inkml:trace contextRef="#ctx0" brushRef="#br0" timeOffset="185071.895">33443 11730 0,'53'88'16,"-106"-176"-16,142 247 0,-54-106 16,0 17-16,0-17 0,1 18 15,-1-19-15,0 54 16,-17-53-16,-1 35 16,-34-52-16,17-1 15,-35 0-15,17 1 0,-53-1 16</inkml:trace>
  <inkml:trace contextRef="#ctx0" brushRef="#br0" timeOffset="186067.16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186874.248">32914 11977 0,'0'-18'15,"0"1"1,18 17 0,-18-18-1,0 0 1,-18 18 0,1 18-1,-1 17-15,18-17 16,-18 17-1,18-17-15,0-1 16,18 1-16,-18 0 0,0 17 16,18-17-16</inkml:trace>
  <inkml:trace contextRef="#ctx0" brushRef="#br0" timeOffset="187173.013">32561 11942 0,'-17'0'0,"34"0"16,-17 0-16,36 0 15,-19 0 1,54 0-16,-36 0 16,0 0-16,1 0 0,34-18 15,-34 18-15,-1-18 16,-53 18 15</inkml:trace>
  <inkml:trace contextRef="#ctx0" brushRef="#br0" timeOffset="187496.644">32755 11924 0,'18'0'15,"0"18"1,-1-1-16,1 18 16,-18-17-16,0 17 15,0 18 1,-18-17-16,1 34 16,17-35-16,-18 1 0,18-19 15,0 19-15,0-19 0,18 19 16,-18-19-16,0 1 15,17-18 1,-17 17 0,0-34-16</inkml:trace>
  <inkml:trace contextRef="#ctx0" brushRef="#br0" timeOffset="188037.281">32667 11994 0,'-17'0'16,"17"-17"-16,-18 17 16,0 0-1,18-18-15,0 1 16,18 17 0,17-18-1,-17 18-15,35 0 16,-18 0-16,0 0 0,1 0 15,34 0-15,-35-18 16,1 18-16,34 0 16,-52 0-1,-18-17 1,-35 17-16,17 0 16</inkml:trace>
  <inkml:trace contextRef="#ctx0" brushRef="#br0" timeOffset="188236.186">32808 11959 0,'0'0'0,"0"18"0,0 17 16,0 0-16,-17 1 0,17 34 15,0-35-15,17 54 16,-17-54-16,0-17 15,18 17-15,-18-17 0,0 17 16,0-18 0</inkml:trace>
  <inkml:trace contextRef="#ctx0" brushRef="#br0" timeOffset="193168.63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193530.99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193685.263">18785 14076 0,'0'0'0,"53"0"0,-35 0 16,17 17-16,1-17 16,34 18-16,-35-18 15,-17 0-15</inkml:trace>
  <inkml:trace contextRef="#ctx0" brushRef="#br0" timeOffset="194709.938">19297 13335 0,'0'0'16,"18"18"-16,-1-18 0,54 0 16,-18 0-16,35 0 15,-35 0 1,-18-18-16,-17 18 0,-1 0 15,1-18-15</inkml:trace>
  <inkml:trace contextRef="#ctx0" brushRef="#br0" timeOffset="194869.71">19368 13476 0,'0'0'15,"17"88"-15,-17-52 0,18 52 16,-1-53-16,1-17 0,0 17 15,17 0-15,-17-35 16,-1 18-16,1-18 16</inkml:trace>
  <inkml:trace contextRef="#ctx0" brushRef="#br0" timeOffset="195192.781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195365.876">20038 13653 0,'17'0'16,"-34"0"-16,52 17 0,0-17 15,1 0-15,17-17 16,-36 17-16,1-18 16,-1 18-16</inkml:trace>
  <inkml:trace contextRef="#ctx0" brushRef="#br0" timeOffset="195543.226">20338 13511 0,'0'0'16,"17"53"-16,-17-17 0,0-1 15,0 35 1,18-52-16,-18 17 0,18 1 16,-1-36-16</inkml:trace>
  <inkml:trace contextRef="#ctx0" brushRef="#br0" timeOffset="195899.299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196115.398">20990 13917 0,'53'18'15,"-106"-36"-15,141 36 0,-35-18 16,-35-18-16,17 18 16</inkml:trace>
  <inkml:trace contextRef="#ctx0" brushRef="#br0" timeOffset="196249.791">20990 14076 0,'0'0'0,"18"0"0,0 17 0,34-17 16,-16 0-16,17-17 16</inkml:trace>
  <inkml:trace contextRef="#ctx0" brushRef="#br0" timeOffset="197001.238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197211.232">23230 13441 0,'18'-18'16,"-36"36"-16,54-53 0,-19 35 0,19-18 16,17 18-16,-36-18 15,18 18 1,-17-17-16,-36 17 15</inkml:trace>
  <inkml:trace contextRef="#ctx0" brushRef="#br0" timeOffset="197367.273">23283 13494 0,'0'0'0,"0"35"16,18 53-1,-18-35-15,18-18 0,-1 18 16,1-17-16,17-1 15,0-17-15,1-1 16,-19-17-16,-17-17 16,18 17-16</inkml:trace>
  <inkml:trace contextRef="#ctx0" brushRef="#br0" timeOffset="197689.379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198036.071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198245.79">24236 13247 0,'0'0'16,"35"-18"-16,-17 18 15,35 0-15,-18 0 16,36 0-1,-19 0-15,-34 0 0,35-17 16,-71 17 0,1 0-1</inkml:trace>
  <inkml:trace contextRef="#ctx0" brushRef="#br0" timeOffset="198378.895">24465 13282 0,'0'0'16,"35"71"-16,-35-18 0,18-18 15,0 0-15,-18 0 16,17 18-16,-17-35 16,0 17-16,0-17 15</inkml:trace>
  <inkml:trace contextRef="#ctx0" brushRef="#br0" timeOffset="198824.57">24642 14305 0,'0'0'15,"17"0"-15,1 0 16,-1 0-1</inkml:trace>
  <inkml:trace contextRef="#ctx0" brushRef="#br0" timeOffset="199319.569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200565.3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200737.05">26617 14146 0,'88'-17'16,"-35"17"-16,18 0 0,52 0 15,-52-18-15,52 18 16,-87-18-16,-19 18 16</inkml:trace>
  <inkml:trace contextRef="#ctx0" brushRef="#br0" timeOffset="201922.129">27605 13300 0,'18'-18'16,"17"18"0,-18 0-16,19-18 15,-19 18-15,1 0 0,17-17 16</inkml:trace>
  <inkml:trace contextRef="#ctx0" brushRef="#br0" timeOffset="202277.44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203374.147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203718.407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-213972.521">5362 4974 0,'0'0'15,"-35"0"-15,17 0 0,18 18 16,36-1 0,69 19-1,-16-36-15,34 0 0,1-18 16,211-17-1,-159 17-15,0-17 0,1 17 16,-1-17-16,-17 17 0,106-17 16,-160 35-16,19 0 15,-89 0-15,-35 0 16</inkml:trace>
  <inkml:trace contextRef="#ctx0" brushRef="#br2" timeOffset="-211480.83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-208405.48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-204683.8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-203916.771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-202999.19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-202377.997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-201477.138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-200848.18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-196927.627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-195053.741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-193789.625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-193351.673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">5468 5186 0,'0'0'16,"71"17"-16,-36-17 16,35 36-16,-34-19 15,-1 19-15,0-19 0,18 19 16,-53-1-16,-17 18 16,-1-18-16,-35 18 15,18-18 1,-53 18-16,70-35 15,-35 17-15,35-17 16,1-18-16</inkml:trace>
  <inkml:trace contextRef="#ctx0" brushRef="#br0" timeOffset="2169.973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">10248 5309 0,'0'0'16,"18"0"-16,35 18 16,-18 0-16,106-18 15,-53 0-15,124 0 16,-106 0-1,106-18-15,-124 18 16,0 0-16,0 0 0,0-18 16,-35 18-16,53 0 15,-88-17-15,-1-1 16</inkml:trace>
  <inkml:trace contextRef="#ctx0" brushRef="#br0" timeOffset="6778.973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4">16475 6791 0,'35'-18'15,"-70"36"-15,70-53 16</inkml:trace>
  <inkml:trace contextRef="#ctx0" brushRef="#br0" timeOffset="9704.419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">14288 5662 0,'0'0'16,"17"0"-16,-17 71 15,0 34 1,0-52-16,18 71 16,-1-71-16,36 35 15,-17-53-15,34 18 16,-35-35-16,18 17 15,-17-35-15,-1 0 16</inkml:trace>
  <inkml:trace contextRef="#ctx0" brushRef="#br0" timeOffset="11584.558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">16775 5221 0,'35'18'0,"-70"-36"0,105 53 15,54-35-15,-36 0 16,18-17-16,-1-1 16,1 0-16,0 1 0,-18-1 15,1-17-15,-19 17 0,18 1 16,-52-1-16,-19 0 16</inkml:trace>
  <inkml:trace contextRef="#ctx0" brushRef="#br0" timeOffset="12273.197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">19385 5909 0,'18'71'16,"-18"-36"-16,17 0 0,-17 18 15,18-53-15,-18 18 16</inkml:trace>
  <inkml:trace contextRef="#ctx0" brushRef="#br0" timeOffset="27771.612">19350 5627 0,'0'17'16,"18"-17"0,-1 18-16</inkml:trace>
  <inkml:trace contextRef="#ctx0" brushRef="#br0" timeOffset="28133.807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8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">20673 5962 0,'0'53'15,"0"-106"-15,0 124 0,0-36 0,17 0 16,-17-17-16,18-18 16,-18-18-1,0-17 1</inkml:trace>
  <inkml:trace contextRef="#ctx0" brushRef="#br0" timeOffset="29024.142">20673 5962 0,'0'0'15,"17"-71"-15</inkml:trace>
  <inkml:trace contextRef="#ctx0" brushRef="#br0" timeOffset="29368.568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">22313 5415 0,'18'0'15,"-1"0"-15,107 18 16,-36-1-16,36 1 16,175 0-1,19-1-15,-36 19 16,-141-36-16,106 17 16,-141-17-16,-35 0 15,52-17 1,-70-19-16,-53 19 0</inkml:trace>
  <inkml:trace contextRef="#ctx0" brushRef="#br0" timeOffset="30959.528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4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5">28663 8714 0,'0'0'0,"-35"17"0,17 19 15,1-1-15,-1 106 16,18-71-16,0 19 0,18 69 15,17-87-15,18 35 16,-18-53-16,53 0 16,-70-18-1,53 0-15,-54-35 16,1 0-16</inkml:trace>
  <inkml:trace contextRef="#ctx0" brushRef="#br0" timeOffset="35992.519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">30762 8731 0,'0'0'0,"106"71"0,-71-1 15,18 1-15,35 88 16,-52-53-16,17 88 16,-36-106-16,-17 88 15,-35-88-15,17 1 0,-17-37 16,0 19-16,0-18 0,-54 35 15,36-53 1,-52 18-16,69-35 16,-52 17-16</inkml:trace>
  <inkml:trace contextRef="#ctx0" brushRef="#br1" timeOffset="47848.826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">11077 11254 0,'0'0'16,"18"0"-16,0 17 0,70 1 15,-18 0-15,124-1 16,-70 1-16,105-18 16,-105 0-1,122-18-15,-140 18 16,35 0-16,-88 0 15,-17 0-15,-54 0 16</inkml:trace>
  <inkml:trace contextRef="#ctx0" brushRef="#br1" timeOffset="50234.14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">6421 10954 0,'-18'0'31,"-35"0"-31,-35 0 15,35 0-15,-18 0 16,1 0-16,-1 17 0,-105-17 16,88 0-1,-53 18-15,70 0 16,-35-1-16,89-17 16,-1 0-16,18 18 15,0 0-15</inkml:trace>
  <inkml:trace contextRef="#ctx0" brushRef="#br1" timeOffset="53104.30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">6615 9807 0,'-18'-17'0,"18"34"16,0 36-1,0 0-15,18 35 0,-1 0 16,54 301 0,-36-72-16,-17-141 15,-18 212 1,0-194-16,0-17 0,0-18 16,0-36-16,17-17 0,1 35 15,0-106-15,-1 18 16,1-53-16,-18-53 15</inkml:trace>
  <inkml:trace contextRef="#ctx0" brushRef="#br0" timeOffset="58369.937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5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2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2">20126 7056 0,'18'70'16,"-1"1"-16,1 105 16,-18-52-16,0 17 15,-53 194-15,35-159 16,-35 159-16,36-194 16,17 89-1,0-142-15,17 35 16,1-70-16,0-35 0,-18 17 15,0-17-15,-18-36 16,-17 18-16</inkml:trace>
  <inkml:trace contextRef="#ctx0" brushRef="#br0" timeOffset="62223.734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2">14023 8731 0,'0'0'0,"18"71"0,52 70 15,-35-106-15,54 36 16,-36-71-16,52 17 15,-52-34-15,-17-1 16,69-52-16,-69 34 16,17-52-16,-36 53 15,-17 0-15,0-1 16,-70-34-16,17 34 16,-18 1-16</inkml:trace>
  <inkml:trace contextRef="#ctx0" brushRef="#br0" timeOffset="63431.727">8043 7267 0,'0'36'0,"0"-72"0,18 213 16,0-72-16,-1 160 15,-17-106-15,0 176 16,-17-176-1,-1 141-15,18-195 16,0 54-16,18-106 16,-1 0-1,-17-88 1</inkml:trace>
  <inkml:trace contextRef="#ctx0" brushRef="#br0" timeOffset="63675.115">7743 8661 0,'0'0'15,"36"176"-15,-19-88 0,54 106 16,-53-123-16,52 52 16,-17-105-16,53 17 15,-53-35 1,53-53-16,-53 18 15,35-88-15,-35 70 16,0-53-16,-36 53 16,1 18-16,-18-1 0,18 1 15</inkml:trace>
  <inkml:trace contextRef="#ctx0" brushRef="#br0" timeOffset="65371.784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2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">20708 16281 0,'53'0'16,"-18"-18"-16,18 0 16,-18 1-16,-17 17 0,0 0 15,-1-18-15</inkml:trace>
  <inkml:trace contextRef="#ctx0" brushRef="#br0" timeOffset="70183.245">20779 16281 0,'0'70'15,"0"-140"-15,0 176 0,0-18 16,17-53-16,19 36 16,-19-54-16,18 1 15,-17-1-15,17-17 0,18 0 16</inkml:trace>
  <inkml:trace contextRef="#ctx0" brushRef="#br0" timeOffset="70509.104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">14482 13582 0,'35'88'0,"-70"-176"0,87 247 16,-34-71-16,0 106 16,-18-106-16,17 36 0,-17-19 15,0 107 1,0-124-16,0-17 0,0 52 15,-17-87-15,-1-1 16</inkml:trace>
  <inkml:trace contextRef="#ctx0" brushRef="#br0" timeOffset="71465.934">14305 14764 0,'53'106'15,"-35"-71"-15,-1 0 16,54 18 0,-36-53-16,0 0 15,1 0-15,-1-18 0,0 1 0,1-18 16,-19-1-16,1 19 0,-1-54 16,-17 53-16,-35 1 15</inkml:trace>
  <inkml:trace contextRef="#ctx0" brushRef="#br0" timeOffset="71985.294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">14499 15187 0,'18'0'15,"-1"0"-15,36 0 16,0-18-16,-35 18 15,0 0-15,-18-17 16</inkml:trace>
  <inkml:trace contextRef="#ctx0" brushRef="#br0" timeOffset="72607.358">14605 15275 0,'0'0'16,"-18"53"-16,18-18 0,0-17 16,36 35-16,-19-53 15,54 18-15,-54-36 16,19 18-16</inkml:trace>
  <inkml:trace contextRef="#ctx0" brushRef="#br0" timeOffset="72891.038">14870 15169 0,'17'0'0,"1"18"0,17 0 15,-17-1-15,17 1 16,-17 0-16,-1 17 16,-17-17-1,0 17-15,0-18 16,-17 1-16,17 0 16,17-18 15,1 0-31,0 0 15,17-18 1,-17 18-16,-18-18 16</inkml:trace>
  <inkml:trace contextRef="#ctx0" brushRef="#br0" timeOffset="73141.588">15169 15099 0,'36'18'0,"-72"-36"0,89 53 16,-35 18-16,0-35 16,17 35-1,-17-18-15,17 0 16,-18-17-16,-17-1 16,0 1-16,0 0 15,-17-1-15,-1 1 16,1 0-16,-19-1 15,19-17-15,-19 18 16,1-18-16,0 0 0</inkml:trace>
  <inkml:trace contextRef="#ctx0" brushRef="#br0" timeOffset="73685.223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6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">8449 13070 0,'0'36'16,"18"-1"-16,-1 106 16,1-35-16,-18 0 0,18 35 15,-1-18-15,-17 160 16,18-142-16,0 70 16,-18-105-16,0-35 15,0-18-15,0 0 0,-18-36 16</inkml:trace>
  <inkml:trace contextRef="#ctx0" brushRef="#br0" timeOffset="75437.249">8273 14464 0,'0'0'0,"17"35"0,19 0 15,-1 1-15,-18-1 0,54 18 16,-36-35-16,54-1 15,-54-17-15,35-35 16,-34 0-16,17-36 16,-18 36-16,-18-36 15,-17 54-15,-17-19 16</inkml:trace>
  <inkml:trace contextRef="#ctx0" brushRef="#br0" timeOffset="75932.613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">8555 14993 0,'0'0'16,"18"-18"-16,-1 18 0,1-17 15,-1 17 1,19 0-16,-19-18 0,19 18 15,-54 18 1,0-1 0,1 1-16,-1 35 15,0-35-15,36 52 16,0-52-16,17 52 16,-17-52-16,35 0 15,-36-18-15,36 0 16</inkml:trace>
  <inkml:trace contextRef="#ctx0" brushRef="#br0" timeOffset="77033.841">8908 15117 0,'17'35'0,"-34"-70"0,34 87 16,1-16-16,0-36 16,17-18-1</inkml:trace>
  <inkml:trace contextRef="#ctx0" brushRef="#br0" timeOffset="77284.977">9013 14940 0,'18'0'16,"35"18"0,-18-18-16,18 17 15,-35 1-15,0 17 16,-1 1-16,-17-19 16,0 36-16,18-35 15,-18 17 1,0-17-16,-18-1 15,1 1-15,-19-18 16,19 18-16,-54-1 16,18 1-16</inkml:trace>
  <inkml:trace contextRef="#ctx0" brushRef="#br0" timeOffset="77846.976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">8396 16122 0,'35'0'15,"1"-18"-15,34 1 16,-34-1-16,-19 18 0,18-18 16,1 18-16</inkml:trace>
  <inkml:trace contextRef="#ctx0" brushRef="#br0" timeOffset="78485.132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">8484 8290 0,'0'0'16,"36"0"-16,-1 0 0,0 0 16,0-17-16,18-1 0,18 0 15,-53 1-15</inkml:trace>
  <inkml:trace contextRef="#ctx0" brushRef="#br0" timeOffset="83473.469">8925 7726 0,'18'0'15,"35"-18"1,-18 1-16,18-1 16,-18 18-16,1-18 15,-19 18-15,-17-17 16</inkml:trace>
  <inkml:trace contextRef="#ctx0" brushRef="#br0" timeOffset="83668.394">8978 7708 0,'18'18'0,"-18"-1"16,17 36-1,1-35-15,0 53 16,-18-54-16,17 19 15,19 16-15,-19-34 16,19 0-16,-19-18 16,19 0-16,-19-18 15,1-17-15</inkml:trace>
  <inkml:trace contextRef="#ctx0" brushRef="#br0" timeOffset="83835.259">9296 7726 0,'0'0'16,"0"53"-16,17-36 0,-17 36 15,18-35-15,0 35 16,-18-35-16,17-18 16,-17 17-16,18-17 0</inkml:trace>
  <inkml:trace contextRef="#ctx0" brushRef="#br0" timeOffset="84158.199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6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6">14852 8237 0,'18'0'15,"-36"0"-15,89-17 16,-19 17-16,37-36 15,-36 36-15,35-17 16,-53-1-16,-17 18 16</inkml:trace>
  <inkml:trace contextRef="#ctx0" brushRef="#br0" timeOffset="85831.442">15258 7779 0,'53'-18'0,"-106"36"0,123-36 15,-17 0-15,-35 18 16,35-17-16,-36 17 16</inkml:trace>
  <inkml:trace contextRef="#ctx0" brushRef="#br0" timeOffset="86004.038">15328 7761 0,'0'35'15,"0"-70"-15,0 88 0,0-18 0,0 18 16,18-17-16,-1 16 16,1-34-16,17 0 15,-17-1-15,0-17 16,-1 0-16,1 0 15,0-17 1</inkml:trace>
  <inkml:trace contextRef="#ctx0" brushRef="#br0" timeOffset="86231.623">15540 7796 0,'0'0'16,"18"0"-16,17 0 15,0 0-15,0 18 16,-17-18-16,-18 18 16,0-1-16,0 1 0,-18 17 15,18-17-15,-17 17 16,17-17 0,17-18-16,1 0 15,0 0-15,-1 0 0,19-18 16</inkml:trace>
  <inkml:trace contextRef="#ctx0" brushRef="#br0" timeOffset="86554.181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">20585 8167 0,'0'0'15,"17"0"-15,1 0 0,35-18 16,-18 1-16,36-1 16,-18 18-16,-18 0 15,-18-18-15,1 1 0</inkml:trace>
  <inkml:trace contextRef="#ctx0" brushRef="#br0" timeOffset="87621.649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6">17445 9807 0,'0'0'0,"53"-35"15,-53 53 1,0-1 0,0 1-16,0 0 0,17 34 15,-17-34-15,0 17 16,0-17-16,0 0 0,0-1 15,0 1-15,0 0 16,18-1 0,0-17-16,-1 0 15,1 0-15,0 0 16,17-17-16</inkml:trace>
  <inkml:trace contextRef="#ctx0" brushRef="#br0" timeOffset="108931.829">17762 9860 0,'0'18'16,"0"-1"-16,0 19 15,18-19 1,-18 19 0,18-36-16,-18 17 0,17-17 15,1-17-15,-18-1 16</inkml:trace>
  <inkml:trace contextRef="#ctx0" brushRef="#br0" timeOffset="109377.861">17868 9701 0,'-17'0'0,"34"0"16,1 0-1,-1 0 1,1 0-16,-36 0 31,18 18-15,18-18 93,-18-18-93,18 18-16,-1 0 78,-17-17-63</inkml:trace>
  <inkml:trace contextRef="#ctx0" brushRef="#br0" timeOffset="109927.773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">11553 9525 0,'0'-18'16,"18"18"-1,17 18-15,-17-18 16,53 18-16,-36-18 16,18 0-16,-18 0 15,-17 0-15,-1 0 0,-17-18 16,-17 18-1,-36 0 1</inkml:trace>
  <inkml:trace contextRef="#ctx0" brushRef="#br0" timeOffset="112086.376">11712 9560 0,'0'0'0,"0"18"0,0 0 16,18-1-16,-18 1 0,0 35 15,18-36-15,-18 36 16,0-35-16,0 17 16,17-17-16,1 0 0,17 17 15,-17-35-15,17 17 16,-17-17 0,-1-17-16,-17-1 15</inkml:trace>
  <inkml:trace contextRef="#ctx0" brushRef="#br0" timeOffset="112314.468">11959 9613 0,'0'0'0,"0"18"0,0-1 16,0 1-16,0 35 15,18-18-15,-18 1 16,0-19-16,17 19 16,1-36-16,-18 17 15,18-34 1,-18-19-16</inkml:trace>
  <inkml:trace contextRef="#ctx0" brushRef="#br0" timeOffset="112654.446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">4992 9648 0,'17'0'15,"1"0"-15,17-35 16,-17 18 0,35-1-16,-35 0 15,-1 1-15,1 17 16,-36 0-16,18-18 15</inkml:trace>
  <inkml:trace contextRef="#ctx0" brushRef="#br0" timeOffset="114493.683">5133 9631 0,'0'0'0,"0"35"0,18 0 0,17 36 15,-35-36-15,17-17 16,1 52-1,-18-52-15</inkml:trace>
  <inkml:trace contextRef="#ctx0" brushRef="#br0" timeOffset="114760.003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2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">5997 9102 0,'0'0'15,"0"-36"-15,-35 54 16,-71 53-1,-53 105-15,71-53 16,-18 19-16,1 16 0,-142 213 16,123-195-16,1 1 15,-71 105-15,123-176 16,0-1-16,19-34 0,16-18 16,-17 35-16</inkml:trace>
  <inkml:trace contextRef="#ctx0" brushRef="#br0" timeOffset="138628.715">3404 6509 0,'0'17'31,"0"1"-15,0 70-1,0 0-15,-35 106 16,17-70-16,-17 105 16,17-123-16,18 53 15,0-106-15,18 35 16,-18-70-16,18-1 15,-1-34-15,-17-1 16</inkml:trace>
  <inkml:trace contextRef="#ctx0" brushRef="#br0" timeOffset="138964.152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">26035 10407 0,'-18'-18'0,"36"18"266,0 0-266,-1 0 15,1 0-15,17 0 16,-17 0-1,-1 0-15</inkml:trace>
  <inkml:trace contextRef="#ctx0" brushRef="#br0" timeOffset="148661.838">25964 10425 0,'0'0'0,"0"17"16,0 1-16,0 0 15,0 17-15,-17 0 16,17 36-16,-18-36 16,18 0-16,0 36 15,0-54-15,35 36 16,-17-17-16,0-36 15,17 17 1,0-17-16,-17 0 16,0 0-16,-1-17 15</inkml:trace>
  <inkml:trace contextRef="#ctx0" brushRef="#br0" timeOffset="148918.56">26247 10601 0,'-18'35'0,"36"-70"0,-36 88 16,18-35-16,0 17 0,0 0 15,0-17-15,18 17 16,-18-17-16,17-1 15,1-17-15,0 0 16,-1 0 0,1 0-1,-18-17-15</inkml:trace>
  <inkml:trace contextRef="#ctx0" brushRef="#br0" timeOffset="149251.553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79">27076 11165 0,'17'-17'47,"36"17"-32,-17 0-15,-1 0 16,0 0-16,0 17 15</inkml:trace>
  <inkml:trace contextRef="#ctx0" brushRef="#br0" timeOffset="152631.229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2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">30163 11254 0,'17'0'15,"1"0"1,-1 0-16,19 0 0,52 0 15,-53 0 1,0 0-16,1 0 0,-1 0 16,-17 0-1</inkml:trace>
  <inkml:trace contextRef="#ctx0" brushRef="#br0" timeOffset="156180.565">30339 11201 0,'0'0'16,"18"70"-16,-1-34 0,18 16 16,-17-16-16,17 17 15,-17-36-15,0 19 16</inkml:trace>
  <inkml:trace contextRef="#ctx0" brushRef="#br0" timeOffset="156513.736">30992 10583 0,'0'0'16,"-18"0"-16,18 18 0,-35 70 15,35-17-15,0-1 16,0 1-16,0-1 16,17 54-16,-17-71 15,36 35-15,-1-53 16,-18 1-16,19-1 15,-1-35-15,-17 0 16,-1-18-16</inkml:trace>
  <inkml:trace contextRef="#ctx0" brushRef="#br0" timeOffset="156696.574">31238 10866 0,'0'0'16,"0"88"-16,0-35 0,18 35 16,-18-35-16,35 17 15,-35-34-15,36-1 16,-36-17-16,17-18 16</inkml:trace>
  <inkml:trace contextRef="#ctx0" brushRef="#br0" timeOffset="156831.034">31450 11042 0,'18'0'0,"-36"0"0,53 0 16,1 18 0,-19-18-16,1 17 0</inkml:trace>
  <inkml:trace contextRef="#ctx0" brushRef="#br0" timeOffset="157211.004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">30551 11677 0,'-18'0'16,"36"0"-16,-18 0 0,52 0 16,1 0-16,0 0 15,106 0-15,-71 0 16,124 0-16,-89 0 16,124-18-16,-106 18 15,124-17-15,-159 17 16,70-18-1,-123 18-15,-18 0 16,-52 18-16,-71-1 16</inkml:trace>
  <inkml:trace contextRef="#ctx0" brushRef="#br0" timeOffset="158166.712">32226 10672 0,'0'17'47,"18"36"-47,0-18 16,-1 18-16,1 0 0,17 53 15,-17-53-15,-1 18 16,-17-19-16,-17 37 16,-1-1-1,-17-53-15</inkml:trace>
  <inkml:trace contextRef="#ctx0" brushRef="#br0" timeOffset="158610.932">31027 11994 0,'0'0'16,"0"18"-1,17 17 1,-17-17-16,0 17 0,18 18 16,0 0-1,-18-18-15,17-17 16,-17 0-16,18 35 16,-18-36-16,18-17 0,-1 18 15,-17 0-15,18-36 16,0 18-16</inkml:trace>
  <inkml:trace contextRef="#ctx0" brushRef="#br0" timeOffset="158977.503">31309 12012 0,'0'0'0,"18"0"32,-18 18-32,0-1 15,17 36-15,-17-17 16,0 16-16,0-16 16,18 17-1,-18-36-15,0 1 0,18-18 16</inkml:trace>
  <inkml:trace contextRef="#ctx0" brushRef="#br0" timeOffset="159156.008">31503 12171 0,'0'0'0,"35"0"15,-17 0-15,35 0 16,-18 0-16,-17 0 16,-1-18-16,1 18 0</inkml:trace>
  <inkml:trace contextRef="#ctx0" brushRef="#br0" timeOffset="159795.793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3">32173 11924 0,'36'53'0,"-72"-106"0,107 159 16,-36-18-16,-17-53 16,17 36-1,-17-36-15,-18 18 16,0-18-16,-36 18 15,1-35-15,-35 17 16,34-35-16</inkml:trace>
  <inkml:trace contextRef="#ctx0" brushRef="#br0" timeOffset="160690.884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2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">30004 10248 0,'17'0'16,"1"-17"-16,0 17 16,-1 0-16,19-18 15,-19 18-15,1 0 0,35 18 16,-36-1-1,72 18-15,-36-17 16,-1-18-16,19 18 0,0-18 16,17 0-16,53-18 15,-71 0-15,36-17 16</inkml:trace>
  <inkml:trace contextRef="#ctx0" brushRef="#br0" timeOffset="179275.852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5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">24536 13088 0,'17'-18'0,"1"18"15,0-17 1,-1 17-16,1 0 16,17-18-1,-17 18-15</inkml:trace>
  <inkml:trace contextRef="#ctx0" brushRef="#br0" timeOffset="193674.115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">25665 14146 0,'17'0'15,"19"0"1,-1 0 0,0-17-16,18 17 15,-35 0-15,-1 17 16,-17 1-16</inkml:trace>
  <inkml:trace contextRef="#ctx0" brushRef="#br0" timeOffset="195314.865">25665 14323 0,'70'0'0,"-140"0"0,158 0 15,-71 0-15,19 0 16,-19-18-16</inkml:trace>
  <inkml:trace contextRef="#ctx0" brushRef="#br0" timeOffset="197233.019">26441 13388 0,'0'-18'31,"0"36"16,-36 35-32,19 0-15,-18 70 16,17-35-16,0 18 0,-17 18 16,17-1-16,1 1 0,-1-1 15,18 106-15,0-140 16,18 87-16,-1-123 16,19 53-16,-19-71 15,36 18 1,-35-35-16</inkml:trace>
  <inkml:trace contextRef="#ctx0" brushRef="#br0" timeOffset="197728.637">26529 14270 0,'18'0'15,"-1"0"1,1 0 0,-1 0-16,1 0 0,0 0 15,-1 0-15,1 0 16</inkml:trace>
  <inkml:trace contextRef="#ctx0" brushRef="#br0" timeOffset="198561.12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">27534 13264 0,'0'0'0,"-17"0"0,-1 18 16,18 17-16,-18 1 15,18-19-15,0 19 16,0-1-16,18 35 15,0-34-15,-18-19 0,35 19 16,-17-19-16</inkml:trace>
  <inkml:trace contextRef="#ctx0" brushRef="#br0" timeOffset="199073.93">27658 13388 0,'0'35'16,"17"-17"-16,-17 17 16,0-17-16,18 17 15,0-17 1,-18-1-16,17-17 16</inkml:trace>
  <inkml:trace contextRef="#ctx0" brushRef="#br0" timeOffset="199257.816">27799 13247 0,'35'35'16,"-17"-17"-16,-1 17 16,36 36-1,-35-36-15,0 35 16,-18-34-16,0-1 0,-36 36 15,19-54-15,-19 1 16</inkml:trace>
  <inkml:trace contextRef="#ctx0" brushRef="#br0" timeOffset="200421.011">26882 14429 0,'0'-18'16,"53"18"0,-36-18-16,89 18 15,-35 0-15,87 0 16,-52 0-16,-18 0 15,71 0-15,-88 0 16,35 18-16,-89-18 16,1 0-16,-36 0 15,1 18-15</inkml:trace>
  <inkml:trace contextRef="#ctx0" brushRef="#br0" timeOffset="201071.3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">27287 14605 0,'0'-18'16,"0"36"-16,0-53 0,0 17 15,0 36 17,-17 17-17,17 0 1,0 1-16,-18-19 0,18 18 16,18-17-16,-18 17 15,17-35-15,1 0 16,0 0-1,-1 0-15</inkml:trace>
  <inkml:trace contextRef="#ctx0" brushRef="#br0" timeOffset="202410.993">27411 14676 0,'0'35'15,"0"-70"-15,17 87 16,1-16 0,0-36-16,-1 17 15</inkml:trace>
  <inkml:trace contextRef="#ctx0" brushRef="#br0" timeOffset="202615.327">27517 14552 0,'17'18'16,"1"-1"-16,0 1 16,17 17-16,-17-17 15,-1 17-15,-17-17 16,0-1-16,-35 19 15</inkml:trace>
  <inkml:trace contextRef="#ctx0" brushRef="#br0" timeOffset="203201.253">28011 14393 0,'0'0'16,"17"0"15,1-17-31,-1 17 16,1 0-16,17 0 0,1 0 15,-19 0-15,19 0 0,-1 0 16,-17 0-16,-1 0 16</inkml:trace>
  <inkml:trace contextRef="#ctx0" brushRef="#br0" timeOffset="203366.736">28134 14217 0,'0'0'0,"0"35"0,0 1 16,0 16-16,18 37 15,-1-54-15,1 35 16,0-34-16,17-19 15</inkml:trace>
  <inkml:trace contextRef="#ctx0" brushRef="#br0" timeOffset="203796.781">28751 13353 0,'0'-18'16,"-17"36"0,-1 52-1,18-17-15,-18 0 0,18 88 16,0-70-16,18 70 15,0-88-15,-1 0 16,19 35-16,-19-53 16,19 0-1,-19-17-15,1-18 16</inkml:trace>
  <inkml:trace contextRef="#ctx0" brushRef="#br0" timeOffset="204028.482">28998 13582 0,'0'35'15,"18"1"-15,-18-1 0,18 0 16,-1 53-16,-17-35 15,0-18-15,0 1 0,18 34 16,-18-34-16,18-19 16</inkml:trace>
  <inkml:trace contextRef="#ctx0" brushRef="#br0" timeOffset="204167.174">29281 13917 0,'0'0'0,"35"-18"0,-18 1 16,1 17-16,35-18 15,-53 1-15</inkml:trace>
  <inkml:trace contextRef="#ctx0" brushRef="#br0" timeOffset="204685.022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">29968 13353 0,'0'17'16,"-17"19"0,17-1-16,0 0 0,17 36 15,-17-36-15,18 36 16,0-36-16,17 0 16,-17-17-1,17-18-15,-17 0 16</inkml:trace>
  <inkml:trace contextRef="#ctx0" brushRef="#br0" timeOffset="205152.623">30145 13547 0,'0'35'16,"0"-70"-16,18 88 0,-18-18 15,17-35-15,-17 18 16,18-18-16</inkml:trace>
  <inkml:trace contextRef="#ctx0" brushRef="#br0" timeOffset="205426.175">30251 13458 0,'17'0'16,"1"18"-16,0 0 15,-1-1 1,1 1-16,0 0 15,-1-1-15,-17 1 0,0 0 0,0-1 16,0 1-16,0 0 16,-17-18-16,17 17 15,-18-17-15</inkml:trace>
  <inkml:trace contextRef="#ctx0" brushRef="#br0" timeOffset="205881.657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">28945 14658 0,'0'0'0,"-17"0"15,-1 0 1,18 18-16,-17 17 15,-1 35-15,18 19 16,0-36-16,18-18 16,-1 71-1,-17-53-15,53 17 0,-35-35 16,-1-17-16,36 17 16,-17-35-16</inkml:trace>
  <inkml:trace contextRef="#ctx0" brushRef="#br0" timeOffset="207032.487">29245 14834 0,'0'0'15,"18"71"-15,-18-36 0,18 36 16,-1-36-16,1 18 15,-18-35 1,17 17-16,-17-18 16,0 1-16</inkml:trace>
  <inkml:trace contextRef="#ctx0" brushRef="#br0" timeOffset="207339.337">29528 15028 0,'35'-17'15,"-18"17"-15,1 0 16,35-18-16,-35 18 16,-1 0-16,1 0 15</inkml:trace>
  <inkml:trace contextRef="#ctx0" brushRef="#br0" timeOffset="207794.423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">30163 14640 0,'0'53'0,"0"-106"0,0 141 15,0-52-15,17 34 16,1-34-16,35 17 15,-36-36-15,1-17 16,0 18-16,-1-18 0,1 0 16</inkml:trace>
  <inkml:trace contextRef="#ctx0" brushRef="#br0" timeOffset="208195.888">30357 14764 0,'0'53'16,"0"-106"-16,17 141 0,-17-70 0,18 17 15,-18-17-15,17-18 16,-17 17-16</inkml:trace>
  <inkml:trace contextRef="#ctx0" brushRef="#br0" timeOffset="208402.186">30462 14693 0,'0'0'0,"0"35"16,18-17-16,0 0 0,-1 35 15,1-36-15,0 36 16,-18-35-16,0 17 15,0-17-15,-18-18 16,0 0 0</inkml:trace>
  <inkml:trace contextRef="#ctx0" brushRef="#br0" timeOffset="209073.908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">32120 14587 0</inkml:trace>
  <inkml:trace contextRef="#ctx0" brushRef="#br0" timeOffset="209446.982">32244 14605 0,'0'0'15,"18"0"1,-36 0-16</inkml:trace>
  <inkml:trace contextRef="#ctx0" brushRef="#br0" timeOffset="209948.297">27869 16633 0,'18'0'15,"0"0"1,17 0 0,-17 0-16</inkml:trace>
  <inkml:trace contextRef="#ctx0" brushRef="#br0" timeOffset="210080.332">28222 16651 0,'18'0'16,"0"0"0,-1-18-16,1 18 0</inkml:trace>
  <inkml:trace contextRef="#ctx0" brushRef="#br0" timeOffset="210201.265">28522 16616 0,'18'0'16,"-1"0"-16,-17-18 0,18 1 16</inkml:trace>
  <inkml:trace contextRef="#ctx0" brushRef="#br0" timeOffset="210975.36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8">29898 15787 0,'0'17'16,"0"19"-1,0-1 1,0-17-16,0 35 16,18-36-16,-1 36 15,1-53-15,17 18 16,-17-18-16,-1 0 15</inkml:trace>
  <inkml:trace contextRef="#ctx0" brushRef="#br0" timeOffset="211620.209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">30498 15769 0,'35'35'16,"-70"-70"-16,88 88 15,-18-18-15,18 54 16,-36-54-16,19 53 16,-36-53-16,0 1 0,-18-1 15,-17 35-15,-1-52 16</inkml:trace>
  <inkml:trace contextRef="#ctx0" brushRef="#br0" timeOffset="212225.96">29245 16898 0,'18'0'16,"70"-18"-1,-17 1-15,-1 17 0,107 17 16,-72 1-16,19-18 16,105 18-16,-123-1 15,106-17 1,-142 0-16,36-17 16,-71 17-16,-17 0 15,-36 0-15,-52 0 16</inkml:trace>
  <inkml:trace contextRef="#ctx0" brushRef="#br0" timeOffset="212816.91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">28734 16845 0,'-18'0'16,"36"0"-16,-18 0 15,17 0 1,1-17-16,17 17 0,-17 0 16,0-18-16</inkml:trace>
  <inkml:trace contextRef="#ctx0" brushRef="#br0" timeOffset="213739.552">29810 17127 0,'-18'0'0,"36"0"0,-54 18 15,36 17 1,18 1 0,-18-19-16,18 36 0,-1-35 15,19-1 1,-19 1-16,1-18 15</inkml:trace>
  <inkml:trace contextRef="#ctx0" brushRef="#br0" timeOffset="214139.447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">30357 17198 0,'0'0'0,"0"18"0,35 34 15,-35-34-15,17 17 16,-17-17-16,0 0 16,-17-18-1</inkml:trace>
  <inkml:trace contextRef="#ctx0" brushRef="#br0" timeOffset="214618.867">31009 16951 0,'0'0'0,"35"0"16,-17 0-1,35-18-15,-18 18 16,18 0-16,-35-17 15</inkml:trace>
  <inkml:trace contextRef="#ctx0" brushRef="#br0" timeOffset="-214723.507">31168 16845 0,'0'0'16,"0"71"-16,0-18 0,0-36 0,35 36 15,-17-18-15,-1-17 16,1-18-16,0 18 0</inkml:trace>
  <inkml:trace contextRef="#ctx0" brushRef="#br0" timeOffset="-214450.188">31591 15998 0,'0'-17'0,"0"34"15,-17 1-15,17 70 16,-18-35-16,18 18 0,0-1 15,0 1-15,0-18 0,35 70 16,-17-70-16,35 18 16,-36-54-16,1 1 15</inkml:trace>
  <inkml:trace contextRef="#ctx0" brushRef="#br0" timeOffset="-214261.774">31785 16298 0,'0'0'16,"0"106"-16,18-71 0,-18 18 16,53 18-1,-36-53-15,1-1 0,0-17 16,-1 18-16,1-36 15</inkml:trace>
  <inkml:trace contextRef="#ctx0" brushRef="#br0" timeOffset="-214118.022">31997 16439 0,'35'0'15,"-17"0"-15,35 0 16,-36-17-1,19 17-15,-1-18 16</inkml:trace>
  <inkml:trace contextRef="#ctx0" brushRef="#br0" timeOffset="-213777.284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-213203.153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-213022.004">32879 16087 0,'18'17'16,"-1"19"-1,-17-1 1,18 0-16,-1-17 16,1-1-16,-18 1 15,-18-18-15</inkml:trace>
  <inkml:trace contextRef="#ctx0" brushRef="#br0" timeOffset="-212215.513">33055 15963 0,'0'-17'0,"0"34"15,18 1 1,0 17-16,17 53 16,-35-52-16,17 17 15,1-1-15,-18 1 16,18 0-16,-18 0 0,0 35 15,0-52-15,-18 17 16,-17-1-16,0-16 16,-1-19-16,1 1 0</inkml:trace>
  <inkml:trace contextRef="#ctx0" brushRef="#br0" timeOffset="-211932.233">31221 17022 0,'0'0'0,"17"0"0,19 0 16,17 0-16,70 0 15,-17 0-15,106 17 16,-89-17-16,124 0 15,-106 18-15,106-18 16,-106 0-16,71 0 16,-124 0-16,-17 0 15,-54 0-15,-52 17 16,-18-17-16</inkml:trace>
  <inkml:trace contextRef="#ctx0" brushRef="#br0" timeOffset="-211681.389">31785 17216 0,'0'0'16,"-17"35"-16,17 0 0,0 53 15,0-35-15,0 0 16,0 0-16,0 53 16,0-71-16,0 0 0,17 18 15,1-35 1,0-18-16</inkml:trace>
  <inkml:trace contextRef="#ctx0" brushRef="#br0" timeOffset="-211092.681">32120 17339 0,'18'0'16,"-36"0"-16,36 18 16,-36 52-1,18-17-15,18-18 16,-18 18-16,0 0 0,0-17 15,0-1-15,18 18 0,-18-36 16,0 1-16,0 0 16</inkml:trace>
  <inkml:trace contextRef="#ctx0" brushRef="#br0" timeOffset="-210947.169">32350 17551 0,'35'0'16,"-70"0"-16,88 0 0,-36 0 0,1 0 15,0-18-15</inkml:trace>
  <inkml:trace contextRef="#ctx0" brushRef="#br0" timeOffset="-210396.845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-210208.199">32738 17321 0,'-18'36'16,"18"-1"-16,0 0 15,0-17-15,18 17 16,-1-17 0,1-36-1</inkml:trace>
  <inkml:trace contextRef="#ctx0" brushRef="#br0" timeOffset="-209933.768">32808 17392 0,'0'35'15,"0"-17"-15,0 0 16,0-1 0,0 1-16,0-1 0,18-34 31,0-1-15,-18 1-16,35-1 15,-17 18 1,17 0-16,-18 18 15,1-18-15,-18 17 16,0 18 0,18-35-1,-36 0 1</inkml:trace>
  <inkml:trace contextRef="#ctx0" brushRef="#br0" timeOffset="-209762.434">33038 17392 0,'17'35'0,"-17"-17"16,0 0-16,18 17 16,-18-18-16,0 1 15,-18 0-15,1-18 16</inkml:trace>
  <inkml:trace contextRef="#ctx0" brushRef="#br0" timeOffset="-209377.736">33143 17304 0,'18'35'16,"-18"36"-1,0-36-15,18 88 16,-18-70-16,0 18 16,0-18-16,0 0 0,0 0 15,-18-36-15,0 36 16,1-53-1</inkml:trace>
  <inkml:trace contextRef="#ctx0" brushRef="#br0" timeOffset="-208093.211">30692 14764 0,'0'-18'0,"17"18"16,-17 18 0,18 17-16,17 0 15,-17 1-15,0 34 0,17 71 16,-35-70-1,0 88-15,0-89 16,-18 54-16,18-71 16,-17-1-16</inkml:trace>
  <inkml:trace contextRef="#ctx0" brushRef="#br0" timeOffset="-207176.402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">2734 5927 0,'18'141'0,"-36"-282"0,53 370 15,-17-17 1,0-124-16,-1 106 0,19-124 16,-1 36-1,-18-53-15,19 0 16,-19-35-16,1-1 15</inkml:trace>
  <inkml:trace contextRef="#ctx0" brushRef="#br0" timeOffset="345.43">2522 6597 0,'36'18'15,"-72"-36"-15,89 36 0,18-1 16,-36 1-16,18-18 0,-18 0 15,54 0 1,-54 0-16</inkml:trace>
  <inkml:trace contextRef="#ctx0" brushRef="#br0" timeOffset="716.836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2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">7250 6174 0,'-18'0'0</inkml:trace>
  <inkml:trace contextRef="#ctx0" brushRef="#br0" timeOffset="5549.854">7355 6526 0</inkml:trace>
  <inkml:trace contextRef="#ctx0" brushRef="#br0" timeOffset="6305.616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">10389 6668 0,'0'17'15,"0"-34"-15,0 17 16,0-71 0,18 36-16,-18-18 15,0 17-15,35-16 16,-35 16-16,36 19 15,-19 17-15,1 0 16,-1 53 0,-17-18-16,18 18 15,-18-18-15,18 0 16,-18 1 0,0-19-16,17 1 0</inkml:trace>
  <inkml:trace contextRef="#ctx0" brushRef="#br0" timeOffset="7480.338">10724 6456 0,'0'35'15,"0"-70"-15,0 105 0,18-34 16,-18-19-16,18 1 15,-1 17 1,1-35 0</inkml:trace>
  <inkml:trace contextRef="#ctx0" brushRef="#br0" timeOffset="7640.904">10795 6350 0,'18'53'16,"-36"-106"-16,53 124 0</inkml:trace>
  <inkml:trace contextRef="#ctx0" brushRef="#br0" timeOffset="7985.614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">9066 7955 0,'36'-17'16,"-1"17"-16,53-36 15,-35 19 1,53-19-16,-53 36 16,17-17-16,-34 17 15,-36 17-15</inkml:trace>
  <inkml:trace contextRef="#ctx0" brushRef="#br0" timeOffset="17300.685">9102 8149 0,'0'0'16,"53"0"-16,0 0 0,35-17 15,-53 17-15,53-36 16,-53 19-16,18-1 16,-53 0-1</inkml:trace>
  <inkml:trace contextRef="#ctx0" brushRef="#br0" timeOffset="17512.372">9208 7867 0,'0'71'16,"17"-36"-1,1 53-15,-18-35 16,0-18-16,0 18 15,0-18-15,0 18 0,17 0 16,-17-35-16,0-1 16,18-17-16,-18-17 0,0-1 15,18-52-15</inkml:trace>
  <inkml:trace contextRef="#ctx0" brushRef="#br0" timeOffset="17683.125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">9701 7796 0,'0'-17'16,"0"34"-16,36-17 15,-19 0-15</inkml:trace>
  <inkml:trace contextRef="#ctx0" brushRef="#br0" timeOffset="18123.973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8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">10989 7973 0,'18'-18'16,"-1"1"-16,19 17 0,-19-18 16,1 18-16,17 0 0,18-18 15,-35 18-15,17-17 16,-17 17-16,-1-18 15,-34 0 1</inkml:trace>
  <inkml:trace contextRef="#ctx0" brushRef="#br0" timeOffset="19263.876">11130 7691 0,'18'88'15,"-36"-176"-15,36 246 0,-1-105 16,-17 0-16,0 0 0,18 53 16,0-71-16,-18-17 0,17 17 15,1-17-15,0-18 0,-1 0 16</inkml:trace>
  <inkml:trace contextRef="#ctx0" brushRef="#br0" timeOffset="19452.618">11395 8061 0,'0'35'15,"0"-70"-15,0 88 0,17-53 16,1 18-16,-18-36 31,0 0-15,0 1-16,0-19 0,0 1 15,0 0-15</inkml:trace>
  <inkml:trace contextRef="#ctx0" brushRef="#br0" timeOffset="19542.198">11412 7761 0,'0'0'15,"0"18"1,18-1 0,-18 1-16,35 17 15</inkml:trace>
  <inkml:trace contextRef="#ctx0" brushRef="#br0" timeOffset="19775.944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">9260 9631 0,'18'0'0,"17"0"0,18 0 15,0 0-15,71-18 16,-54 1-16,71-19 15,-88 36-15,18-17 16,-54-1-16</inkml:trace>
  <inkml:trace contextRef="#ctx0" brushRef="#br0" timeOffset="30754.438">9313 9737 0,'53'35'15,"-106"-70"-15,142 88 0,-19-53 16,-17 0-16,70-18 16,-70 0-16,18 1 15,-53 17-15</inkml:trace>
  <inkml:trace contextRef="#ctx0" brushRef="#br0" timeOffset="30938.278">9437 9490 0,'0'0'0,"0"35"0,-18 18 15,18 17-15,0-17 16,0 0-16,0 0 0,18 0 16,-1-18-16,1 1 0,-18-19 15,18-17-15,-1 18 0,-17-36 16</inkml:trace>
  <inkml:trace contextRef="#ctx0" brushRef="#br0" timeOffset="31115.214">9596 9402 0,'17'123'0,"-34"-246"0,52 317 16,-35-71-16,0-70 15,0 35 1,17-35-16,-17-18 0,18-17 16,-18 0-16,18-18 15</inkml:trace>
  <inkml:trace contextRef="#ctx0" brushRef="#br0" timeOffset="31971.751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">10513 9807 0,'17'53'15,"-34"-106"-15,52 124 0,-17-54 16,-18 1-16</inkml:trace>
  <inkml:trace contextRef="#ctx0" brushRef="#br0" timeOffset="32555.871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">13123 9137 0,'0'0'15,"18"53"-15,0 0 0,-1 53 16,-17-36-16,0 71 16,0-53-16,0 54 15,18-72 1,0-35-16,-1 1 16,1-1-16</inkml:trace>
  <inkml:trace contextRef="#ctx0" brushRef="#br0" timeOffset="34780.542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">14499 9790 0,'0'0'0,"-17"17"0,-19 19 15,19-19-15,17 1 16,35 17 0,-17-35-16,17 35 15,-18-35-15,19 18 16,-72-18 0,-34 0-1,17 0-15,-35 0 16,53 0-16,17 0 15</inkml:trace>
  <inkml:trace contextRef="#ctx0" brushRef="#br0" timeOffset="35758.822">15910 9278 0,'0'0'0,"18"53"0,-18-18 16,-18 53-16,18-35 16,-17 18-16,17 35 15,0-53-15,35 53 16,0-89-16,71 36 15,-35-35-15,52-18 16,-70 0-16,35 0 16,-70-18-16,-18 36 15,-18-18-15</inkml:trace>
  <inkml:trace contextRef="#ctx0" brushRef="#br0" timeOffset="37059.438">9560 10866 0,'18'0'15,"35"0"1,0 0 0,35 0-16,-35 0 15,35 0-15,-70 0 16</inkml:trace>
  <inkml:trace contextRef="#ctx0" brushRef="#br0" timeOffset="37203.896">9631 11060 0,'35'35'16,"0"-17"-1,18-18-15,-17 0 0,17 0 16,-1 0-16,1 0 0,18-36 15</inkml:trace>
  <inkml:trace contextRef="#ctx0" brushRef="#br0" timeOffset="37382.611">9666 10813 0,'0'123'0,"0"-246"0,0 317 15,-18-53-15,18-71 16,53 19 0,-35-54-16,35 0 15,-35-35-15,-1-18 16</inkml:trace>
  <inkml:trace contextRef="#ctx0" brushRef="#br0" timeOffset="37561.21">9790 10583 0,'17'141'15,"-17"-52"-15,36 87 16,-36-105-16,52 52 16,-34-70-16,17-18 15,1 36-15</inkml:trace>
  <inkml:trace contextRef="#ctx0" brushRef="#br0" timeOffset="38113.337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">10901 11042 0,'17'53'0,"-34"-106"0,34 124 16,-17-36-16,0-18 0,36 19 15,-36-19-15,17-17 16,1 0 0,-18-17-1</inkml:trace>
  <inkml:trace contextRef="#ctx0" brushRef="#br0" timeOffset="38333.52">10936 11042 0,'-35'-71'16,"70"142"-16,-88-159 0,53 70 0,-17 0 15,34 18 1,1 18-1,-1-18-15</inkml:trace>
  <inkml:trace contextRef="#ctx0" brushRef="#br0" timeOffset="38656.32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1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">14076 10989 0,'-18'0'16,"36"0"-16,-18 0 0,17 0 15,1 18 1</inkml:trace>
  <inkml:trace contextRef="#ctx0" brushRef="#br0" timeOffset="40541.802">14270 11042 0,'0'0'16,"53"0"-16,-36 0 0,54-18 15,-36 18-15,36-35 16,-36 17-16,-17-17 16,-18 17-1</inkml:trace>
  <inkml:trace contextRef="#ctx0" brushRef="#br0" timeOffset="40664.082">14429 10848 0,'17'70'0,"-17"-17"16,18-17-16,17 52 16,-17-35-16,-1-36 15</inkml:trace>
  <inkml:trace contextRef="#ctx0" brushRef="#br0" timeOffset="40886.941">14764 11095 0,'17'18'0,"-17"17"16,18 18-16,0-18 16,17 18-1,-17-35-15,-1 17 16,-17-18-16,-17-17 15,-36 0 1,17-17-16,19 17 16,-19 0-16,1-18 0,0 18 15,-18 0-15</inkml:trace>
  <inkml:trace contextRef="#ctx0" brushRef="#br0" timeOffset="41398.751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4">17198 10530 0,'53'-17'0,"-106"34"0,123-34 16,-17-1-16,-35 1 16,17 17-1,-35-18-15</inkml:trace>
  <inkml:trace contextRef="#ctx0" brushRef="#br0" timeOffset="41808.839">17216 10619 0,'0'0'0,"17"53"16,-17-36-16,0 18 16,18 18-16,-18-17 15,17-1-15,1-17 16,0-1-16,-1 1 16,1-18-16,0 0 15,17-18-15,-35 1 16</inkml:trace>
  <inkml:trace contextRef="#ctx0" brushRef="#br0" timeOffset="42015.039">17533 10636 0,'0'0'0,"18"18"0,-18 17 15,0-17-15,0 35 16,0-36-16,17 19 16,1-1-16,0-35 15</inkml:trace>
  <inkml:trace contextRef="#ctx0" brushRef="#br0" timeOffset="42404.079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5">18221 11236 0,'-71'53'0,"142"-106"0,-177 124 15,36-36-15,52-18 16,0-17-16</inkml:trace>
  <inkml:trace contextRef="#ctx0" brushRef="#br0" timeOffset="43088.217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6">19262 10407 0,'17'0'15,"36"-35"1,-35 35-16,35-18 16,-36 18-16,1 0 15,0 0-15</inkml:trace>
  <inkml:trace contextRef="#ctx0" brushRef="#br0" timeOffset="43433.6">19315 10495 0,'0'0'15,"0"53"-15,0 0 0,17 0 16,1-18-16,0 0 0,34 1 16,-34-19-16,17-17 15,-17 0 1</inkml:trace>
  <inkml:trace contextRef="#ctx0" brushRef="#br0" timeOffset="43750.323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">20443 11183 0,'0'0'16,"-35"35"-16,18-17 15,-54 0-15,53-1 16,-35 1-16,53 0 16,-17-18-16,17 17 15</inkml:trace>
  <inkml:trace contextRef="#ctx0" brushRef="#br0" timeOffset="44528.152">20814 11148 0,'18'0'31,"-1"0"-15</inkml:trace>
  <inkml:trace contextRef="#ctx0" brushRef="#br0" timeOffset="44668.612">21202 11095 0,'0'0'0,"18"0"0,-1-18 16,1 18 0,17 0-16,-17 0 15</inkml:trace>
  <inkml:trace contextRef="#ctx0" brushRef="#br0" timeOffset="44878.782">21819 11007 0,'0'0'16,"18"-36"-16,-18 19 0,0-19 15</inkml:trace>
  <inkml:trace contextRef="#ctx0" brushRef="#br0" timeOffset="51447.97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">10654 12524 0,'0'35'0,"0"-70"0,-18 70 15,18 18-15,18-36 16,17 19 0,-17-19-16,-1 19 15,1-19-15,0-17 16,-36-17 0</inkml:trace>
  <inkml:trace contextRef="#ctx0" brushRef="#br0" timeOffset="52264.376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">15752 11977 0,'-36'17'16,"36"1"-16,-17 17 15,17 18-15,0 53 16,17-35-16,1 52 16,0-70-16,17 18 15,-18-54-15,36 1 16</inkml:trace>
  <inkml:trace contextRef="#ctx0" brushRef="#br0" timeOffset="54667.896">15928 12365 0,'0'53'15,"0"-106"-15,0 141 16,0-53-16,18 1 0,-1-19 16,1 1-16</inkml:trace>
  <inkml:trace contextRef="#ctx0" brushRef="#br0" timeOffset="54800.104">15963 12153 0,'0'0'0,"0"18"0</inkml:trace>
  <inkml:trace contextRef="#ctx0" brushRef="#br0" timeOffset="54990.53">16104 12383 0,'36'70'15,"-19"-52"-15,1-1 0,0 1 16,-1 0-16,1-18 16,-18-36-1,0 19-15,0-19 16,0 1-16,0 0 15,0 17-15,0 1 16,17-1-16,19 18 16</inkml:trace>
  <inkml:trace contextRef="#ctx0" brushRef="#br0" timeOffset="55851.668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">17092 12330 0,'0'0'0,"-18"17"15,18 19-15,0-19 16,18-17 0,0 0-16,-1 0 15</inkml:trace>
  <inkml:trace contextRef="#ctx0" brushRef="#br0" timeOffset="56107.662">17163 12171 0,'17'-35'16,"-34"70"-16,34-88 15,-17 71 1,18 17 0</inkml:trace>
  <inkml:trace contextRef="#ctx0" brushRef="#br0" timeOffset="56330.586">17392 12330 0,'0'0'15,"0"35"-15,0-17 0,0-1 16,18 1 0,-1-18-16,19-18 15,-1-17-15,-18 17 16,19-35-16,-19 36 16,-17-19-16,0 19 15,-17-1 1,-1 18-16,0 18 15</inkml:trace>
  <inkml:trace contextRef="#ctx0" brushRef="#br0" timeOffset="56579.862">17657 12453 0,'0'0'16,"-18"0"-16,0 0 0,18-18 15,36 1 1,-19-18-16,18-1 16,1 36-16,-19-17 15,36 17-15,-35 0 16,0 17-16,-1 1 16,-17 17-16,18-17 15,-18-1-15,0 1 16,0 0-16</inkml:trace>
  <inkml:trace contextRef="#ctx0" brushRef="#br0" timeOffset="61140.512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">19844 12400 0,'-18'0'15,"36"0"-15,-54 0 0,36 18 16,0 17-16,0-17 16,36 17-1,-1-35-15</inkml:trace>
  <inkml:trace contextRef="#ctx0" brushRef="#br0" timeOffset="61457.706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">20073 12083 0,'-18'-18'15,"36"36"-15,-18-18 0,35 53 16,-35-18-16,18 0 16,0 18-16,-1 0 15,-17-18-15,0 18 0,18 18 16,0-54-16,-1 19 15,1-36 1,-18-18-16</inkml:trace>
  <inkml:trace contextRef="#ctx0" brushRef="#br0" timeOffset="61720.082">20338 12383 0,'17'52'15,"-17"-16"-15,18-1 16,-18-17-1,18-1-15,-1-17 0,1 0 16,-1 0-16</inkml:trace>
  <inkml:trace contextRef="#ctx0" brushRef="#br0" timeOffset="61879.716">20443 12206 0,'-17'0'0,"17"18"15,0-1-15,17 1 0,-17 0 16,36-1 0,-1 1-16,-17-18 0,-1 18 0,1-18 15,0 0-15</inkml:trace>
  <inkml:trace contextRef="#ctx0" brushRef="#br0" timeOffset="62063.492">20638 12471 0,'0'0'0,"-18"35"16,18-17-1,18-18-15,-1 17 16,1-17-16,35-17 16,-36-1-16,1-35 15,0 35-15,-18 1 0,-18-36 16,0 35-16,-17 1 16,0-1-1,17 18-15,1 0 0,17 18 16</inkml:trace>
  <inkml:trace contextRef="#ctx0" brushRef="#br0" timeOffset="62291.31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">4639 14217 0,'35'106'0,"-70"-212"0,88 282 15,-53-87-15,18 69 16,-18-70-16,0 71 16,-18-106-16,18 18 15,0-36-15,18 36 16</inkml:trace>
  <inkml:trace contextRef="#ctx0" brushRef="#br0" timeOffset="114801.245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">5680 14270 0,'0'18'15,"0"-1"-15,0 18 16,-18-17-16,18 0 15</inkml:trace>
  <inkml:trace contextRef="#ctx0" brushRef="#br0" timeOffset="115444.798">5768 14764 0,'18'0'0,"-1"0"16</inkml:trace>
  <inkml:trace contextRef="#ctx0" brushRef="#br0" timeOffset="116375.409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">11218 14587 0,'0'0'0,"0"18"0,0 17 0,-35 53 16,17-52-16,-52 34 15,35-34 1,-1-19-16,1 19 0,-71-1 16,53-18-16</inkml:trace>
  <inkml:trace contextRef="#ctx0" brushRef="#br0" timeOffset="120328.371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">12982 14482 0,'0'0'15,"0"70"-15,18-35 0,-18 1 0,18-1 16,17 18-16</inkml:trace>
  <inkml:trace contextRef="#ctx0" brushRef="#br0" timeOffset="120806.457">13176 14728 0,'-17'0'0,"17"-17"16,0-1-16,0-52 15,0 34-15,17-17 16,-17 18-16,18 35 0,0-17 16,17 34-1,-18-17-15,1 18 0,17 17 16,-17-17-16,0-1 0,-1 19 16,19-1-16,-36 0 15,35-17 1</inkml:trace>
  <inkml:trace contextRef="#ctx0" brushRef="#br0" timeOffset="120962.711">13582 14464 0,'53'-18'15,"-106"36"-15,124-36 0,-19 18 16,-34 0-16,17 0 15,-17 0-15</inkml:trace>
  <inkml:trace contextRef="#ctx0" brushRef="#br0" timeOffset="121161.212">12735 14146 0,'36'0'0</inkml:trace>
  <inkml:trace contextRef="#ctx0" brushRef="#br0" timeOffset="121645.829">13653 14658 0,'0'18'16,"0"70"-1,17-53-15,1 36 16,-1-54-16</inkml:trace>
  <inkml:trace contextRef="#ctx0" brushRef="#br0" timeOffset="122090.011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6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">14940 14199 0,'18'36'15,"-36"-72"-15,53 107 0,-17-1 16,0-34-16,-1 52 16,1-53-16,-18 0 0,0 1 15,18 34-15</inkml:trace>
  <inkml:trace contextRef="#ctx0" brushRef="#br0" timeOffset="123065.529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">17057 14270 0,'-35'0'16,"70"0"-16,-88 0 16,35 0-16,1 18 0,-19-1 15,19 1-15,-1 35 16,18-18-16,0 0 0,18 1 16,35 16-1,-36-16-15,19-19 0,-1 1 0,-18 0 16,36-1-1,-53 1 1,-35-18 0,-18-18-16,18 1 15</inkml:trace>
  <inkml:trace contextRef="#ctx0" brushRef="#br0" timeOffset="123598.102">17233 14499 0,'18'53'16,"-36"-106"-16</inkml:trace>
  <inkml:trace contextRef="#ctx0" brushRef="#br0" timeOffset="123792.185">17304 14129 0,'0'0'16,"35"0"-16,-17-18 0,17 18 0,-17 18 16,17-18-16,-17 17 15</inkml:trace>
  <inkml:trace contextRef="#ctx0" brushRef="#br0" timeOffset="124149.085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">18538 14799 0,'0'0'15,"-35"71"-15,0-36 0,-36 35 16,18-34 0,18-1-16</inkml:trace>
  <inkml:trace contextRef="#ctx0" brushRef="#br0" timeOffset="126183.705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">19209 14640 0,'0'0'0,"-18"-17"16,0-1-16,1 0 0,-1 1 16,18-1-16,0 0 0,0 1 15,0-1-15,0 1 16,18-1-1,-1 0-15,-17 1 16,18-1-16,0-17 16,-18 17-16,17-17 15,1 35-15,0 35 32,-18-17-32</inkml:trace>
  <inkml:trace contextRef="#ctx0" brushRef="#br0" timeOffset="127002.246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5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">20338 13882 0,'0'0'0,"0"35"16,17 124-16,1-71 16,17 71-16,-17-89 15,17-17-15,-17 18 16,17-36-16,-17 0 0,35 18 15,-36-35-15</inkml:trace>
  <inkml:trace contextRef="#ctx0" brushRef="#br0" timeOffset="128041.061">20602 14376 0,'0'0'15,"-17"0"-15,17 17 0,-18 1 0,18 53 16,0-36-16,0 0 15,35 36 1,-17-54-16,0 1 16,17 0-16,-18-18 0,36 0 15,-35-18-15,0-17 16,-1 17-16,-17-35 16,0 18-16,-17 17 15</inkml:trace>
  <inkml:trace contextRef="#ctx0" brushRef="#br0" timeOffset="128263.86">20761 14552 0,'0'0'16,"18"18"-16,-1-18 0,19 0 15,-36-18 1,35-17-16,-18 17 16,1-17-16,-18 17 15,18 1-15,-1 17 0,1-18 16,0 36-1,-1-1 1,1 1-16,17 17 16,-35-17-16,35-1 15,-35 1-15,0 0 16</inkml:trace>
  <inkml:trace contextRef="#ctx0" brushRef="#br0" timeOffset="128419.473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">22419 14534 0,'0'0'0,"35"18"0,-17 0 16,0-18-16,-1-18 15,-17 0-15,18 1 16,-18-1-16,18-17 15,-18 17-15,0 1 0,17-19 16,1 36 15,-18 18-31,17 0 16,-17-1-16,0 1 0,18 0 16,-18-1-16,18 1 15,-18-1-15</inkml:trace>
  <inkml:trace contextRef="#ctx0" brushRef="#br0" timeOffset="130204.25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5">23213 14623 0,'0'0'16,"-35"17"-16,17 1 0,0-18 16,1 18-16,-1-18 15</inkml:trace>
  <inkml:trace contextRef="#ctx0" brushRef="#br0" timeOffset="131129.248">23742 14499 0,'18'0'0,"-18"18"16,17-18 0</inkml:trace>
  <inkml:trace contextRef="#ctx0" brushRef="#br0" timeOffset="131277.948">24007 14534 0,'35'-17'0,"-70"34"0,87-34 16,-34-1 0</inkml:trace>
  <inkml:trace contextRef="#ctx0" brushRef="#br0" timeOffset="131407.153">24324 14482 0,'0'0'15,"35"0"-15,-35-18 0,18 18 16,0-18-16</inkml:trace>
  <inkml:trace contextRef="#ctx0" brushRef="#br0" timeOffset="159856.665">15134 7056 0,'18'0'16,"35"0"0,-18 0-16,88 0 15,-70 0-15,106-18 16,-88 18-16,52-18 15,-52 18-15,-1 0 16,-34 0-16,-19 0 16</inkml:trace>
  <inkml:trace contextRef="#ctx0" brushRef="#br0" timeOffset="171252.493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">15328 7620 0,'18'-35'15,"-36"70"-15,53-106 0,36 19 16,-36 16-16,1 1 16,-19 0-16,36-18 15,-35 18-15,-1 17 0,-17 0 16,18 36 15,0 17-15,-1-17-16,1-1 0,35 1 15,-18 0-15,18-18 16</inkml:trace>
  <inkml:trace contextRef="#ctx0" brushRef="#br0" timeOffset="177268.937">16757 4763 0,'0'17'16,"35"18"0,-17 1-16,17-1 15,18 0-15,35 53 16,-35-52-16,0-1 15,123 53 1,-70-53-16,-17-17 16,-72-18-16,18 0 15,-35-18 1,0 1-16</inkml:trace>
  <inkml:trace contextRef="#ctx0" brushRef="#br0" timeOffset="177635.997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">11712 4815 0,'18'18'0</inkml:trace>
  <inkml:trace contextRef="#ctx0" brushRef="#br0" timeOffset="841.01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">12259 4710 0,'18'-18'16,"17"18"-16,18 0 16,-18 0-16,18 0 15,-35 0-15,17 0 16,-17 0-16,-18 18 0,0-1 15</inkml:trace>
  <inkml:trace contextRef="#ctx0" brushRef="#br0" timeOffset="1161.738">12330 4886 0,'0'0'16,"17"18"-16,1-1 0,17 1 15,0 0-15,36-18 16,-36-18-16,-17 18 15,0-18-15</inkml:trace>
  <inkml:trace contextRef="#ctx0" brushRef="#br0" timeOffset="1820.097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">13547 4763 0,'0'0'15,"17"0"17,-17-18-17,18 0-15</inkml:trace>
  <inkml:trace contextRef="#ctx0" brushRef="#br0" timeOffset="2591.376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3">14358 4657 0,'0'0'16,"0"88"-16,18-53 0,-18 18 0,17 53 15,-17-71-15,18 0 16,-18 36 0,18-36-16,-18-17 0</inkml:trace>
  <inkml:trace contextRef="#ctx0" brushRef="#br0" timeOffset="12422.455">12965 4621 0,'-18'0'0,"18"-17"15,0 34 1,71 1 0,-19-18-16,19 18 0,141-1 15,-107 1-15,19-18 16,105 18 0,-105-1-16,-18 1 0,70 17 15,-105-17-15,-19-1 16,1-17-16,-35 18 0,17 0 15</inkml:trace>
  <inkml:trace contextRef="#ctx0" brushRef="#br0" timeOffset="13090.829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">14305 5574 0,'18'0'16,"-1"0"-16,1-18 16,17 18-16,18-35 15,-17 35 1,-1-18-16,-18 18 16,-17-17-1</inkml:trace>
  <inkml:trace contextRef="#ctx0" brushRef="#br0" timeOffset="14402.955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4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6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2">30974 12383 0,'0'-18'31,"18"18"-31,-1 0 16,1-18-16,-1 18 15,19 18-15,-1-18 0,88 35 16,-52-17-16,88 35 16,-71-53-16,53 17 15</inkml:trace>
  <inkml:trace contextRef="#ctx0" brushRef="#br0" timeOffset="104377.209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">11765 11501 0,'0'35'15,"0"35"-15,0-17 16,-17 53-16,-1-53 16,0 35-16,18-52 15,18 34-15,0-52 16,34 17 0,1-35-16,36-18 15,-37 1-15,37-19 16,-54 19-16,18-1 15</inkml:trace>
  <inkml:trace contextRef="#ctx0" brushRef="#br0" timeOffset="109364.997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">4427 15681 0,'0'0'0,"18"71"0,0-36 15,-18 0-15,35 36 16,-17-54-16,17 1 16,-18-18-16,-17-18 15,0-17-15,0 0 16</inkml:trace>
  <inkml:trace contextRef="#ctx0" brushRef="#br0" timeOffset="135599.118">4445 15469 0,'0'0'0,"18"0"0,-1 0 0,19 18 15,-19-18-15,1 0 16</inkml:trace>
  <inkml:trace contextRef="#ctx0" brushRef="#br0" timeOffset="135848.5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">5045 15646 0,'0'0'15,"0"35"-15,0 0 0,0 1 0,0 16 16,17-16 0,1 34-16,-18-52 15,18-18-15</inkml:trace>
  <inkml:trace contextRef="#ctx0" brushRef="#br0" timeOffset="136165.27">5027 15487 0,'0'-18'16,"18"18"-16,-1 18 15</inkml:trace>
  <inkml:trace contextRef="#ctx0" brushRef="#br0" timeOffset="136426.622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1">5503 15893 0,'0'-18'15,"0"0"-15,0 1 16,0-1-16,0-17 15,18 0-15,0-36 0,-1 53 16,1-17 0,0 35-16,-1-18 0,36 18 15,-35 0-15,17 18 16,-35 0-16,18-1 16,-18 19-16,0-19 0,17 36 15,-17-18-15</inkml:trace>
  <inkml:trace contextRef="#ctx0" brushRef="#br0" timeOffset="136799.892">6121 15928 0,'-36'53'16,"1"-18"-16,0-17 0,-18 35 15,18-53 1</inkml:trace>
  <inkml:trace contextRef="#ctx0" brushRef="#br0" timeOffset="138427.35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">9260 16140 0,'-17'53'15,"-1"-53"-15</inkml:trace>
  <inkml:trace contextRef="#ctx0" brushRef="#br0" timeOffset="140302.43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">10954 15363 0,'17'0'16,"-34"0"-16,52 18 0,-35 17 0,0 18 15,0 0 1,0 35-16,0-52 16,18 52-16,-18-70 15,53 34-15,-18-34 16,18 0 0,-18-18-16,0 0 0,-17 0 15,17 0-15</inkml:trace>
  <inkml:trace contextRef="#ctx0" brushRef="#br0" timeOffset="140892.495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">12312 15893 0,'0'0'15,"-35"88"-15,17-35 0,-17-18 16,-53 36-16,35-36 15,0 0-15,-18-17 0</inkml:trace>
  <inkml:trace contextRef="#ctx0" brushRef="#br0" timeOffset="144028.997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">13300 15734 0,'0'0'0,"17"0"0,1 0 15,17 0-15,-17 18 0,52-18 16</inkml:trace>
  <inkml:trace contextRef="#ctx0" brushRef="#br0" timeOffset="144529.572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">14288 15928 0,'0'0'15,"-18"70"-15,0-34 0,1-1 0,-54 36 16,36-36-16,-1 0 15</inkml:trace>
  <inkml:trace contextRef="#ctx0" brushRef="#br0" timeOffset="146286.141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5">16792 15928 0,'-17'18'0,"34"-36"0,-52 71 0,-36-18 16,36-17-16,-18-1 15</inkml:trace>
  <inkml:trace contextRef="#ctx0" brushRef="#br0" timeOffset="148895.041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1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">19173 15540 0,'53'0'0,"-17"0"16,-1-18-16,36 18 15,-36 0-15,18 0 16,-36 0-16</inkml:trace>
  <inkml:trace contextRef="#ctx0" brushRef="#br0" timeOffset="150652.65">19685 15593 0,'0'53'16,"0"-106"-16,0 123 0,18-34 16,-18-19-16,35 1 15,-17-18-15</inkml:trace>
  <inkml:trace contextRef="#ctx0" brushRef="#br0" timeOffset="151064.239">19756 15028 0,'0'0'0,"0"36"16,0 34-16,-18 1 16,18-18-16,0 17 0,18 36 15,-1-53-15,1 0 16,-18-18-16,17 0 0,1 18 15,-18-35-15,0 0 16</inkml:trace>
  <inkml:trace contextRef="#ctx0" brushRef="#br0" timeOffset="151313.32">19667 15522 0,'18'-17'16,"0"-1"-16,52 0 15,-35 18-15,36-17 16,-53 17-16,17 0 16,-17 0-16,17 17 15,-17-17-15,-18 36 16,0-19 0,0 19-16,0-19 15,0 1 1,17-18-16,-17 17 15,18-17-15,-1 0 16</inkml:trace>
  <inkml:trace contextRef="#ctx0" brushRef="#br0" timeOffset="151416.627">20073 15434 0,'18'0'0</inkml:trace>
  <inkml:trace contextRef="#ctx0" brushRef="#br0" timeOffset="151709.721">20214 15558 0,'0'0'15,"0"17"-15,0 1 0,18-18 16,-18 17-16,17-17 16,1 0-16,0 0 15,-18-17 17,0-1-32,0 1 15,0-1-15,17 18 16,1 0-1,0 18-15,17-18 16,-17 0-16,-1 17 16,1-17-16,-18 18 0,17-18 15</inkml:trace>
  <inkml:trace contextRef="#ctx0" brushRef="#br0" timeOffset="151820.48">20602 15646 0,'0'0'16,"36"-18"-16,-36 0 16</inkml:trace>
  <inkml:trace contextRef="#ctx0" brushRef="#br0" timeOffset="-208706.111">13035 16298 0,'0'0'0,"0"-17"0,-17 17 0,17-18 16,-18 18 0,0 0-16,1 0 31,34 0 0,1 0-31,35 0 16,35 18-16,18-18 15,-36 0-15,71 0 16,-70-18-16,0 18 16,-18 0-16,17 0 0,18 0 15,-52-18 1,-19 18-16,1 0 0,-1 0 15,-17-17-15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7">2099 10266 0,'18'0'16,"-1"0"-16,-17 17 15,18 1-15,0 0 16,-1-1-16,1 1 0</inkml:trace>
  <inkml:trace contextRef="#ctx0" brushRef="#br0" timeOffset="682.762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">3087 10442 0,'0'0'15,"0"71"-15,0-36 0,35 36 16,-17-36-16,-1 35 15,1-34-15,17-1 16,-17-17-16</inkml:trace>
  <inkml:trace contextRef="#ctx0" brushRef="#br0" timeOffset="1173.24">3263 10319 0,'0'35'0,"0"-70"0,18 105 15,-1-34-15,-17-1 0,36 18 16,-1-18-16,0-17 16</inkml:trace>
  <inkml:trace contextRef="#ctx0" brushRef="#br0" timeOffset="1423.159">3528 10689 0,'-18'35'16,"36"-70"-16,-36 88 0,18-18 16,18-17-16,17 17 15,-17-17-15,-1 0 0,1-1 16,17 1-16,-17-1 15,-36-17 1,-17 0 0,17 0-1,-35 0-15,36 0 16,-1 0-16,1 0 0,-1 0 16</inkml:trace>
  <inkml:trace contextRef="#ctx0" brushRef="#br0" timeOffset="1822.768">4957 10142 0,'0'0'16,"52"71"-16,-34-18 0,0 17 0,-1 72 15,1-72 1,-18 1-16,35 52 16,-35-70-16,36 18 15,-36-54-15,17-17 16</inkml:trace>
  <inkml:trace contextRef="#ctx0" brushRef="#br0" timeOffset="1945.474">5345 10707 0,'17'70'15,"-34"-140"-15,52 176 0</inkml:trace>
  <inkml:trace contextRef="#ctx0" brushRef="#br0" timeOffset="2088.007">5239 10495 0,'0'0'0</inkml:trace>
  <inkml:trace contextRef="#ctx0" brushRef="#br0" timeOffset="2306.874">5380 10213 0,'0'18'0,"18"52"16,-18-17-16,35 35 16,-18-35-16,-17 0 0,36 53 15,-19-53 1,-17-18-16,18 0 16,0 1-16,-18-19 0,0 1 15</inkml:trace>
  <inkml:trace contextRef="#ctx0" brushRef="#br0" timeOffset="2678.964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">6967 10495 0,'18'0'15,"35"0"1,-18 0-16,36-35 15,-18 17-15,17-17 16,-52 35-16,17-35 16,-35-1-16</inkml:trace>
  <inkml:trace contextRef="#ctx0" brushRef="#br0" timeOffset="3546.102">7091 10266 0,'53'123'16,"-106"-246"-16,123 299 0,-52-105 16,17 52-1,-17-70-15,-18-18 16,18 1-16,-1-1 0,1-17 16</inkml:trace>
  <inkml:trace contextRef="#ctx0" brushRef="#br0" timeOffset="3995.336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7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">9419 10636 0,'0'0'0,"-17"-17"0,-19-19 15,19 19-15,-1-36 16,18 35-16,18 1 16,-1-1-16,1 0 15,17 1-15,-17 17 0,52-18 16,-34 18-16,-1 0 0,0 0 16,0 18-1,1-18-15,-36 17 0</inkml:trace>
  <inkml:trace contextRef="#ctx0" brushRef="#br0" timeOffset="5237.59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">10442 9860 0,'36'53'16,"-72"-106"-16,89 159 0,-53-88 16,18-18-16,-1 0 15</inkml:trace>
  <inkml:trace contextRef="#ctx0" brushRef="#br0" timeOffset="5883.131">10654 9790 0,'0'0'0,"0"17"0,18 1 16,-18 35 0,0-18-16,0-17 0</inkml:trace>
  <inkml:trace contextRef="#ctx0" brushRef="#br0" timeOffset="7062.051">10654 10513 0</inkml:trace>
  <inkml:trace contextRef="#ctx0" brushRef="#br0" timeOffset="24750.818">2469 13600 0,'18'17'31,"35"19"-15,0-1-16,-18-18 0,53 36 15,-17 0 1,-36-35-16,-17 0 0,35 17 15,-36-35-15,-17 17 16,18-17 0</inkml:trace>
  <inkml:trace contextRef="#ctx0" brushRef="#br0" timeOffset="24935.174">2805 13511 0,'-36'71'0,"72"-142"0,-107 195 16,53-71-16,-17-18 0,-18 53 15,36-35-15,17 18 16,0-54 0,0 19-16,17-19 15</inkml:trace>
  <inkml:trace contextRef="#ctx0" brushRef="#br0" timeOffset="25141.321">3281 13811 0,'0'0'15,"-18"53"-15,18 0 16,0 18-16,0-36 16,0 35-1,18-52-15</inkml:trace>
  <inkml:trace contextRef="#ctx0" brushRef="#br0" timeOffset="26476.854">2716 15134 0,'-17'0'16,"34"0"15,1 35-15,0 1-16,-1-19 0,36 36 15,-35-17 1,0-1-16,-1-18 0,1 19 16,17 17-16,-17-36 15,-1 1-15,-17-36 31</inkml:trace>
  <inkml:trace contextRef="#ctx0" brushRef="#br0" timeOffset="26661.273">2893 15099 0,'0'0'16,"-18"18"-16,1-1 0,-1 54 15,0-36-15,1 0 16,-1 1-16,-17 52 16,35-53-16,0-17 0,0 35 15,17-36 1</inkml:trace>
  <inkml:trace contextRef="#ctx0" brushRef="#br0" timeOffset="26943.947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">2822 16581 0,'0'0'16,"0"17"-16,18 18 0,0 1 15,70 52 1,-53-53-16,0 1 16,18-1-16,-18 0 0,1-17 15,-19-1-15,19 1 0,-19 0 16,1-18-16</inkml:trace>
  <inkml:trace contextRef="#ctx0" brushRef="#br0" timeOffset="27448.22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">4163 14182 0,'0'0'16,"-53"-36"-16,35 19 15,36 34 1,17 1 0,18 17-16,0 18 0,35 0 15,71 71 1,-71-71-16,-17 17 0,70 36 16,-71-71-16,-17 0 15,0 1-15,35 34 16,-52-52-16,-19 0 0,1-18 15</inkml:trace>
  <inkml:trace contextRef="#ctx0" brushRef="#br0" timeOffset="28588.434">5062 14482 0,'0'0'16,"36"52"-16,-1-16 0,0 17 15,0-36-15,18 36 16,-17-18-16,-1 18 16,-17-35-16,-1 35 15,1-35-15,-18-1 16,-18 1 0,-52 17-16,-1 0 15,36-35-15,-18 18 16,0 35-1</inkml:trace>
  <inkml:trace contextRef="#ctx0" brushRef="#br0" timeOffset="28862.348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">8396 15117 0,'53'0'16,"-18"17"-16,36 1 15,-18-1-15,0-17 16,0 18-16,-18 0 0,0 35 16,-17-36-16,-36 36 15,1-35 1,-19-1-16,1 19 0,-18-19 15,18 1-15,-71 0 16,71-1-16,-18 1 16,17-18-16</inkml:trace>
  <inkml:trace contextRef="#ctx0" brushRef="#br0" timeOffset="31785.621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">8784 14093 0,'0'0'15,"35"-35"-15,-17 0 0,0 17 0,17-35 16,0 18-16,1 0 15,-19 35-15,1-18 16,17 36 0,-35-1-16,18 1 0,17 53 15,-17-36-15,-18 0 16,17-17-16,1-1 0,0 1 16,17 0-16</inkml:trace>
  <inkml:trace contextRef="#ctx0" brushRef="#br0" timeOffset="49247.795">12947 14164 0,'-18'-18'0,"36"36"0,-18-18 47,35 35-31,1-17-16,34 53 16,-35-54-16,18 18 0,-17-17 15,16 17 1,-16-17-16,-1 0 0,-35-1 15,18-17-15,-36-17 32</inkml:trace>
  <inkml:trace contextRef="#ctx0" brushRef="#br0" timeOffset="49432.444">13300 14041 0,'0'0'0,"-18"35"0,-35 35 16,-17 19 0,34-54-16,19 0 0,-54 36 15,36-18 1,35-36-16,18 1 16,-1 0-16,1-18 0</inkml:trace>
  <inkml:trace contextRef="#ctx0" brushRef="#br0" timeOffset="49605.188">13441 14217 0,'0'0'0,"0"18"0,-18 52 16,1-35-16,17 1 15,17 17-15,-17-18 16,18 0-16,-18 0 0,35 1 15</inkml:trace>
  <inkml:trace contextRef="#ctx0" brushRef="#br0" timeOffset="50342.965">13123 15663 0,'0'-17'15,"18"34"32,17 36-31,1-35-16,16 35 16,-34-36-16,17 36 15,-17-35-15,0 0 16,-18-1-16,17-17 15</inkml:trace>
  <inkml:trace contextRef="#ctx0" brushRef="#br0" timeOffset="50504.642">13264 15593 0,'-17'53'16,"-1"0"-16,1-18 0,-36 53 15,35-53-15,18 1 16,-18-1-16,1 0 16,17-17-16</inkml:trace>
  <inkml:trace contextRef="#ctx0" brushRef="#br0" timeOffset="50800.462">13388 15734 0,'0'0'0,"0"18"15,0-1 1,18 1-16,-1-1 16,1 1-16,-1-18 0,1 18 15,-18-1-15,0 19 16,-18-19-1,1 1-15,-1 0 0,1 17 16,-1-18-16,18 1 16,0 0-16,18-1 15,34 1 1,-34-18-16,17 0 0,18 0 16</inkml:trace>
  <inkml:trace contextRef="#ctx0" brushRef="#br0" timeOffset="51450.872">13494 17903 0,'0'18'16,"17"-18"-1,1 0-15,17 35 16,1-17-16,17 17 16,-18-17-16,35 17 15,-52-35-15,35 36 16,-35-36-16,-1 17 16,1-34-1</inkml:trace>
  <inkml:trace contextRef="#ctx0" brushRef="#br0" timeOffset="51616.916">13794 17868 0,'-18'88'0,"36"-176"0,-54 212 15,19-36-15,-1-53 16,18 0-16,-18-17 0,36 0 15,0-1 1,-1-34-16</inkml:trace>
  <inkml:trace contextRef="#ctx0" brushRef="#br0" timeOffset="52185.656">14076 18009 0,'0'0'15,"-18"0"-15,36 0 16,-1-17-16,1 17 16,0 0-16,17 0 15,-35 17-15,18 19 16,-36-19-16,0 36 15,1 0-15,-19 0 16,36-35-16,0 17 16,18-17-1,35-18 1,-35 0-16,17-18 0,0 18 16,-17 0-16</inkml:trace>
  <inkml:trace contextRef="#ctx0" brushRef="#br0" timeOffset="52979.259">14252 18309 0,'0'18'16,"0"-1"-16,0 1 0,-17 0 15,17-1-15,0 1 16,0 0-16,-18-1 16,0 1-1,-35 17 1,18-17-16,17-1 0,-52 19 15,52-36 1</inkml:trace>
  <inkml:trace contextRef="#ctx0" brushRef="#br0" timeOffset="56867.621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3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">3775 3898 0,'-18'0'15,"0"18"1,1-1-16,-1 54 16,18-18-16,-17 53 15,17-53-15,0 53 16,0-54-16,17 37 16,1-54-16,-1 35 15,1-34-15,17-19 16,-17 1-16,0-18 15,17 18 1</inkml:trace>
  <inkml:trace contextRef="#ctx0" brushRef="#br0" timeOffset="3336.522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">5697 4427 0,'-17'18'15,"-19"0"-15,-16 17 16,34-17-16,0-18 16,1 35-1,-1-35-15,18 17 0</inkml:trace>
  <inkml:trace contextRef="#ctx0" brushRef="#br0" timeOffset="4456.59">6050 4304 0,'-70'35'16,"17"18"-16,53 0 16,0-35-16,53 35 15,-36-36 1,54 1-1,-36-1-15,0-17 0,1 0 16,-19 0-16,19-17 0</inkml:trace>
  <inkml:trace contextRef="#ctx0" brushRef="#br0" timeOffset="4741.721">6456 3810 0,'35'0'16,"36"53"0,-18 53-16,0 17 15,-36-52-15,1 88 16,-1-89-16,-17 1 15,0 52-15,-17-70 16,-18 18 0,17-36-16,-35 0 15,35-35-15,-17 18 16</inkml:trace>
  <inkml:trace contextRef="#ctx0" brushRef="#br0" timeOffset="9531.279">7602 4163 0,'18'0'16,"17"0"-16,-17 0 16,17 0-16,18-18 15,-35 18-15,17 0 16,0 0-16,-17-17 0,35 17 16,-35 0-16,-1 0 15</inkml:trace>
  <inkml:trace contextRef="#ctx0" brushRef="#br0" timeOffset="9692.549">7673 4322 0,'53'0'16,"0"0"-1,17-18 1,-52 18-16,35 0 15</inkml:trace>
  <inkml:trace contextRef="#ctx0" brushRef="#br0" timeOffset="10422.143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">9296 3828 0,'-18'53'16,"-17"17"-1,35-17-15,-18 35 16,18 18 0,0-71-16,35 54 15,-17-54-15,17-18 0,18 36 16,-35-53-16,0 36 15,-1-36-15,-17 17 16</inkml:trace>
  <inkml:trace contextRef="#ctx0" brushRef="#br0" timeOffset="11894.824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">10601 4163 0,'18'0'16,"17"0"-1,0-18-15,53 1 16,-52-1-16,17 18 16,-36-18-16,18 18 0,-17 0 15,0 0-15</inkml:trace>
  <inkml:trace contextRef="#ctx0" brushRef="#br0" timeOffset="12712.514">10760 3933 0,'0'36'0,"0"-1"16,0-17-16,0 70 15,0-53-15,17 36 16,1-36-16,-18 18 15,18-18-15,-1 0 16,1-35-16,-18 18 16</inkml:trace>
  <inkml:trace contextRef="#ctx0" brushRef="#br0" timeOffset="13179.404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">11765 4128 0,'-17'0'0,"-54"0"16,36 17-16,-18 1 16,35-1-1,18 1-15,0 17 0,18 1 16,-1-1-16,19-17 16,70 17-1,-36-35 1,-17 0-16,-35 0 15</inkml:trace>
  <inkml:trace contextRef="#ctx0" brushRef="#br0" timeOffset="13863.754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">4798 7796 0,'-35'-17'16,"-18"17"0,17 17-16,-34 19 15,17 17 1,35-18-16,18 0 0,0 18 15,53 0 1,-18-35-16,1-1 0,70 1 16,-54-18-16,-16 0 15,-1 0-15,0 0 0,-17 0 16</inkml:trace>
  <inkml:trace contextRef="#ctx0" brushRef="#br0" timeOffset="34612.528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">3281 7902 0,'35'0'16,"0"-17"0,1 17-1,-19 0-15,1 0 16</inkml:trace>
  <inkml:trace contextRef="#ctx0" brushRef="#br0" timeOffset="36603.308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">3475 9102 0,'53'0'15,"-36"0"-15,1 0 0,53 0 16,-54 0-1,36 0-15,-35 0 16,-1 0-16</inkml:trace>
  <inkml:trace contextRef="#ctx0" brushRef="#br0" timeOffset="41446.498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">4798 9066 0,'35'0'16,"18"-17"-16,0-1 16,0 0-16,-36 1 15,19 17-15,-19 0 0,1-18 16,0 18-16</inkml:trace>
  <inkml:trace contextRef="#ctx0" brushRef="#br0" timeOffset="41842.132">4921 8837 0,'0'53'15,"18"-35"-15,-18 52 16,18 18-16,-1-52 0,-17-1 15,35 36 1,1-19-16,-1-52 16,-17 18-16</inkml:trace>
  <inkml:trace contextRef="#ctx0" brushRef="#br0" timeOffset="42192.533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">10901 5486 0,'17'0'31,"-17"-18"-16,18 18 1,-18 18 15,0-1-15,0 1-16,0 0 16,0-1-16,0 1 0,0 17 15,0-17-15,18-1 16,-18 1-16,17-18 15</inkml:trace>
  <inkml:trace contextRef="#ctx0" brushRef="#br0" timeOffset="45263.306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">3404 10354 0,'18'0'15,"35"0"1,17 0 0,-17-18-16,36 18 15,-54 0-15,18 0 16,-36 0-16,1 0 15,-18 18-15</inkml:trace>
  <inkml:trace contextRef="#ctx0" brushRef="#br0" timeOffset="47102.503">3563 10601 0,'71'0'15,"-18"-18"1,17 18 0,-52 0-16,-1 0 15</inkml:trace>
  <inkml:trace contextRef="#ctx0" brushRef="#br0" timeOffset="48548.25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">10125 6967 0,'17'0'15,"54"-17"1,-36 17-16,71-18 16,-71 18-16,36 0 15,-36 0-15,0 0 16,-17 0-16</inkml:trace>
  <inkml:trace contextRef="#ctx0" brushRef="#br0" timeOffset="51651.32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">15099 13018 0,'18'0'62,"-1"0"-46,1 0-16,-18 17 0,53-17 16,-36 0-16,54 0 15,-18 0 1,-18 0-16,18 0 16,-35 0-16,-1 0 15,1 0-15</inkml:trace>
  <inkml:trace contextRef="#ctx0" brushRef="#br0" timeOffset="70976.689">15117 13194 0,'35'18'16,"53"-1"-1,0-17-15,0 0 16,-52 0-16,17 0 16,-18 0-16,-17 0 15</inkml:trace>
  <inkml:trace contextRef="#ctx0" brushRef="#br0" timeOffset="71740.588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">11712 12365 0,'18'18'0,"0"-18"15,-1 17-15,18-17 0,71 35 16,-35 1-16,17-1 15,0 0-15,106 36 16,18 17-16,-106-53 16,105 36-16,-105-54 15,106 36-15,-124-35 16,53 0 0,-88-1-16,0-17 15</inkml:trace>
  <inkml:trace contextRef="#ctx0" brushRef="#br0" timeOffset="76711.084">13229 12594 0,'35'18'0,"18"17"16,0 18 0,0 18-1,-18-36-15,1 35 0,-19-17 16,-17 0 0,-35-17-1,17-19-15,-52 1 16,17 17-16,0-17 15,0 17 1,36-35-16,-1 18 16</inkml:trace>
  <inkml:trace contextRef="#ctx0" brushRef="#br0" timeOffset="77461.152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">20955 12259 0,'18'0'15,"-1"0"1,1 0-16,35 0 16,-18 0-16,0 0 15,36 0-15,-18 0 16,-18 0-16,0 0 0,1 0 16,17 0-16,-36 0 15,1 0-15,-18-18 47,-18 18-47</inkml:trace>
  <inkml:trace contextRef="#ctx0" brushRef="#br0" timeOffset="82477.275">21167 12471 0,'17'0'15,"1"0"-15,35 0 16,17 0-1,19 0 1,-1 0-16,-71 17 16,36-17-16</inkml:trace>
  <inkml:trace contextRef="#ctx0" brushRef="#br0" timeOffset="83072.488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">22419 12383 0,'18'0'78,"17"0"-78,-17 0 15,52 0-15,-35 0 16,18-18-16,-35 18 16,17 0-16,-17 0 15,0 0-15,17 0 16,-53 0 15</inkml:trace>
  <inkml:trace contextRef="#ctx0" brushRef="#br0" timeOffset="84157.308">22560 12136 0,'0'17'15,"0"1"-15,18 35 16,-1 17 0,-17-34-16,18 34 15,0-35-15,-18 36 16,17-36-16,1 18 16,-18-35-1</inkml:trace>
  <inkml:trace contextRef="#ctx0" brushRef="#br0" timeOffset="84669.505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">19015 12383 0,'-18'0'15,"36"0"-15,-1 0 16,1 0-16,17 0 0,-17 0 16,52 17-16,19-17 15,-54 0-15,0 18 16,36-1 0,-54 19-16,-17-1 15,-17-17-15,-18 35 16,-18-18-16,35-18 15,-35 19-15,35-19 16,1 19-16</inkml:trace>
  <inkml:trace contextRef="#ctx0" brushRef="#br0" timeOffset="87026.393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">26405 12136 0,'18'0'31,"17"0"-31,18 0 0,106-18 16,-53 18-16,0 0 0,-18-18 15,53 18 1,-88 0-16,-18 0 0,-17 0 15</inkml:trace>
  <inkml:trace contextRef="#ctx0" brushRef="#br0" timeOffset="102205.38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">27499 12506 0,'35'0'16,"1"0"-16,52 0 15,-35 0-15,35 0 16,-18 18 0,-52-18-16</inkml:trace>
  <inkml:trace contextRef="#ctx0" brushRef="#br0" timeOffset="102743.553">27552 12682 0,'88'0'16,"-35"-17"-1,-18 17-15,36-18 16</inkml:trace>
  <inkml:trace contextRef="#ctx0" brushRef="#br0" timeOffset="103221.243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">25523 11818 0,'0'-18'15,"0"36"1,18 17-1,-18 1-15,35 69 0,-35-52 16,18 106 0,-18-71-16,-18 71 15,18-71-15,-17 36 16,17-71-16,0 52 16,0-69-16,17-1 15,-17-17-15,18-18 16</inkml:trace>
  <inkml:trace contextRef="#ctx0" brushRef="#br0" timeOffset="106007.872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">25559 12823 0,'0'18'16,"0"0"-16,17-1 0,-17 72 16,18-36-16,0 35 15,-18-35-15,17 35 16,-17-53-16,0 0 15</inkml:trace>
  <inkml:trace contextRef="#ctx0" brushRef="#br0" timeOffset="108449.035">10142 9666 0,'18'0'16,"17"0"-1,1 0 1,-1-18-16,0 18 15,0 0 1</inkml:trace>
  <inkml:trace contextRef="#ctx0" brushRef="#br0" timeOffset="108587.86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">10107 11977 0,'35'-18'0,"1"18"16,-19-17-16,54 17 16,-36-18-16,36 36 15,-54-18-15,19 17 16</inkml:trace>
  <inkml:trace contextRef="#ctx0" brushRef="#br0" timeOffset="110700.515">10160 12259 0,'35'0'15,"36"0"1,17-18-1,-53 18-15,1-17 0,17 17 16</inkml:trace>
  <inkml:trace contextRef="#ctx0" brushRef="#br0" timeOffset="111178.235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">10495 14429 0,'-17'0'16,"34"0"0,18 0-16,-17-18 15,53 0 1,-36 18-16,0-17 0,18 17 16,-35 0-16</inkml:trace>
  <inkml:trace contextRef="#ctx0" brushRef="#br0" timeOffset="112916.212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">10530 14623 0,'18'0'16,"0"-18"0,35 0-1,-36 1-15,1 17 0,17 0 16,0-18-16</inkml:trace>
  <inkml:trace contextRef="#ctx0" brushRef="#br0" timeOffset="117421.1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">13758 4039 0,'-17'0'0,"34"0"32,54-17-17,-36-1-15,0 18 16,18 0-16,0 0 15,-17 0-15,-1 0 16,-18 18-16,-34-1 16</inkml:trace>
  <inkml:trace contextRef="#ctx0" brushRef="#br0" timeOffset="126990.133">13758 4269 0,'53'0'15,"-17"0"-15,34-18 16,-17 18-16,18-18 16,-54 18-16,18 0 0,-17 0 15</inkml:trace>
  <inkml:trace contextRef="#ctx0" brushRef="#br0" timeOffset="128251.551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">15928 3457 0,'-18'0'16,"1"18"-16,17 0 15,-18 52 1,18-17-16,-18 18 0,18-19 16,0 72-1,18-71-15,-18 17 0,35 19 16,1-36-16,-19-18 0,36 18 15,-35-18 1,-1-35-16,1 35 16</inkml:trace>
  <inkml:trace contextRef="#ctx0" brushRef="#br0" timeOffset="129703.266">16351 3739 0,'18'-17'15,"0"17"1,-1 0-16,36-18 16,-18 18-16,18-17 15,-17-1-15,16 18 16,-34 0-16,-36 0 31</inkml:trace>
  <inkml:trace contextRef="#ctx0" brushRef="#br0" timeOffset="129983.949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">17198 3986 0,'18'0'15,"-1"0"-15,1 0 0,17 0 16,0-17-16,1 17 16,17 0-16,-18 0 15,18-18-15,-18 18 16,-17 0-16,-1-18 15,1 18-15</inkml:trace>
  <inkml:trace contextRef="#ctx0" brushRef="#br0" timeOffset="130569.981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">18486 3916 0,'-18'0'0,"36"0"31,-1 0-15,1 17-16,17 1 0,-17-18 15,17 35 1,-17-35-16,17 18 15,-17-18-15,-18 18 16</inkml:trace>
  <inkml:trace contextRef="#ctx0" brushRef="#br0" timeOffset="132250.69">18591 3916 0,'-35'35'31,"35"-17"-31,-18-1 0,1 19 16,17-19-16,0 1 15,0 0-15</inkml:trace>
  <inkml:trace contextRef="#ctx0" brushRef="#br0" timeOffset="132534.258">18838 3792 0,'53'18'15,"-35"0"1,0 17-1,-36 0-15,-17 0 16,35-17-16,-18 0 16,18-1-16,18 1 15,-1-18 1,36 0 0,-18 0-16,1 0 15,-19 0-15,1 0 0</inkml:trace>
  <inkml:trace contextRef="#ctx0" brushRef="#br0" timeOffset="133006.458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">20179 3969 0,'18'-18'16,"17"18"-16,-18 0 16,36-18-16,-17 18 0,52 0 15,-71 0-15,19 18 16,-36 0-1</inkml:trace>
  <inkml:trace contextRef="#ctx0" brushRef="#br0" timeOffset="134052.154">20232 4198 0,'35'0'16,"-17"0"-16,52-18 15,-17 18-15,-18 0 16,1-17-16,-19 17 0</inkml:trace>
  <inkml:trace contextRef="#ctx0" brushRef="#br0" timeOffset="134636.682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">12277 14570 0,'-71'17'0,"-35"36"15,-35 0 1,0 18 0,88-54-16,-35 54 15,35-36-15,53-17 16,35 35-16,18-18 15,0-17-15,18 17 0,87 0 16,-87-17-16,52 17 16,-34-17-1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">3157 10319 0,'0'-18'16,"18"18"-16,17 0 16,1 0-16,34-18 15,-17 18-15,18 0 16,-36 0 0,18-17-16,-36 17 15,1 0-15,-36 0 31</inkml:trace>
  <inkml:trace contextRef="#ctx0" brushRef="#br0" timeOffset="577.44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">2205 11307 0,'35'0'15,"-17"0"1,70-18 0,-17 18-16,17 0 0,0-18 15,18 18-15,123 0 16,-105-17-16,140-1 15,-140 18-15,-36 0 0,18-18 16,-36 18-16,54-17 16,-89 17-16,-17 0 15,-1 0-15,-52 0 16</inkml:trace>
  <inkml:trace contextRef="#ctx0" brushRef="#br0" timeOffset="3092.743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">4251 11165 0,'18'-17'31,"35"17"-15,-18 0-16,0-18 0,-17 18 0,35-17 15,-18 17-15,-17 17 16</inkml:trace>
  <inkml:trace contextRef="#ctx0" brushRef="#br0" timeOffset="4076.261">4286 11395 0,'53'0'15,"0"0"-15,18-18 16,-18 18-1,-36 0-15</inkml:trace>
  <inkml:trace contextRef="#ctx0" brushRef="#br0" timeOffset="4593.958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">5362 11465 0,'18'0'0,"-36"-17"32</inkml:trace>
  <inkml:trace contextRef="#ctx0" brushRef="#br0" timeOffset="8747.74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">20055 9437 0,'18'0'0,"35"-18"15,18 18 1,-1-17-1,-35 17-15,1 0 16,-19 17-16</inkml:trace>
  <inkml:trace contextRef="#ctx0" brushRef="#br0" timeOffset="17727.7">20108 9596 0,'53'0'15,"-17"-18"-15,-1 18 0,35-18 16,-34 18-16,17 0 16</inkml:trace>
  <inkml:trace contextRef="#ctx0" brushRef="#br0" timeOffset="18206.98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">20038 10336 0,'17'0'0,"36"-17"15,-17-1-15,-1 18 16,0 0-16,-17 0 0,17 0 16,-17 0-16,-18 18 15</inkml:trace>
  <inkml:trace contextRef="#ctx0" brushRef="#br0" timeOffset="25503.127">20091 10495 0,'17'18'16,"19"-1"-16,17-17 16,-18 18-16,53-18 15,-35 0-15,17-18 16</inkml:trace>
  <inkml:trace contextRef="#ctx0" brushRef="#br0" timeOffset="26031.203">21043 10231 0,'-17'0'16,"17"17"-1,17 36 1,-17-18-16,0 36 15,0-36 1,0 1-16,18-1 0,-18 35 16,0-52-16,0 17 15,0-17-15,0 0 0,17 17 16,1-35 0</inkml:trace>
  <inkml:trace contextRef="#ctx0" brushRef="#br0" timeOffset="26288.426">21484 10266 0,'-17'53'16,"17"-18"-16,0 18 0,0-18 15,0 18-15,0-18 0,17 54 16,1-19 0,-18 1-1,17-36-15</inkml:trace>
  <inkml:trace contextRef="#ctx0" brushRef="#br0" timeOffset="27900.138">22543 10478 0,'0'-18'15,"52"18"1,72-18 0,17 1-1,-53 17-15,36-18 0,-18 18 16,-54-18-16,-34 18 16,0 0-16</inkml:trace>
  <inkml:trace contextRef="#ctx0" brushRef="#br0" timeOffset="28127.596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">24236 10178 0,'0'53'16,"17"17"-16,-17-35 0,18 1 15,17 70 1,1-36-16,-19-35 16,1 36-16,-18-53 15,18-1-15,-18 18 16</inkml:trace>
  <inkml:trace contextRef="#ctx0" brushRef="#br0" timeOffset="29522.977">24747 10460 0,'18'0'63</inkml:trace>
  <inkml:trace contextRef="#ctx0" brushRef="#br0" timeOffset="29890.483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">25506 10372 0,'-35'17'15,"17"36"1,36 0-1,17 0 1,18-18 0,-18-17-16,36 0 0,-18-18 15,-36-18-15,1 0 16,-18-17 0,0 0-16,-18-36 15,1 54-15,-19-54 16,19 53-16,-36-17 15,35 17-15,0 18 16</inkml:trace>
  <inkml:trace contextRef="#ctx0" brushRef="#br0" timeOffset="30458.137">26053 10248 0,'0'35'16,"0"1"-16,17-1 15,-17 36-15,18-18 16,-18-18-16,18 0 0,-1 53 15,1-17 1</inkml:trace>
  <inkml:trace contextRef="#ctx0" brushRef="#br0" timeOffset="68053.246">19350 11289 0,'18'0'46,"34"0"-30,-16 0-16,-19 0 0,36 0 16,18-18-1,-18 18-15,-18 0 16,0-17-16,18 17 16,-35 0-16,-1 0 0,-34 0 31</inkml:trace>
  <inkml:trace contextRef="#ctx0" brushRef="#br0" timeOffset="68385.99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">20038 11553 0,'35'0'32,"18"0"-32,-18 0 15,53-17-15,-52 17 16,34 0-16,-52 0 16,0 0-1</inkml:trace>
  <inkml:trace contextRef="#ctx0" brushRef="#br0" timeOffset="68913.139">20144 11695 0,'17'17'16,"1"-17"-16,35 18 16,-18-18-16,0 0 15,1-18-15,-19 18 0</inkml:trace>
  <inkml:trace contextRef="#ctx0" brushRef="#br0" timeOffset="70004.2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">25047 11695 0,'-17'-18'250</inkml:trace>
  <inkml:trace contextRef="#ctx0" brushRef="#br0" timeOffset="74219.938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">24959 10954 0,'0'17'31,"35"-17"-15,1 0-16,34 0 15,1 0 1,-1 0-16,18 0 0,1 0 0,105 0 16,17 0-1,-105 0-15,-18 0 16,36 0-16,-71 0 16</inkml:trace>
  <inkml:trace contextRef="#ctx0" brushRef="#br0" timeOffset="81770.379">25294 12171 0,'-17'0'31,"34"0"0,1 0-15,-1 0-16,72 0 15,-19 0-15,89 0 16,-53 0-16,123 17 16,-123-17-16,0 0 15,70 36 1,-70-19-16,-71-17 16</inkml:trace>
  <inkml:trace contextRef="#ctx0" brushRef="#br0" timeOffset="86063.807">5944 11060 0,'-17'0'0,"17"-18"16,17 18 15,19 18-15,-19-18-16,19 0 0,16-18 16,-16 18-1,-19 0-15,36 0 16,-35 0-16</inkml:trace>
  <inkml:trace contextRef="#ctx0" brushRef="#br0" timeOffset="86209.518">6033 11289 0,'17'0'15,"1"0"-15,17-18 16,-17 1-16,17 17 15,-17 0 1,-1 0-16</inkml:trace>
  <inkml:trace contextRef="#ctx0" brushRef="#br0" timeOffset="87155.616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">28751 8573 0,'0'-18'16,"53"0"0,-17 18-16,17-17 0,-1-1 15,54 0 1,-35 18-16,-36-17 0,0 17 15,18 0-15,-35 0 16</inkml:trace>
  <inkml:trace contextRef="#ctx0" brushRef="#br0" timeOffset="100573.383">29616 8008 0,'0'-18'16,"0"36"-1,-18 35 1,0-35-16,1 70 16,17-35-1,-18 53-15,18-54 16,0 37-16,18-54 16,-1 0-16,1 18 15,0-35-15,-1 17 16,1-17-1,0-18-15</inkml:trace>
  <inkml:trace contextRef="#ctx0" brushRef="#br0" timeOffset="101112.8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">30110 7938 0,'35'0'15,"-17"0"-15,17 52 16,0-16-16,-17-1 16,35 71-16,-36-53 15,1 0-15,0 0 16,-18 17-16,0-17 0,0 35 16,0-52-16,-36 34 15,19-35-15,-19 1 16,19-19-16,-19 1 15</inkml:trace>
  <inkml:trace contextRef="#ctx0" brushRef="#br0" timeOffset="102020.782">30674 8326 0,'18'0'16,"-1"0"-16,1 0 0,35-18 16,-18 18-16,-17 0 15,17 0-15,-17 0 16,-1 0-16,-17 18 16</inkml:trace>
  <inkml:trace contextRef="#ctx0" brushRef="#br0" timeOffset="102172.47">30762 8520 0,'71'0'16,"-1"-18"0,-34 0-1,-19 18 1</inkml:trace>
  <inkml:trace contextRef="#ctx0" brushRef="#br0" timeOffset="103321.21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">29016 9860 0,'18'-17'16,"52"-1"-1,-35 18-15,71-18 0,-35 1 16,-18 17-16,17-18 16,-34 18-16,-19 0 15</inkml:trace>
  <inkml:trace contextRef="#ctx0" brushRef="#br0" timeOffset="107036.48">29633 9331 0,'-17'0'15,"17"18"-15,0-1 0,-18 54 16,18-36 0,18 18-16,-1 35 15,-17-53-15,36 54 16,-19-54-16,19 36 16,-19-54-16,1 18 15</inkml:trace>
  <inkml:trace contextRef="#ctx0" brushRef="#br0" timeOffset="107402.773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">30039 9331 0,'35'35'15,"18"53"-15,0-17 16,-18 17 0,-17-53-16,-18 54 15,0-19 1,-18-34-16,1-1 0,-18 18 15,-1 0 1,19-53-16,-1 17 0</inkml:trace>
  <inkml:trace contextRef="#ctx0" brushRef="#br0" timeOffset="107954.067">28487 10372 0,'17'0'16,"1"0"-16,35 0 16,0 0-16,17 0 15,107 0-15,-89 0 16,36 0-16,105-18 16,-106 18-16,89-35 15,-71 17 1,-106 18-16,1 0 0,-72 0 31</inkml:trace>
  <inkml:trace contextRef="#ctx0" brushRef="#br0" timeOffset="108476.241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">31750 10160 0,'18'-18'15,"-1"18"-15,36 0 16,-18 0-16,1 0 0,-1 0 16,0 0-16,18 0 15,-35 0-15,0 0 0</inkml:trace>
  <inkml:trace contextRef="#ctx0" brushRef="#br0" timeOffset="112688.787">31009 10672 0,'18'0'31,"-1"0"-31,19-18 0,70 18 16,-36 0 0,1-18-16,105 18 0,-70 0 15,106 0 1,-142 0-16,54 0 16,-89 0-16,0 0 15,-17 0-15,-36 0 16,-17 0-16,0 0 15</inkml:trace>
  <inkml:trace contextRef="#ctx0" brushRef="#br0" timeOffset="113314.866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">32403 10495 0,'17'0'15,"1"0"-15,35 0 16,17 0 0,-52 0-16,35 0 15,-53 18-15</inkml:trace>
  <inkml:trace contextRef="#ctx0" brushRef="#br0" timeOffset="114894.53">32473 10724 0,'0'0'0,"18"0"0,35 0 15,-18 0-15,18 0 16,-35 0-16,17-17 16</inkml:trace>
  <inkml:trace contextRef="#ctx0" brushRef="#br0" timeOffset="115327.099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">30074 11836 0,'18'0'15,"35"0"1,0-18-16,17 18 15,-34 0 1,-1 0-16,-17 0 16,-36 18-16</inkml:trace>
  <inkml:trace contextRef="#ctx0" brushRef="#br0" timeOffset="119104.279">30092 11959 0,'35'18'0,"-17"-18"15,17 0-15,36-18 16,-1 18 0,-34-17-16,-19 17 0</inkml:trace>
  <inkml:trace contextRef="#ctx0" brushRef="#br0" timeOffset="119545.094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">31133 11959 0,'17'53'15,"36"35"1,0-35-16,18-18 16,-54-17-1,19-18-15,17 0 16,-18-35-16,-18 17 16,-17-17-16,18 0 15,-18-1-15,0 1 0,-18-18 16,18 36-16,-35-1 15</inkml:trace>
  <inkml:trace contextRef="#ctx0" brushRef="#br0" timeOffset="120762.606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">28928 13123 0,'0'-17'15,"35"17"-15,36 0 16,-1-18-16,-17 18 16,123 0-1,-87 0-15,69 18 16,-87-18-16,-18 0 15,17 0-15,1 0 0,-36 0 16,-35-18 0</inkml:trace>
  <inkml:trace contextRef="#ctx0" brushRef="#br0" timeOffset="122284.889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4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">24377 7532 0,'0'17'32,"35"54"-17,-35-18-15,18 0 16,0 53-1,-1 0-15,1-54 16,-1 1-16,-17 0 0,36 35 16,-19-52-16,19 34 15,-36-52 1,0 0-16,-18-18 16,-17 0-1</inkml:trace>
  <inkml:trace contextRef="#ctx0" brushRef="#br2" timeOffset="168854.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-211167.794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-210500.204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-210056.694">2558 13864 0,'-18'0'15,"36"0"1,35 0-1,-18 0-15,0-17 0,18 17 0,71 0 16,-54-18 0,18 18-16,71-18 15,-71 1-15,0 17 0,1-18 16,-1 0-16,-18 1 0,54-1 16,-89 18-16,18 0 15,-35 0 1</inkml:trace>
  <inkml:trace contextRef="#ctx0" brushRef="#br0" timeOffset="-209295.693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-208822.581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-208232.647">2858 13917 0,'0'0'0,"17"18"78,1 17-63,-18 0-15,17 1 0,1 16 16,0-16 0,-1 34-16,-17-52 15,18 0-15,0-1 16,-18 1-16,17-18 16</inkml:trace>
  <inkml:trace contextRef="#ctx0" brushRef="#br0" timeOffset="-207761.155">4269 13600 0,'17'17'16,"19"-17"-1,16 0 1,-34 0-16,35 0 16,-35 0-16,-1 18 0</inkml:trace>
  <inkml:trace contextRef="#ctx0" brushRef="#br0" timeOffset="-207621.455">4427 13811 0,'18'0'0,"17"0"16,-17 0-16,17 0 0,0 0 0,1 18 15,-19-18-15</inkml:trace>
  <inkml:trace contextRef="#ctx0" brushRef="#br0" timeOffset="-198279.579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-198072.254">19650 13212 0,'35'0'15,"-17"-18"-15,-1 18 0,36-18 16,0 18 0,-18 0-16,-17 0 0,0 0 15</inkml:trace>
  <inkml:trace contextRef="#ctx0" brushRef="#br0" timeOffset="-197938.72">19773 13353 0,'35'17'16,"-17"-17"-16,35 0 15,-18-17 1,-17 17-16,-18-18 0</inkml:trace>
  <inkml:trace contextRef="#ctx0" brushRef="#br0" timeOffset="-197672.088">20267 12965 0,'18'0'0,"35"0"16,-18 0-16,18 0 16,0 0-16,0-18 15,-18 0 1,-17 18-16,-36 0 15,0 0 1</inkml:trace>
  <inkml:trace contextRef="#ctx0" brushRef="#br0" timeOffset="-197306.284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-195124.868">21308 13300 0,'17'0'31,"1"0"-31,0 0 0,17 0 15,0 0-15,1 0 0,34 0 16,-17 0 0,-18 0-16,-17 0 15,0 0-15,-1 0 16</inkml:trace>
  <inkml:trace contextRef="#ctx0" brushRef="#br0" timeOffset="-194902.615">21502 13159 0,'35'17'16,"-17"-17"-16,17 0 16,18 18-16,-18-18 0,18 0 15,0 18-15,18-1 16,-54 1-16,1 35 16,-36 0-1,1-18-15,-36 0 16,17-17-16,-17 17 15,36-35-15,-1 0 16,36 0 0</inkml:trace>
  <inkml:trace contextRef="#ctx0" brushRef="#br0" timeOffset="-194463.888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-194290.568">22666 13229 0,'-18'18'46</inkml:trace>
  <inkml:trace contextRef="#ctx0" brushRef="#br0" timeOffset="-193980.143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-193657.078">23266 13159 0,'-36'35'15,"19"35"1,34-34-1,36 17 1,-17-53-16,34 17 16,1-34-1,-36-1-15,18-17 0,-53 17 16,18-17 0,-36 17-16,-17-35 15,17 36-15,-35-1 16,35 18-16,-17 0 15,18 0-15,-1 18 16,0-18-16</inkml:trace>
  <inkml:trace contextRef="#ctx0" brushRef="#br0" timeOffset="-193439.977">23760 13053 0,'0'17'15,"0"54"1,17-18-16,1 17 16,-18-17-16,0-17 0,18 52 15,-18-35 1,0-18-16</inkml:trace>
  <inkml:trace contextRef="#ctx0" brushRef="#br0" timeOffset="-191299.868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-190909.971">19756 14340 0,'17'0'16,"18"0"0,-17 0-16,53 0 15,-36 0-15,18 0 16,-35 0-16,17 0 15,-18 18-15</inkml:trace>
  <inkml:trace contextRef="#ctx0" brushRef="#br0" timeOffset="-190748.607">19861 14482 0,'36'17'15,"34"-17"1,-52-17-16,52-1 16,-52 18-16,0 0 15,-1 0-15</inkml:trace>
  <inkml:trace contextRef="#ctx0" brushRef="#br0" timeOffset="-188425.468">20532 14129 0,'0'-18'16,"0"36"15,17 35-31,-17-18 16,0 53-16,0-53 15,0 18-15,0 0 0,0-17 16,0 34 0,18-35-16,-18-17 0,0 0 15,18-1-15,-1-17 16,-17-17-1,0-1-15,0 0 0</inkml:trace>
  <inkml:trace contextRef="#ctx0" brushRef="#br0" timeOffset="-188234.831">20761 14129 0,'0'17'15,"0"1"-15,18 17 0,-18 1 16,0 17-16,0 35 16,0-53-16,35 36 15,-35-36-15,18-18 16,-18 1-16,0 0 0</inkml:trace>
  <inkml:trace contextRef="#ctx0" brushRef="#br0" timeOffset="-187501.558">21414 14376 0,'17'0'32,"36"0"-17,0 0 1,-18 0-16,18-18 15,0 18-15,0 0 0,0 0 0,35 0 16,-35-18-16,0 18 16,-35 0-1</inkml:trace>
  <inkml:trace contextRef="#ctx0" brushRef="#br0" timeOffset="-187243.588">21802 14199 0,'17'0'16,"1"0"-16,17 18 15,18 0 1,18 17 0,-36-35-16,0 18 0,18 34 15,-35-34-15,-18 0 16,0 35-16,0-36 15,-18 19-15,1-19 0,-19 18 16,-17-17 0,36 0-16,-1-18 15,-17 17-15</inkml:trace>
  <inkml:trace contextRef="#ctx0" brushRef="#br0" timeOffset="-186265.983">22525 14111 0,'0'-35'0,"18"35"31,-1 53-15,1-18-16,-18 0 0,35 54 16,-35-37-1,18-16-15,-1 17 16,1-18-16,-18 0 0,18-17 0,-1 17 15,1-17-15,0-18 16,-18-18 0</inkml:trace>
  <inkml:trace contextRef="#ctx0" brushRef="#br0" timeOffset="-186022.27">22895 14023 0,'0'35'16,"0"0"-16,0 1 0,18 34 16,-18-34-1,18-1-15,-1 35 16,1-52-16,-1 35 15,1-18 1,0-17-16,-18 0 16</inkml:trace>
  <inkml:trace contextRef="#ctx0" brushRef="#br0" timeOffset="-185772.438">23178 14323 0,'17'0'46</inkml:trace>
  <inkml:trace contextRef="#ctx0" brushRef="#br0" timeOffset="-185305.063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-184976.403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-184575.79">24448 14146 0,'0'-17'16,"17"17"15,-17 17-15,0 19-16,18 17 15,-1-18-15,1 53 16,0-53-16,35 54 16,-36-54-16,19 35 15,-36-34-15,0-19 16</inkml:trace>
  <inkml:trace contextRef="#ctx0" brushRef="#br0" timeOffset="-182946.104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-182722.852">19950 15416 0,'35'0'16,"0"0"-16,18-17 15,-35 17-15,17 0 16,-17 0-16,17 0 0</inkml:trace>
  <inkml:trace contextRef="#ctx0" brushRef="#br0" timeOffset="-182602.43">20038 15593 0,'35'0'15,"0"0"-15,-17-18 16,35 1-16,-35-1 16</inkml:trace>
  <inkml:trace contextRef="#ctx0" brushRef="#br0" timeOffset="-182000.923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-181561.419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-180967.423">21731 15434 0,'18'18'31,"52"-18"-15,-17 0-16,0 0 16,0 0-16,0 0 0,53 0 15,-71 0-15,0 0 16,-17 0 0,0 0-16,-36 0 0</inkml:trace>
  <inkml:trace contextRef="#ctx0" brushRef="#br0" timeOffset="-180704.707">22084 15328 0,'18'0'16,"-1"0"0,18 18-16,1-1 15,-1-17-15,0 18 0,18 0 16,-18-1-16,1 19 15,-19-19-15,-17 1 16,0 0 0,-35 17-16,17-17 15,-52 17-15,35-18 16,-36 1-16,53 0 16,-17-1-1,18-17-15</inkml:trace>
  <inkml:trace contextRef="#ctx0" brushRef="#br0" timeOffset="-180076.77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-179480.82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-179321.152">23901 15399 0,'-18'-18'0,"0"18"16,18 18-1</inkml:trace>
  <inkml:trace contextRef="#ctx0" brushRef="#br0" timeOffset="-179002.404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-178675.738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-178097.499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-171802.251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-170243.903">24077 15840 0,'18'0'31,"17"0"-15,0 0 0,1-18-16,87 18 15,-52 0-15,105 0 16,-53 0-16,124-18 15,-105 18-15,104 0 16,-122-17-16,-36 17 16,-17 0-16,-18 0 0,-18 17 15,-17-17-15,-18 18 16</inkml:trace>
  <inkml:trace contextRef="#ctx0" brushRef="#br0" timeOffset="-164545.123">4727 5080 0,'-17'0'0,"-1"0"31,36 0 32,-1 0-63,19 0 15,16 0 1,1 0-16,53 0 16,-53 0-16,0 0 0,53 0 15,-53 0-15,-18 0 16,36 0-16,-54 0 15,1 0-15</inkml:trace>
  <inkml:trace contextRef="#ctx0" brushRef="#br0" timeOffset="-144278.907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-140903.146">6085 13529 0,'0'18'16,"18"-18"0,0 0-1,35 0 1,-18 0-16,18 0 0,17-18 16,-17 18-16,-17-18 15,16 18-15,-16 0 16,-19 0-16,1 0 0,0 0 15,-18 18-15,-18-18 16,0 0-16</inkml:trace>
  <inkml:trace contextRef="#ctx0" brushRef="#br0" timeOffset="-140708.611">6191 13758 0,'53'18'15,"71"0"1,-36-18 0,-18 0-16,-52 17 15</inkml:trace>
  <inkml:trace contextRef="#ctx0" brushRef="#br0" timeOffset="-117005.921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-116724.232">9860 13088 0,'18'71'16,"-1"-18"-1,-17-18 1,36 18-16,17 0 16,-36-36-16,36 1 15,-35-18-15,17-18 16,-17 1-16,17-36 15,-35 17-15,18-34 16,-18 17-16,0-35 16,0 53-16,0-18 15</inkml:trace>
  <inkml:trace contextRef="#ctx0" brushRef="#br0" timeOffset="-116100.369">9066 13741 0,'36'0'32,"-19"0"-32,36 0 0,0 0 15,18 0-15,105-18 16,-70 18-16,123-18 15,-52 1 1,-89 17-16,35 0 16,-70 0-16,0 0 0,-18-18 15,-17 18 1,-36 0-16,1 0 16</inkml:trace>
  <inkml:trace contextRef="#ctx0" brushRef="#br0" timeOffset="-115511.346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-115099.464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-110923.225">17921 14587 0,'-18'0'0,"1"0"16,-1 0-16,1 0 15,17-17 1,17 17-1,1 0-15,-1 0 16,36 0-16,-17 0 16,52-18-1,-35 18-15,53 0 16,-53 0-16,35 0 16,-53 0-16,36 18 15,-36-18-15,0 0 16,-35-18-16,-18 18 15</inkml:trace>
  <inkml:trace contextRef="#ctx0" brushRef="#br0" timeOffset="-110645.672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-99668.544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-99227.924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-98877.887">7285 13882 0,'18'0'15,"52"-18"1,-17 18-16,88-35 16,-53 35-16,0-18 15,1 1-15,69-1 16,-87 18-16,-18 0 0,17 0 15,-34 0 1,-19 0-16,-34 0 31</inkml:trace>
  <inkml:trace contextRef="#ctx0" brushRef="#br0" timeOffset="-97923.084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-97632.912">7973 14146 0,'17'36'16,"19"34"0,-1 18-1,0 1 1,-17-54-16,17 18 16,-17-18-16,17-17 15,-17-18-15,-1 0 0,19-18 16,-19-35-1,-17 18-15,18 0 0,-18-18 16,0-18 0,-18 18-16,18 36 0,0-19 0,-17 19 15</inkml:trace>
  <inkml:trace contextRef="#ctx0" brushRef="#br0" timeOffset="-95477.951">8132 13758 0,'17'0'47,"1"-17"-31,-1 17-1,1-18-15,0 18 16,-1 0-16,1 0 0,17 0 15,-17 0-15,0 0 16,-1 18-16,1-18 0,-1 0 16,1 0-16,0 0 15</inkml:trace>
  <inkml:trace contextRef="#ctx0" brushRef="#br0" timeOffset="-82139.075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-81688.671">12118 11518 0,'18'0'31,"17"0"-15,0 0-16,0 0 0,1 0 15,70-17-15,-54 17 16,37-18-16,-36 18 16,-1 0-1,-16 0-15,-1 0 16</inkml:trace>
  <inkml:trace contextRef="#ctx0" brushRef="#br0" timeOffset="-81421.147">12594 11377 0,'18'0'16,"35"18"-1,0-18-15,-36 0 16,36 17-16,-18 1 0,-17 0 16,0-1-1,-18 19-15,-18-19 16,-35 36 0,36-53-16,-1 18 0,-35-1 15,35 1-15,1-18 16,17-18-1</inkml:trace>
  <inkml:trace contextRef="#ctx0" brushRef="#br0" timeOffset="-80652.766">13300 11289 0,'0'18'15,"17"17"1,1 35-16,-18-34 0,0-1 15,18 0-15,-1 36 16,1-54-16,17 19 16,-17-19-16,17-17 15,-17-17 1,-1-36-16,-17 17 16,18-34-1,-18 17-15,0 18 0,0-1 16,0 1-16,0 0 15,0 53 1</inkml:trace>
  <inkml:trace contextRef="#ctx0" brushRef="#br0" timeOffset="-80053.009">13847 11465 0,'17'0'16,"1"0"-1,52-17-15,-34 17 16,17 0-16,-1 0 0,1 17 16,0-17-16,36-17 15,-37 17-15,-16 0 0,17-18 16,-36 18-16,1-18 15</inkml:trace>
  <inkml:trace contextRef="#ctx0" brushRef="#br0" timeOffset="-79768.391">14323 11307 0,'17'0'16,"19"17"-16,17 1 16,-36-18-16,71 35 15,-35-17 1,-17-1 0,-19 1-1,-34 17 1,-19-17-16,-17 0 15,36-18-15,-1 0 16,36 0 0</inkml:trace>
  <inkml:trace contextRef="#ctx0" brushRef="#br0" timeOffset="-79450.632">14870 11183 0,'53'0'16,"-36"-18"-16,36 18 16,-18-17-16,1-1 15,-1 18-15,-17 0 0,-1-17 0,1 17 16,-18 17 0,-35-17-1</inkml:trace>
  <inkml:trace contextRef="#ctx0" brushRef="#br0" timeOffset="-79207.448">15028 11254 0,'0'35'16,"36"0"0,-19 18-16,1-18 0,-18 18 15,18 0 1,-1-18-16,-17 1 15,0-19-15,0 1 16,0 0-16,-17-18 16,-19 0-1,19 0-15,-36-18 16,35 18 0,-17 0-16,0 0 15,-36 18-15</inkml:trace>
  <inkml:trace contextRef="#ctx0" brushRef="#br0" timeOffset="-77311.868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-71999.864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-71298.823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-68340.968">7990 14923 0,'0'17'47,"-17"18"-32,17 18-15,0-17 16,17-19-16,1 36 15,0-18-15,17 1 16,18-1 0,-18-35-16,0 18 15,1-18-15,-19 0 0,36 0 16,-35-18-16,-18 0 16</inkml:trace>
  <inkml:trace contextRef="#ctx0" brushRef="#br0" timeOffset="-67940.194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-57090.02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-55132.963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-53253.398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-50601.275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-50295.046">3316 16263 0,'0'35'16,"0"36"-1,18-36-15,-1 0 0,19 1 16,-19-19-16,1 1 0,0-18 15,-1 0 1,1-18-16,0-17 16,-18-18-1,0 18-15,0 17 0,0-52 16,0 34 0,0 1-16,17 0 15,-17 17-15,0 1 0,35-1 16,-17 18-1,0 0 1</inkml:trace>
  <inkml:trace contextRef="#ctx0" brushRef="#br0" timeOffset="-49816.765">2417 17039 0,'17'0'15,"36"-17"1,53 17-1,-36 0-15,54 0 16,52 0 0,-87 0-16,-1-18 0,0 18 15,0 0-15,-17-18 16,17 18-16,-35 0 0,53 0 16,-53 0-16,-1 0 15,-34 0 1</inkml:trace>
  <inkml:trace contextRef="#ctx0" brushRef="#br0" timeOffset="-49283.575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-48882.859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-48503.59">4163 16986 0,'17'0'16,"1"0"-1,17 0-15,54-17 16,-54 17-16,18 0 0,-18 0 16,18-18-16,-35 18 15,-1 0-15</inkml:trace>
  <inkml:trace contextRef="#ctx0" brushRef="#br0" timeOffset="-48352.173">4269 17163 0,'17'17'16,"1"-17"-16,35 18 16,-18-36-16,36 1 15,-18-1 1,-18 18 0</inkml:trace>
  <inkml:trace contextRef="#ctx0" brushRef="#br0" timeOffset="-48054.754">4886 16669 0,'0'17'16,"-18"19"-1,18 52 1,0-35-16,0 0 0,0 105 16,18-87-16,-18 17 15,18 71 1,-18-106-16,17 17 0,-17 1 15</inkml:trace>
  <inkml:trace contextRef="#ctx0" brushRef="#br1" timeOffset="-36797.606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-35290.195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-35013.338">7444 12259 0,'0'0'0,"0"18"16,17 17 0,-17-17-16,18 35 15,0-18-15,17 0 16,-18-17-16,1-18 0,0 17 16,-1-17-16,1 0 15,17-17-15,1-1 16,-1-17-16,0-18 15,-17 35-15,-1 1 16,1-1-16,-18 0 0,18 1 16</inkml:trace>
  <inkml:trace contextRef="#ctx0" brushRef="#br1" timeOffset="-33973.537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-33017.022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-31648.971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-30697.992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-30397.595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-29088.933">9366 15505 0,'-17'0'16,"17"17"-1,0 1 1,17 17-16,1 36 16,-18-18-16,0-18 0,0 18 15,18-18-15,-18 18 16,17-35-16,-17-1 0,0 1 16</inkml:trace>
  <inkml:trace contextRef="#ctx0" brushRef="#br1" timeOffset="-27871.152">8573 15663 0,'-18'0'0,"36"0"31,34 18-15,-34 0-1,17 17-15,1-17 16,-19-1-16,19 1 0,-1-1 0,-18 1 16,19 17-1,-19-35-15</inkml:trace>
  <inkml:trace contextRef="#ctx0" brushRef="#br1" timeOffset="-27681.575">8767 15593 0,'-36'35'16,"-17"0"0,18 1-16,0 17 15,17-36-15,1 36 16,-1-18-1</inkml:trace>
  <inkml:trace contextRef="#ctx0" brushRef="#br1" timeOffset="-26710.428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-26381.036">5327 14852 0,'0'-18'31,"18"-17"-15,-1 0-16,1-71 15,0 53-15,-1-70 16,1 70-16,-18-53 16,17 71-16,-17-18 15,0 35-15,18 18 16,0 0-16,17 35 15,0 1-15,36 16 16,-36-16-16,53 17 16,-52-36-16,-1 1 15</inkml:trace>
  <inkml:trace contextRef="#ctx0" brushRef="#br2" timeOffset="-13613.43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-13097.02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-12756.654">14482 8396 0,'35'0'16,"18"0"-16,0 0 0,0 0 15,88 0 1,-53-18-16,0 18 0,18-17 15,88-1-15,-88 18 16,53-17 0,-107-1-16,37 0 0,-72 18 15</inkml:trace>
  <inkml:trace contextRef="#ctx0" brushRef="#br2" timeOffset="-12078.019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-11712.411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-10270.497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-7901.415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-7298.016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-5855.495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-5454.752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-5165.617">5539 4057 0,'-18'18'16,"36"-18"-16,35 0 16,-1 0-16,90-36 15,-72 36-15,18-17 16,18-1-16,88-17 16,-88 17-16,88-17 15,-106 17-15,-17 1 16,-18 17-16,-18 0 0,-17 0 15</inkml:trace>
  <inkml:trace contextRef="#ctx0" brushRef="#br2" timeOffset="-4465.30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-3925.207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33067.386">13406 16104 0,'0'-17'0,"0"-1"16,-18 18-16,0-18 16,1 18-16,-1 0 15,18 18 32,18 35-31,-18 0-16,17-18 0,1 89 15,0-54-15,-1 54 16,1-71 0,-18-18-16,17 0 0,1-17 0,-18-1 15,18 1 1,-1-36-16,1 1 0,-18-19 15</inkml:trace>
  <inkml:trace contextRef="#ctx0" brushRef="#br2" timeOffset="33256.264">13406 16104 0,'35'0'15,"0"0"-15,53-17 16,-52-1-16,-1 0 0,35 1 16,-52 17-16,0 0 15,-1 0-15,-34 17 16</inkml:trace>
  <inkml:trace contextRef="#ctx0" brushRef="#br2" timeOffset="33395.433">13511 16351 0,'53'18'16,"0"-18"-1,0-18-15,-18 1 0,18-1 16,-35 0 0</inkml:trace>
  <inkml:trace contextRef="#ctx0" brushRef="#br2" timeOffset="33572.955">13899 16457 0,'18'53'15,"0"-18"-15,-1-17 16,1 0-16,0-1 15,-1-17-15</inkml:trace>
  <inkml:trace contextRef="#ctx0" brushRef="#br2" timeOffset="33717.16">13882 16175 0,'17'-18'15,"1"18"1,17 18-16</inkml:trace>
  <inkml:trace contextRef="#ctx0" brushRef="#br2" timeOffset="33957.912">14129 16616 0,'0'-35'0,"0"17"16,0-35-16,0 18 16,0 17-16,0-17 0,0 0 15,0 17 1,17 18 0,1 18-16,0-1 15,-1 1-15,1 35 16,0-36-16,-18 19 15,17-1-15,1 0 0</inkml:trace>
  <inkml:trace contextRef="#ctx0" brushRef="#br2" timeOffset="34474.363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35102.32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35387.367">15416 16351 0,'0'18'0,"0"17"16,0-17-16,18 35 16,0-36-1,-1 1-15,36 17 0,-35-35 16,17 0 0,-17-17-16,-1-1 15,-17-17-15,0-1 16,0 19-16,-17-36 15,17 35-15,0 1 16,17 34 0,1 1-1,17 0 1,-17-1-16</inkml:trace>
  <inkml:trace contextRef="#ctx0" brushRef="#br2" timeOffset="35547.045">15752 16263 0,'35'-18'16,"0"18"-16,0 0 16,1 0-16,17 0 15,-36 0-15</inkml:trace>
  <inkml:trace contextRef="#ctx0" brushRef="#br2" timeOffset="35726.648">15857 16104 0,'0'71'15,"18"-18"-15,-18 35 16,18 18-16,-1-71 15,1 18-15,-18-35 16,18-1-16,-18 1 16</inkml:trace>
  <inkml:trace contextRef="#ctx0" brushRef="#br2" timeOffset="36365.25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36717.134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36843.108">16404 16369 0,'71'0'16,"-1"0"-1,-17-18-15,-18 18 0,1 0 16,-36-17 0</inkml:trace>
  <inkml:trace contextRef="#ctx0" brushRef="#br2" timeOffset="38640.031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39153.08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2771.158">23160 7479 0,'-18'0'16,"18"18"0,0-1-16,0 54 15,18 17 1,-18-35-16,0 17 0,18 1 15,-18 88-15,0-71 16,0 71 0,0-89-16,0-17 0,17 18 15,-17-36-15,18-17 16,-1-18-16,-17-18 16</inkml:trace>
  <inkml:trace contextRef="#ctx0" brushRef="#br2" timeOffset="43133.062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50747.157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52320.648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55806.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60652.439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61262.194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92822.49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93285.301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94090.002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94569.357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95041.78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97483.00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99178.805">20443 16351 0,'0'-17'16,"-17"17"15,34 0-15,-17-18-1,18 18 1,0 0-16,-1-18 16,36 18-1,0-17-15,-17 17 16,-19 0-16,1 0 0,-1 0 16,1 0-1</inkml:trace>
  <inkml:trace contextRef="#ctx0" brushRef="#br2" timeOffset="99495.912">20690 16316 0,'36'0'16,"-19"0"-16,-17-18 0,36 18 15</inkml:trace>
  <inkml:trace contextRef="#ctx0" brushRef="#br2" timeOffset="106659.24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107519.237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107822.966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109660.348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110090.777">20796 18133 0,'0'53'31,"0"-18"-31,0 0 0,18 1 16,0-1-16,17 53 15,0-53-15,-17-17 16,-1 0-16,1 17 16,0-18-16,-1-17 15,-17-17-15,18-18 16,-18 17-16,0-17 0,0-18 16,0 17-16,0 1 15,0-18 1,0 18-16,-18 35 31</inkml:trace>
  <inkml:trace contextRef="#ctx0" brushRef="#br2" timeOffset="110734.578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111713.911">19808 17709 0,'0'-17'15,"0"34"1,0 1 0,18 17-1,0-17-15,-18 0 16,17-1-16,1 1 15,0-18 1</inkml:trace>
  <inkml:trace contextRef="#ctx0" brushRef="#br2" timeOffset="111842.063">19932 17727 0,'0'18'15,"18"-18"-15,-1 17 16,-17 1-16,36 17 15,-19-35 1,1 0-16</inkml:trace>
  <inkml:trace contextRef="#ctx0" brushRef="#br2" timeOffset="112431.376">21996 17709 0,'0'18'62,"-36"17"-46,36-17-16,-17 0 0,17 17 16,0 0-1,17-35-15,1 0 16</inkml:trace>
  <inkml:trace contextRef="#ctx0" brushRef="#br2" timeOffset="112559.313">22207 17745 0,'0'35'16,"-17"0"-1,17-17-15,-18 17 16,18-17-16,-18-1 0</inkml:trace>
  <inkml:trace contextRef="#ctx0" brushRef="#br2" timeOffset="118460.673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133592.857">16563 7938 0,'0'17'16,"0"1"0,0-1-16,18 36 15,-18-35-15,17 17 16,1-35-16,-1 18 15,-17 0-15,18-18 16,-18-18-16</inkml:trace>
  <inkml:trace contextRef="#ctx0" brushRef="#br2" timeOffset="133725.639">16651 7973 0,'0'17'0,"18"19"16,-18-19-16,0 1 15,17 0-15,1-1 0,0 19 16,-1-36-16,-17 17 16</inkml:trace>
  <inkml:trace contextRef="#ctx0" brushRef="#br2" timeOffset="134664.6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135328.541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135721.577">18080 8043 0,'-18'18'47,"18"17"-47,0-17 16,-17 17-16,17-17 15,0-1-15,17-17 16</inkml:trace>
  <inkml:trace contextRef="#ctx0" brushRef="#br2" timeOffset="135889.798">18239 8008 0,'0'35'16,"-18"1"-16,18-1 16,0-17-16,0-1 0,0 1 15,0-1-15,0 19 16,-18-36-16</inkml:trace>
  <inkml:trace contextRef="#ctx0" brushRef="#br2" timeOffset="141349.651">18538 8396 0,'18'0'0,"0"0"16,-1 0-16,1 0 15,53-18 1,-54 18-16,19-17 0,-1 17 15,-18 0 1,1 0-16</inkml:trace>
  <inkml:trace contextRef="#ctx0" brushRef="#br2" timeOffset="141499.759">18627 8537 0,'35'0'16,"0"0"-16,-17 0 0,35 0 16,0 0-1,-36-17-15</inkml:trace>
  <inkml:trace contextRef="#ctx0" brushRef="#br2" timeOffset="141888.512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144613.423">7796 3634 0,'0'17'15,"18"19"1,0-36-16,-1 35 16,1-35-1</inkml:trace>
  <inkml:trace contextRef="#ctx0" brushRef="#br2" timeOffset="144753.853">7920 3722 0,'18'35'16,"-1"-17"-1,1 17-15,-1-35 16</inkml:trace>
  <inkml:trace contextRef="#ctx0" brushRef="#br2" timeOffset="145231.453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145581.901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145826.88">8943 3687 0,'0'17'16,"0"1"-1,0-1-15,0 1 0,0 0 16,18-1-16,-1-17 15</inkml:trace>
  <inkml:trace contextRef="#ctx0" brushRef="#br2" timeOffset="145954.576">9066 3775 0,'18'17'0,"-18"1"16,0 0-1</inkml:trace>
  <inkml:trace contextRef="#ctx0" brushRef="#br2" timeOffset="146989.387">9437 4022 0,'0'0'0,"17"0"16,19 0-1,-19 17-15,19-17 0,-19 0 16,1 0-16,17 0 16</inkml:trace>
  <inkml:trace contextRef="#ctx0" brushRef="#br2" timeOffset="147123.287">9454 4216 0,'18'0'0,"0"0"16,-1 0-16,19 0 16,-1-18-16,18 0 15,-36 18-15</inkml:trace>
  <inkml:trace contextRef="#ctx0" brushRef="#br2" timeOffset="147533.353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">15328 8467 0,'18'0'16,"35"0"-16,-18-18 15,36 18-15,70 18 16,-53-18-16,0 0 0,0 0 16,0 0-16,54 0 15,-89 0-15,-1 0 16,-16-18-16,-1 0 15</inkml:trace>
  <inkml:trace contextRef="#ctx0" brushRef="#br0" timeOffset="7610.661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">19032 8361 0,'18'-18'31,"35"18"-15,0 0-16,70-17 15,-34 17-15,-19 0 16,18-18-16,-17 18 0,-1 0 0,54 0 16,-71 0-1,-36 0-15,19 0 0,-19 18 16,-34-1-1</inkml:trace>
  <inkml:trace contextRef="#ctx0" brushRef="#br0" timeOffset="8897.126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">19579 8696 0,'18'35'16,"-1"1"-1,19-19 1,-19-17-16,1 18 0,0-18 15,-1 0-15,1-18 16,0-35 0,-1 18-16,1-36 15,-18 36-15,35-35 16,-35 52-16,0-35 16,-18 53-1</inkml:trace>
  <inkml:trace contextRef="#ctx0" brushRef="#br0" timeOffset="10516.145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7">4427 5327 0,'18'0'16,"0"0"-16,35 18 16,-36-18-16,54 0 15,-54-18-15,19 18 16,-19 0-16</inkml:trace>
  <inkml:trace contextRef="#ctx0" brushRef="#br0" timeOffset="12345.598">4427 5450 0,'36'18'0,"-19"-18"15,36 0 1,18 0-16,-54 0 16,1 0-16,0-18 0</inkml:trace>
  <inkml:trace contextRef="#ctx0" brushRef="#br0" timeOffset="13190.756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">3052 6033 0,'17'0'15,"54"0"1,-18 0-16,17 0 0,1 0 16,105-18-1,-88 18-15,18-18 0,88-17 16,-88 35-16,-35-18 15,-1 18-15,-17 0 0,18 18 16,-71 0 0,-18-18-16</inkml:trace>
  <inkml:trace contextRef="#ctx0" brushRef="#br0" timeOffset="17028.081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">512 5697 0,'35'-17'31,"0"17"-31,89-36 16,-54 19-16,89-18 16,-89 17-16,89-17 15,-106 17-15,53-17 16,-53 17-16,-36 18 15,36-18 1,-53 1-16,-17 17 16,17 17-16,-36-17 0,19 18 15</inkml:trace>
  <inkml:trace contextRef="#ctx0" brushRef="#br0" timeOffset="18412.431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">8502 8308 0,'18'0'32,"-1"18"-17,1-1 1,52 1-16,19-18 15,-36 0-15,35 17 16,-35-17 0,-36 0-16,1 0 0,0 18 0</inkml:trace>
  <inkml:trace contextRef="#ctx0" brushRef="#br1" timeOffset="53514.806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">2152 11183 0,'18'0'31,"-1"0"-31,36 0 0,88-18 16,-53 18-1,1 0-15,122 0 16,-87 0-16,-18-17 0,123 17 16,-123 0-16,-18 0 15,18 0 1,-71 0-16,-35 17 15</inkml:trace>
  <inkml:trace contextRef="#ctx0" brushRef="#br1" timeOffset="54927.524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">17886 10389 0,'17'0'15,"-17"-17"-15,36 17 0,-19 0 16,19-18-16,-1 0 0,18 18 16,-18 0-16,-17-17 0,17 17 15,0 17-15,-17 1 16,-18 0-16</inkml:trace>
  <inkml:trace contextRef="#ctx0" brushRef="#br1" timeOffset="61323.678">17992 10548 0,'17'18'0,"36"-1"0,-35-17 15,52 0 1,-34 0-16,-1 0 0,0 0 15,-17 0-15</inkml:trace>
  <inkml:trace contextRef="#ctx0" brushRef="#br1" timeOffset="62352.573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">19950 10372 0,'-18'0'15,"36"0"17,-18-18-32,35 18 15,18 0 1,70-18-1,-35 18-15,-35-17 16,-17 17-16,-19 0 0,36 0 16,-35 0-16,-36 0 31</inkml:trace>
  <inkml:trace contextRef="#ctx0" brushRef="#br1" timeOffset="64231.654">20285 10195 0,'17'-17'16,"1"17"0,17 0-16,1 0 0,-1 0 15,18 0-15,17 17 16,-52-17-16,17 18 16,-17 0-16,-18-1 0,0 1 15,0-1-15,0 1 0,-35 0 16,-1 17-16,1-17 15,-18-1-15,35-17 16,1 0-16,-1 18 16</inkml:trace>
  <inkml:trace contextRef="#ctx0" brushRef="#br1" timeOffset="64698.606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">21590 10319 0,'0'-18'16,"-18"18"-1,36 0 17</inkml:trace>
  <inkml:trace contextRef="#ctx0" brushRef="#br1" timeOffset="65143.37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">22701 10195 0,'0'71'16,"0"17"-1,0-53-15,0 18 16,18 18-16,-18-1 16,18-34-16,-18-1 15,-18-17-15</inkml:trace>
  <inkml:trace contextRef="#ctx0" brushRef="#br1" timeOffset="66373.052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">18979 11201 0,'0'17'15,"0"19"-15,0 34 16,0-35-1,18 1-15,-18-1 16,0-17-16,18 17 0,-18 0 16,17-35-16,1 0 15,0 0-15</inkml:trace>
  <inkml:trace contextRef="#ctx0" brushRef="#br1" timeOffset="67886.064">19191 11254 0,'0'70'16,"0"-35"-1,18 36-15,-1-53 16,-17 17-16,36 0 16</inkml:trace>
  <inkml:trace contextRef="#ctx0" brushRef="#br1" timeOffset="68390.41">20038 11307 0,'17'0'15,"1"0"-15,53 0 16,-18 0-16,52 0 16,-34 0-1,35-18-15,-71 18 16,0-18-16,1 18 0,-19 0 16</inkml:trace>
  <inkml:trace contextRef="#ctx0" brushRef="#br1" timeOffset="68607.503">20514 11148 0,'53'0'16,"-35"17"-16,52 1 16,-35-18-16,18 35 15,-35-17-15,-18 35 16,-18-35-16,-17 34 15,0-34-15,-18 17 16,18-35 0,-1 36-16,19-36 15</inkml:trace>
  <inkml:trace contextRef="#ctx0" brushRef="#br1" timeOffset="73169.092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">21766 11342 0,'18'0'47,"-18"17"-31</inkml:trace>
  <inkml:trace contextRef="#ctx0" brushRef="#br1" timeOffset="73847.156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">22931 11183 0,'0'18'16,"-18"-1"-16,18 19 15,0 17-15,18 17 16,-1-35-1,1 1-15,-1 17 0,19-18 16,-36-18 0,0 1-16</inkml:trace>
  <inkml:trace contextRef="#ctx0" brushRef="#br1" timeOffset="75186.99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">18362 12277 0,'35'35'16,"-17"-35"-16,17 0 0,36 0 15,-54 0-15,19 0 16,-1 0-16,-17 0 0</inkml:trace>
  <inkml:trace contextRef="#ctx0" brushRef="#br1" timeOffset="76910.434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">20073 12206 0,'53'18'0,"53"-18"16,-36 0-16,54 0 15,-54 0-15,19-18 16,-54 18 0,-17 0-16,-18-18 15</inkml:trace>
  <inkml:trace contextRef="#ctx0" brushRef="#br1" timeOffset="77756.377">20514 12012 0,'53'18'0,"0"-1"16,-18 1-16,36 17 15,-36-17-15,-17 0 16,-1-1-16,1 1 0,0-18 15,-18 17-15,-18 1 0,-35 35 16,18-18 0,-36 1-16,54-19 15,-36 19-15,35-19 16,0 1 0</inkml:trace>
  <inkml:trace contextRef="#ctx0" brushRef="#br1" timeOffset="78367.805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">22243 12206 0,'-18'18'32,"0"-1"-17</inkml:trace>
  <inkml:trace contextRef="#ctx0" brushRef="#br1" timeOffset="79351.811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">22878 12153 0,'0'18'31,"0"35"-15,17-36-16,1 36 15,0-35-15,17 17 16,0-35-1,-35-17-15,18-1 16,-18 0 0,-18 1-16,0-19 15,1 19-15,-1-1 0,1 0 16,-1 18-16,18-17 0,-18 17 16,18-18-1</inkml:trace>
  <inkml:trace contextRef="#ctx0" brushRef="#br1" timeOffset="80013.876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">22384 12700 0,'0'0'0,"17"0"31,54 0-15,-18 0-16,17 0 15,-17 0-15,36 0 0,-19 0 16,18 0-16,53 18 16,-70-18-16,17 17 15,-70 1-15,-1-18 0,1 0 16</inkml:trace>
  <inkml:trace contextRef="#ctx0" brushRef="#br1" timeOffset="82166.836">22066 10866 0,'0'-18'16,"53"0"15,-18 18-31,18 0 0,0 0 16,88 0-16,-52 18 16,-1-18-16,106 0 15,-106 0-15,-17 18 0,-19-18 16</inkml:trace>
  <inkml:trace contextRef="#ctx0" brushRef="#br1" timeOffset="82990.395">4269 10971 0,'17'0'31,"36"0"-15,-18 0-16,54 0 16,-54 0-16,0 0 0,0 0 15</inkml:trace>
  <inkml:trace contextRef="#ctx0" brushRef="#br1" timeOffset="83106.514">4251 11254 0,'18'0'16,"35"0"-16,17-36 16,-35 19-16,1 17 15</inkml:trace>
  <inkml:trace contextRef="#ctx0" brushRef="#br1" timeOffset="83969.135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">6209 10954 0,'18'0'62,"-1"0"-46,1 0 0,-1 0-16,19 0 0,-1 0 15,18 0-15,-18-18 16,36 18-16,-54 0 15,1 0-15,17 0 16</inkml:trace>
  <inkml:trace contextRef="#ctx0" brushRef="#br1" timeOffset="96530.91">6279 11165 0,'18'0'16,"0"18"-16,-1-18 15,36 0 1,-17 0-16,-1 0 0,0 0 16,18 0-16,-35 0 15</inkml:trace>
  <inkml:trace contextRef="#ctx0" brushRef="#br1" timeOffset="104372.50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">6826 11113 0,'36'17'31,"34"-17"-15,-17 0-16,106-17 16,-53 17-16,-1-18 0,1 18 0,124-35 15,-125 17 1,54 18-16,-88-18 16,-18 18-16,17 0 15,-52 0-15,-1 18 0</inkml:trace>
  <inkml:trace contextRef="#ctx0" brushRef="#br1" timeOffset="105867.881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">7673 11483 0,'35'53'16,"0"0"-1,-17-18-15,0 0 16,35 1-16,0-1 15,-36-35-15,1 0 16,0-18-16,-18-35 16,0 36-1,0-19-15,0-52 16,0 53-16,0-53 16,0 52-16,0 1 15,0 18-15,35-1 16</inkml:trace>
  <inkml:trace contextRef="#ctx0" brushRef="#br1" timeOffset="106369.628">8537 11165 0</inkml:trace>
  <inkml:trace contextRef="#ctx0" brushRef="#br1" timeOffset="107141.133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">9684 10548 0,'0'35'16,"17"-17"-16,1 35 16,0 17-1,-1-52-15,19 35 16,-19-18-16,36-17 16,-35-18-16,-1 0 15,1-18-15,17-17 16,-17 0-16,-18-1 0,18 1 15,-18-53-15,0 17 16,17 54-16,-17-18 16,0 17-16</inkml:trace>
  <inkml:trace contextRef="#ctx0" brushRef="#br1" timeOffset="108875.739">8890 11324 0,'-18'0'15,"1"0"1,-1 0 31,0 0-16,36 0 16,17 0-47,-17 0 16,53 0-16,-36 0 15,88 18 1,-52-18-16,105 0 15,-88-18-15,124 1 16,-106-1-16,53 0 16,-89 1-16,1-1 15,-36 0-15,-17 18 16</inkml:trace>
  <inkml:trace contextRef="#ctx0" brushRef="#br1" timeOffset="109595.105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">8943 12312 0,'-18'0'16,"36"18"46,17-1-62,-17 1 16,70 35-16,-53-36 15,106 1-15,-70 0 16,105-36 0,-70 18-16,71-53 15,-89 36-15,53-36 16,-106 17-16,18 19 16,-35-1-16,-36 18 15</inkml:trace>
  <inkml:trace contextRef="#ctx0" brushRef="#br1" timeOffset="116756.845">9613 12735 0,'0'-17'15,"0"34"16,18 1-15,-18 0-16,0 52 16,0-35-16,17 36 15,1-36-15,17 18 16,-35-35-16,18 17 16</inkml:trace>
  <inkml:trace contextRef="#ctx0" brushRef="#br0" timeOffset="125565.186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">9895 8996 0,'18'0'0,"0"0"16,17 0 0,0 0-16,18-18 15,-18 18-15,18 0 16,-17 0-16,-19 0 16,1 0-16</inkml:trace>
  <inkml:trace contextRef="#ctx0" brushRef="#br0" timeOffset="131800.423">9984 9172 0,'35'0'31,"-17"0"-31,-1 0 0,36 0 16,-35 0-1,-1 0-15,36 0 16,-35 0-16</inkml:trace>
  <inkml:trace contextRef="#ctx0" brushRef="#br0" timeOffset="133151.7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">2028 12312 0,'18'0'15,"17"-18"1,18 1-16,106-1 16,-53 0-16,0 18 0,17 0 0,142 0 15,-142 0 1,142 0-16,-142-17 15,-17 17-15,-18 0 0,-17 0 16,-1-18-16</inkml:trace>
  <inkml:trace contextRef="#ctx0" brushRef="#br1" timeOffset="150629.57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">2099 14464 0,'35'0'15,"-17"0"-15,88 18 16,-36-18-16,107 0 16,-71 0-1,-1 0-15,1 0 0,18 0 16,105 0-16,-123 0 15,0-18-15,-18 18 0,0 0 16,36-18-16,-89 18 16,-18 0-16,-34 18 31</inkml:trace>
  <inkml:trace contextRef="#ctx0" brushRef="#br1" timeOffset="152181.6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">4780 7267 0,'-17'0'15,"34"0"32,18 0-31,1 0-16,34 0 15,-34 0 1,16 0-16,19 0 16,-36 0-16,1 0 15</inkml:trace>
  <inkml:trace contextRef="#ctx0" brushRef="#br1" timeOffset="165323.154">3087 13423 0,'-18'0'63,"1"0"-48,17 18 1,-18-18-1,0 0 17,36 0 46,0 0-63,-1 0 1,18 17 0,-17-17-16,53-17 15,-36 17-15,18-18 0,17 1 16,1 17 0,-36-18-16,1 18 15,-1 0-15,0 0 16,-17 0-16,-36 0 15</inkml:trace>
  <inkml:trace contextRef="#ctx0" brushRef="#br1" timeOffset="178719.391">4445 14305 0,'18'0'16,"-1"0"-16,19 18 16,-19-18-16,1 0 15,52 0-15,-34 0 16,52-18-16,-70 18 15,34-17-15,-34 17 16,0 0-16</inkml:trace>
  <inkml:trace contextRef="#ctx0" brushRef="#br1" timeOffset="178882.342">4533 14552 0,'18'0'0,"70"-18"16,-53 18-16,54-17 15,-54-1-15,18 18 16,-36 0-16</inkml:trace>
  <inkml:trace contextRef="#ctx0" brushRef="#br1" timeOffset="185732.445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">7832 14570 0</inkml:trace>
  <inkml:trace contextRef="#ctx0" brushRef="#br1" timeOffset="190243.25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">18098 14093 0,'17'0'0,"1"0"15,-1 0 1,1 0-16,17 0 15,1 0-15,17 0 16,-18 0-16,18 0 16,-18 0-16,0 0 15,-17 0-15,0 0 16,-36 0 15</inkml:trace>
  <inkml:trace contextRef="#ctx0" brushRef="#br1" timeOffset="198128.215">18133 14288 0,'17'17'0,"1"-17"16,17 18-16,36-18 16,-18 0-16,-18-18 15,0 18-15,-17 0 0,0 0 16,-1 0-16,1 0 0</inkml:trace>
  <inkml:trace contextRef="#ctx0" brushRef="#br1" timeOffset="199401.849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">20108 14146 0,'53'0'16,"-17"0"-16,87 0 16,0 0-1,-52 0-15,-18 0 0,0 0 16,-18 0-16,0 0 0,-17 0 15</inkml:trace>
  <inkml:trace contextRef="#ctx0" brushRef="#br1" timeOffset="199902.925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">23354 13864 0,'0'18'16,"0"17"0,18 53-16,-1 18 15,1-53-15,17 71 16,-17-19-1,-18-69-15,0-1 16</inkml:trace>
  <inkml:trace contextRef="#ctx0" brushRef="#br1" timeOffset="205780.191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">18203 15275 0,'36'-17'0,"-1"-1"16,-17 18-16,52-18 16,-35 1-16,18 17 15,-35 0-15,0 0 16,-18 17-16</inkml:trace>
  <inkml:trace contextRef="#ctx0" brushRef="#br1" timeOffset="210552.11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">19738 15222 0,'18'0'47</inkml:trace>
  <inkml:trace contextRef="#ctx0" brushRef="#br1" timeOffset="212330.827">20108 15134 0,'-35'0'16,"-18"0"-16,36 18 15,-19 17-15,36-17 16,-17 17-16,52 36 16,-17-54-1,17 1-15,0-1 0,53 1 16,-52-18-16,34 0 15,-52 0-15,-1 0 16</inkml:trace>
  <inkml:trace contextRef="#ctx0" brushRef="#br1" timeOffset="-214322.888">21026 15275 0,'0'18'16,"0"-36"15,17 18 47,1 0-62,-1 0-16,19 0 15,-19 0-15,1 0 16,0 0-16,-18 18 15,17-18-15,1 0 47,0 0-31,-18-18-16,17 18 0,1 0 16,-18 18-1,-18 0 1,1-1-16</inkml:trace>
  <inkml:trace contextRef="#ctx0" brushRef="#br1" timeOffset="-214105.836">21061 15469 0,'17'18'16,"1"-18"-16,0 0 16,17 0-16,0 0 15,36 0-15,-36 0 16,0-18-16,-17 18 16</inkml:trace>
  <inkml:trace contextRef="#ctx0" brushRef="#br1" timeOffset="-208150.02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-205825.155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-205581.052">23760 15187 0,'35'0'0,"0"0"15,18 0 1,18 18-1,-54-18-15,54 35 16,-18 0 0,-36-17-16,1 0 0,-53 34 15,17-16-15,-35-19 16,18 1 0,17 0-16,-17-18 0,0 17 15,17-17-15,0 0 16</inkml:trace>
  <inkml:trace contextRef="#ctx0" brushRef="#br1" timeOffset="-197127.44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-196977.297">25488 15187 0,'0'-18'15,"0"1"1,18 17 0,-18-18-1</inkml:trace>
  <inkml:trace contextRef="#ctx0" brushRef="#br1" timeOffset="-196649.727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-196339.798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-196049.015">26670 15011 0,'71'0'16,"-1"0"-16,18 35 15,-70-17-15,0-1 0,-1 36 16,-34 18 0,-54-1-1,18 1 1,35-54-16,1 1 0,-1-18 16,18 18-16,35-1 15,1-17-15,52 0 16,-53 0-16,1 0 15,-19 0-15,1 0 0,-1 0 16</inkml:trace>
  <inkml:trace contextRef="#ctx0" brushRef="#br1" timeOffset="-195082.16">29245 15046 0,'-53'0'16,"36"18"-16,-1-18 15,0 17-15,1 1 0,-1 35 16,18-18-16,18 18 16,-1-35-1,1 17-15,53 0 0,-36-17 16,35-1-16,-52-17 16,35 0-1,-35 0-15,-1-17 16</inkml:trace>
  <inkml:trace contextRef="#ctx0" brushRef="#br1" timeOffset="-194886.999">29704 15064 0,'53'0'15,"-18"0"-15,18 0 0,-18 0 16,1 0-16,-19 0 16,36 0-16</inkml:trace>
  <inkml:trace contextRef="#ctx0" brushRef="#br1" timeOffset="-194734.595">29792 15258 0,'71'17'16,"17"-17"-1,-53-17-15,0 17 0,18 0 16,-35-18 0</inkml:trace>
  <inkml:trace contextRef="#ctx0" brushRef="#br1" timeOffset="-194057.161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-192757.296">4674 9296 0,'-17'0'16,"-1"0"-1,36 0 1,17 0 0,0 17-16,1-17 15,69 0-15,-52 0 16,0 0-16,0 0 15,0 0-15,53 0 16,-53-17-16,-18 17 0,-17-18 16,-1 18-16,-34 0 15,-19 0-15</inkml:trace>
  <inkml:trace contextRef="#ctx0" brushRef="#br1" timeOffset="-181661.981">22154 14499 0,'18'-17'62,"0"17"-46,-1 0-16,1 17 15,17-17-15,71 0 16,-35 0-16,70-17 16,-53 17-16,88-36 15,-70 36-15,53-17 16,-88 17-16,34 0 15,-69 0-15,17 0 16,-53 17-16</inkml:trace>
  <inkml:trace contextRef="#ctx0" brushRef="#br1" timeOffset="-179877.164">25841 15575 0,'18'0'47,"17"0"-31,0 0 0,18 0-16,71 18 15,-36-18-15,0 0 0,0 0 16,36 0-16,105 0 15,-106 0-15,1-18 16,70 18-16,-124 18 16,1 17-16,-36-35 15,-17 18-15,-18 17 16</inkml:trace>
  <inkml:trace contextRef="#ctx0" brushRef="#br1" timeOffset="-175572.807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-174821.618">8555 16087 0,'-18'0'0,"36"0"16,0 0-1,34-18 1,-16 18-16,-1-18 0,18 1 16,-18 17-1,0 0-15,1 0 16,-19 0-16,-17 17 0</inkml:trace>
  <inkml:trace contextRef="#ctx0" brushRef="#br1" timeOffset="-174672.278">8573 16245 0,'35'18'15,"-18"-18"-15,19 0 0,-19-18 16,19 1-16,-1 17 15,0 0-15,0-18 16,-17 1-16</inkml:trace>
  <inkml:trace contextRef="#ctx0" brushRef="#br1" timeOffset="-174198.5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-166207.34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-162708.383">10548 9543 0,'18'0'16,"-1"0"-16,36 0 15,-17 0-15,34-18 0,-17 18 16,18-18-16,70 1 16,-88 17-16,-18-18 15,0 18-15,0 0 0,-35 18 0</inkml:trace>
  <inkml:trace contextRef="#ctx0" brushRef="#br1" timeOffset="-161367.834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-159505.837">10178 14464 0,'17'0'0,"1"0"15,0 0-15,70 0 16,-53 0-16,53-18 16,-52 18-16,34 0 15,-35 0-15</inkml:trace>
  <inkml:trace contextRef="#ctx0" brushRef="#br1" timeOffset="-159365.301">10301 14711 0,'71'0'15,"17"0"-15,-35-18 16,-18 18-16</inkml:trace>
  <inkml:trace contextRef="#ctx0" brushRef="#br1" timeOffset="-156230.029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-148450.742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-146772.711">25700 7743 0,'0'-17'0,"0"34"16,18 19-1,-18-19-15,17 72 16,1-54-16,-1 18 16,1 17-16,-18-17 15,18 18-15,-18-1 0,17-17 16,1 71-16,0-89 15,-1 53-15,1-52 16,-18-19-16,18 1 0,-18-1 16</inkml:trace>
  <inkml:trace contextRef="#ctx0" brushRef="#br1" timeOffset="-146459.722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-135381.851">5380 16422 0,'0'0'0,"-18"0"32,36 0-1,0-18-15,-1 18-1,18 0-15,-17 0 16,0 0-16,35 0 0,-36 0 15,1 0-15,0 0 16,17 0-16,-18-17 16,1 17-16,0 0 15</inkml:trace>
  <inkml:trace contextRef="#ctx0" brushRef="#br1" timeOffset="-135097.046">5627 16281 0,'17'0'32,"19"17"-17,-1-17 1,-17 18-16,35-18 15,-36 18-15,1-1 16,-18 1 0,0 17-16,-18-17 15,1-1-15,-19 1 16,1 0-16,17-1 0,-17 1 16,17 0-1</inkml:trace>
  <inkml:trace contextRef="#ctx0" brushRef="#br1" timeOffset="-132162.006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-130652.683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-127284.512">18415 16298 0,'18'0'31,"35"0"-31,-18 0 16,0-17-16,0 17 15,-17 0-15,35 0 16,-35 0-16,-1 17 0</inkml:trace>
  <inkml:trace contextRef="#ctx0" brushRef="#br1" timeOffset="-127151.939">18450 16475 0,'36'0'15,"-19"0"-15,54 0 0,-36-18 16,53 0-16,-52 18 16</inkml:trace>
  <inkml:trace contextRef="#ctx0" brushRef="#br1" timeOffset="-124983.046">29633 16298 0,'0'18'31,"18"17"-31,-18 1 16,18-19-16,-18 1 0,17-1 15,1 1-15,17-18 16,-17 0-16,-1 0 16</inkml:trace>
  <inkml:trace contextRef="#ctx0" brushRef="#br1" timeOffset="-124576.753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-124237.615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-123808.819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-104544.82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-98170.448">24465 17198 0,'0'18'0,"18"17"15,-1 0 1,1 0-16,0 1 0,-1-1 15,1 0-15,0 36 16,-1-54-16,1 36 16,0-53-16,-1-17 15,1-19-15,-1-34 16,-17 35-16,18-54 16,-18 54-16,0-35 15,0 52-15,18-35 16,-1 53 15</inkml:trace>
  <inkml:trace contextRef="#ctx0" brushRef="#br1" timeOffset="-97993.041">24924 17233 0,'17'0'0,"19"0"16,-19-17-16,1 17 15,53-18 1,-54 18-16,1-18 0</inkml:trace>
  <inkml:trace contextRef="#ctx0" brushRef="#br1" timeOffset="-97854.712">24924 17392 0,'35'0'0,"-17"18"15,52-36-15,-34 18 16,34-18 0,-35 18-16</inkml:trace>
  <inkml:trace contextRef="#ctx0" brushRef="#br1" timeOffset="-94311.349">25541 17057 0,'0'17'62,"18"-17"-46,-18 18 0,0 17-16,0-17 0,0 17 15,0 53 1,0-52-16,0 34 16,17-34-16,1-1 15,-18-17-15,18 17 16,-1-35-1,-17-18-15</inkml:trace>
  <inkml:trace contextRef="#ctx0" brushRef="#br1" timeOffset="-94078.433">25823 17057 0,'0'53'0,"0"0"15,0 17-15,0-35 16,18 1-16,0 34 16,-18-34-16,17-19 0,1 36 15</inkml:trace>
  <inkml:trace contextRef="#ctx0" brushRef="#br1" timeOffset="-93867.986">26088 17339 0,'18'18'16</inkml:trace>
  <inkml:trace contextRef="#ctx0" brushRef="#br1" timeOffset="-93528.611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-93231.609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-92904.799">27129 17145 0,'70'0'16,"-35"0"-16,18 35 16,-53-17-16,18 0 0,-18-1 0,0 1 15,0 17-15,-35 0 16,17 1-16,0-19 16,1 19-16,17-19 15,0 1-15,0 0 0,17-1 16,19-17-16,17 18 15,-36-18 1,19 0-16,-1 17 16</inkml:trace>
  <inkml:trace contextRef="#ctx0" brushRef="#br1" timeOffset="-86754.805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-86605.042">25065 18080 0,'35'18'0,"18"-1"16,0-17 0,-18 0-16</inkml:trace>
  <inkml:trace contextRef="#ctx0" brushRef="#br1" timeOffset="-86457.608">25118 18186 0,'17'17'0,"36"-17"16,-17 0-16,34-17 15</inkml:trace>
  <inkml:trace contextRef="#ctx0" brushRef="#br1" timeOffset="-86081.755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-85797.9">25964 18186 0,'0'53'15,"0"-36"-15,18 19 0,17 16 16,1-16 0,-19-19-16,19-17 0,-1 0 15,18-17 1,-36-1-16,1-35 16,0 18-16,-18 0 15,0-36-15,0 36 16,0 0-16,-18-1 15,18 19-15</inkml:trace>
  <inkml:trace contextRef="#ctx0" brushRef="#br1" timeOffset="-83824.016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-82094.723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-81692.904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-81488.712">20373 16457 0,'18'0'15,"-36"0"17</inkml:trace>
  <inkml:trace contextRef="#ctx0" brushRef="#br1" timeOffset="-79752.559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-79414.813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-79098.273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-76584.701">10989 15152 0,'-18'0'16,"36"0"0,53 17-1,-18-17-15,105 0 16,-52 18-16,88-18 16,-88 0-16,70 0 15,-105 0-15</inkml:trace>
  <inkml:trace contextRef="#ctx0" brushRef="#br0" timeOffset="-67919.781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-67489.538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-66471.843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-65895.201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-65371.753">3969 7638 0,'17'-18'15,"1"18"-15,0 0 16,17 0 0,-17 0-16,-1 0 0,1 0 15,0 18 1</inkml:trace>
  <inkml:trace contextRef="#ctx0" brushRef="#br0" timeOffset="-65236.373">4022 7832 0,'35'0'15,"18"-18"1,0 18-16,-36-18 16</inkml:trace>
  <inkml:trace contextRef="#ctx0" brushRef="#br0" timeOffset="-64682.5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-63308.799">2346 7673 0,'18'0'0,"-18"-18"16,-18 18-1,0 0-15,1 0 16,-19 18 0,19-18-16,-36 18 15,18-1-15,-1 1 16,19-1-1</inkml:trace>
  <inkml:trace contextRef="#ctx0" brushRef="#br0" timeOffset="-63119.693">2452 7779 0,'-35'17'0,"17"-17"16,-17 18-16,-18 0 16,17-18-16,1 17 0,-18 19 15,36-36 1,-1 17-16</inkml:trace>
  <inkml:trace contextRef="#ctx0" brushRef="#br0" timeOffset="-60545.047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-60156.049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-59877.005">476 8184 0,'18'0'0,"0"-17"15,52-1-15,-17 1 16,88-1-1,-88 18-15,88-35 16,-70 35-16,35-36 16,-71 36-16,18-17 15</inkml:trace>
  <inkml:trace contextRef="#ctx0" brushRef="#br0" timeOffset="-59270.609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-58903.475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-41135.652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-40724.534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-40347.32">3669 17551 0,'53'0'31,"-18"0"-31,18-18 16,18 18-16,87 0 15,-69-18-15,87 18 16,-88 0-16,-17 0 16,-1 0-16,1 0 0,-18 0 0,0 36 15,-36-19 1,-17 1-16,18-18 0,-36 35 16,-17-35-16</inkml:trace>
  <inkml:trace contextRef="#ctx0" brushRef="#br1" timeOffset="-39841.638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-39445.5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-39240.401">5151 17639 0,'70'18'16,"1"-18"-1,-1 0 1,-34 0-16,-1 0 16</inkml:trace>
  <inkml:trace contextRef="#ctx0" brushRef="#br1" timeOffset="-39110.552">5309 17762 0,'36'0'0,"34"0"16,-35-17-16,1 17 0,-1 0 16</inkml:trace>
  <inkml:trace contextRef="#ctx0" brushRef="#br1" timeOffset="-38422.31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-38021.228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-37732.493">6227 17639 0,'17'18'15,"18"-18"-15,36 0 16,52 0-16,-34 0 15,87 0-15,-88 0 16,18-18-16,88 0 16,-106 18-16,-17 0 0,52 0 15,-87 0 1,17 18-16,-18 0 16,-18-18-16</inkml:trace>
  <inkml:trace contextRef="#ctx0" brushRef="#br1" timeOffset="-37132.208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-35947.923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-35602.185">7920 17780 0,'0'18'15,"0"-1"1,18-17 15</inkml:trace>
  <inkml:trace contextRef="#ctx0" brushRef="#br1" timeOffset="-34935.887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-32716.687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-32377.578">8537 17745 0,'-17'0'15,"34"0"1,19 0 0,16 0-16,1-18 0,18 18 0,88 0 15,-71 0-15,106 0 16,-88 18-16,88-18 15,-106 0 1,35 17-16,-70-17 16,18 18-16,-53-18 15</inkml:trace>
  <inkml:trace contextRef="#ctx0" brushRef="#br1" timeOffset="-31864.606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-31459.491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-31008.273">10495 17657 0,'18'0'15,"52"17"1,-34-17-16,34-17 16,-35 17-16,1 0 15,-19 0-15</inkml:trace>
  <inkml:trace contextRef="#ctx0" brushRef="#br1" timeOffset="-30887.16">10601 17886 0,'53'17'0,"17"-17"16,-34 0-1,34-17-15</inkml:trace>
  <inkml:trace contextRef="#ctx0" brushRef="#br1" timeOffset="-29952.657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-29106.241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-28428.497">7814 18697 0,'0'18'16,"0"0"-16,35 17 16,-17 0-16,53 18 15,-36-35-15,-18-1 16,19 1-16,-1 0 0,-17-18 15,17 0-15,-17 0 16</inkml:trace>
  <inkml:trace contextRef="#ctx0" brushRef="#br1" timeOffset="-28260.888">8061 18750 0,'-53'53'15,"0"18"1,36-36-16,-1-17 0,0 17 16,36-35-1</inkml:trace>
  <inkml:trace contextRef="#ctx0" brushRef="#br1" timeOffset="-27538.492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-26326.689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-18101.574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-17769.361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-2279.44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-1868.838">3598 9596 0,'-17'-18'15,"-1"18"-15,0-18 0,1 18 16,-1 0-16,1 0 0,-1 18 16,-17 17-1,17-17-15,18 17 0,0 0 16,-18-17-16,36 17 0,0 18 15,-1-35-15,19 17 16,-1-35-16,18 0 16,-18 0-16,0 0 15,-17 0 1,0-35-16</inkml:trace>
  <inkml:trace contextRef="#ctx0" brushRef="#br0" timeOffset="-1400.493">3916 9596 0,'17'0'16,"1"0"-1,17 0 1,1 0-16,-19 0 0,19 0 15,-19 0-15,1 0 16,-36 17 0</inkml:trace>
  <inkml:trace contextRef="#ctx0" brushRef="#br0" timeOffset="-1267.181">3969 9772 0,'35'0'0,"-17"0"16,17 0-16,0 0 16,-17 0-16</inkml:trace>
  <inkml:trace contextRef="#ctx0" brushRef="#br0" timeOffset="-320.663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30703.891">2152 5592 0,'18'0'31,"17"17"-15,-17-17-16,34-17 15,-16 17-15,-19 0 0,36 0 16,-35-18-1,0 18-15,-1-18 16,-17 1-16</inkml:trace>
  <inkml:trace contextRef="#ctx0" brushRef="#br2" timeOffset="30905.035">2346 5380 0,'18'18'31,"-1"-1"-31,1 1 0,0-1 15,17 19-15,18 17 16,-36-36-16,-17 1 16,18-18-16,-18 35 15,0-17-15,-18-1 0,-17 19 16,17-1-16,1-17 16,-18 17-16,17-35 15</inkml:trace>
  <inkml:trace contextRef="#ctx0" brushRef="#br2" timeOffset="31416.64">2064 8326 0,'0'-18'47,"35"0"-32,-17 1-15,70-19 16,-53 19-16,0-1 16,-17 0-16,17 1 0,1-1 15,-19-17-15</inkml:trace>
  <inkml:trace contextRef="#ctx0" brushRef="#br2" timeOffset="31610.919">2293 8079 0,'18'0'16,"17"0"0,-17 0-16,52 0 15,-35 0-15,18 17 16,-35 1-16,-18 17 15,-18-17-15,-17 35 16,0-18-16,-18 18 16,18-35-16,17-1 15</inkml:trace>
  <inkml:trace contextRef="#ctx0" brushRef="#br2" timeOffset="32038.944">1782 9825 0,'35'0'16,"-18"0"-16,19-18 0,34-17 15,36 0 1,-71 17-16,18 0 16,-35 1-16,35-19 15</inkml:trace>
  <inkml:trace contextRef="#ctx0" brushRef="#br2" timeOffset="32249.247">2152 9525 0,'88'-18'15,"0"1"-15,-52 17 16,-19 0-16,19 17 15,-19 19-15,-34-19 16,-1 19-16,-53 52 16,18-35-16,-35 35 15,35-53-15,-17 36 16</inkml:trace>
  <inkml:trace contextRef="#ctx0" brushRef="#br2" timeOffset="42823.323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565.58">3104 6191 0,'-17'0'16,"-1"-17"0,36 34 46,35 1-46,0-18-16,52 18 15,-34-18 1,0 17-16,87-17 16,-69-17-16,69-1 15,-87 0-15,70 1 16,-88-1-16,0 18 16,-36 0-16,-34 0 31,-18 18-31,-36 17 15</inkml:trace>
  <inkml:trace contextRef="#ctx0" brushRef="#br2" timeOffset="48732.084">8590 9666 0,'-17'0'0,"-1"0"15,36 0 17,70 0-17,-35 0-15,123 18 0,-88-18 16,106 0-1,-88 0-15,70 0 16,-105 0-16,17 0 16,-70 0-16,-18 17 15,0 1-15</inkml:trace>
  <inkml:trace contextRef="#ctx0" brushRef="#br2" timeOffset="52032.74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74236.389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75988.68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79303.797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80220.059">2822 9984 0,'-17'0'15,"34"0"48,36 17-63,0-17 16,53 0-16,-36 0 15,89 0-15,-88 18 16,52-18-1,-70 18-15,0-18 0,18 17 16,-36 1-16,18-1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1423A-0A11-8844-8DAD-58E831622096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6BE4E-6F73-F049-A874-295B0A365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9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1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5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5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29C9D-24E2-E24F-9C38-63FB2D3B6C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6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5369-6E90-4800-B968-B1C24AAAEC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6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09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7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2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75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2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7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2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7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3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4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79779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34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391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198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7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2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1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AC6-65CA-2C43-8BF1-4C5594E9F682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B5205-C0E7-6B45-A68D-87F6A8AC0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4.png"/><Relationship Id="rId7" Type="http://schemas.openxmlformats.org/officeDocument/2006/relationships/image" Target="../media/image8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4.png"/><Relationship Id="rId7" Type="http://schemas.openxmlformats.org/officeDocument/2006/relationships/image" Target="../media/image8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0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3.png"/><Relationship Id="rId7" Type="http://schemas.openxmlformats.org/officeDocument/2006/relationships/image" Target="../media/image10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2.png"/><Relationship Id="rId10" Type="http://schemas.openxmlformats.org/officeDocument/2006/relationships/image" Target="../media/image121.png"/><Relationship Id="rId4" Type="http://schemas.openxmlformats.org/officeDocument/2006/relationships/image" Target="../media/image73.png"/><Relationship Id="rId9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2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00.png"/><Relationship Id="rId7" Type="http://schemas.openxmlformats.org/officeDocument/2006/relationships/image" Target="../media/image9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22.png"/><Relationship Id="rId5" Type="http://schemas.openxmlformats.org/officeDocument/2006/relationships/image" Target="../media/image74.png"/><Relationship Id="rId10" Type="http://schemas.openxmlformats.org/officeDocument/2006/relationships/customXml" Target="../ink/ink18.xml"/><Relationship Id="rId4" Type="http://schemas.openxmlformats.org/officeDocument/2006/relationships/image" Target="../media/image60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314.png"/><Relationship Id="rId7" Type="http://schemas.openxmlformats.org/officeDocument/2006/relationships/image" Target="../media/image7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1.png"/><Relationship Id="rId7" Type="http://schemas.openxmlformats.org/officeDocument/2006/relationships/image" Target="../media/image800.png"/><Relationship Id="rId12" Type="http://schemas.openxmlformats.org/officeDocument/2006/relationships/image" Target="../media/image14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customXml" Target="../ink/ink21.xml"/><Relationship Id="rId5" Type="http://schemas.openxmlformats.org/officeDocument/2006/relationships/image" Target="../media/image113.png"/><Relationship Id="rId10" Type="http://schemas.openxmlformats.org/officeDocument/2006/relationships/image" Target="../media/image132.png"/><Relationship Id="rId4" Type="http://schemas.openxmlformats.org/officeDocument/2006/relationships/image" Target="../media/image501.png"/><Relationship Id="rId9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23.xml"/><Relationship Id="rId4" Type="http://schemas.openxmlformats.org/officeDocument/2006/relationships/image" Target="../media/image3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02.png"/><Relationship Id="rId7" Type="http://schemas.openxmlformats.org/officeDocument/2006/relationships/image" Target="../media/image85.png"/><Relationship Id="rId12" Type="http://schemas.openxmlformats.org/officeDocument/2006/relationships/image" Target="../media/image1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25.xml"/><Relationship Id="rId5" Type="http://schemas.openxmlformats.org/officeDocument/2006/relationships/image" Target="../media/image66.png"/><Relationship Id="rId10" Type="http://schemas.openxmlformats.org/officeDocument/2006/relationships/image" Target="../media/image114.png"/><Relationship Id="rId4" Type="http://schemas.openxmlformats.org/officeDocument/2006/relationships/image" Target="../media/image502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25.png"/><Relationship Id="rId18" Type="http://schemas.openxmlformats.org/officeDocument/2006/relationships/image" Target="../media/image70.png"/><Relationship Id="rId3" Type="http://schemas.openxmlformats.org/officeDocument/2006/relationships/image" Target="../media/image316.png"/><Relationship Id="rId21" Type="http://schemas.openxmlformats.org/officeDocument/2006/relationships/image" Target="../media/image130.png"/><Relationship Id="rId7" Type="http://schemas.openxmlformats.org/officeDocument/2006/relationships/image" Target="../media/image77.png"/><Relationship Id="rId12" Type="http://schemas.openxmlformats.org/officeDocument/2006/relationships/image" Target="../media/image1000.png"/><Relationship Id="rId25" Type="http://schemas.openxmlformats.org/officeDocument/2006/relationships/image" Target="../media/image16.png"/><Relationship Id="rId2" Type="http://schemas.openxmlformats.org/officeDocument/2006/relationships/image" Target="../media/image217.png"/><Relationship Id="rId20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15.png"/><Relationship Id="rId24" Type="http://schemas.openxmlformats.org/officeDocument/2006/relationships/customXml" Target="../ink/ink27.xml"/><Relationship Id="rId5" Type="http://schemas.openxmlformats.org/officeDocument/2006/relationships/image" Target="../media/image57.png"/><Relationship Id="rId15" Type="http://schemas.openxmlformats.org/officeDocument/2006/relationships/image" Target="../media/image134.png"/><Relationship Id="rId23" Type="http://schemas.openxmlformats.org/officeDocument/2006/relationships/image" Target="../media/image150.png"/><Relationship Id="rId10" Type="http://schemas.openxmlformats.org/officeDocument/2006/relationships/image" Target="../media/image106.png"/><Relationship Id="rId19" Type="http://schemas.openxmlformats.org/officeDocument/2006/relationships/image" Target="../media/image801.png"/><Relationship Id="rId4" Type="http://schemas.openxmlformats.org/officeDocument/2006/relationships/image" Target="../media/image410.png"/><Relationship Id="rId9" Type="http://schemas.openxmlformats.org/officeDocument/2006/relationships/image" Target="../media/image96.png"/><Relationship Id="rId14" Type="http://schemas.openxmlformats.org/officeDocument/2006/relationships/image" Target="../media/image120.png"/><Relationship Id="rId22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2" Type="http://schemas.openxmlformats.org/officeDocument/2006/relationships/image" Target="../media/image160.png"/><Relationship Id="rId17" Type="http://schemas.openxmlformats.org/officeDocument/2006/relationships/image" Target="../media/image218.png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8.png"/><Relationship Id="rId3" Type="http://schemas.openxmlformats.org/officeDocument/2006/relationships/image" Target="../media/image78.png"/><Relationship Id="rId21" Type="http://schemas.openxmlformats.org/officeDocument/2006/relationships/customXml" Target="../ink/ink29.xml"/><Relationship Id="rId12" Type="http://schemas.openxmlformats.org/officeDocument/2006/relationships/image" Target="../media/image160.png"/><Relationship Id="rId17" Type="http://schemas.openxmlformats.org/officeDocument/2006/relationships/image" Target="../media/image411.png"/><Relationship Id="rId7" Type="http://schemas.openxmlformats.org/officeDocument/2006/relationships/image" Target="../media/image116.png"/><Relationship Id="rId16" Type="http://schemas.openxmlformats.org/officeDocument/2006/relationships/image" Target="../media/image317.png"/><Relationship Id="rId2" Type="http://schemas.openxmlformats.org/officeDocument/2006/relationships/image" Target="../media/image68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5" Type="http://schemas.openxmlformats.org/officeDocument/2006/relationships/image" Target="../media/image19.png"/><Relationship Id="rId19" Type="http://schemas.openxmlformats.org/officeDocument/2006/relationships/image" Target="../media/image97.png"/><Relationship Id="rId14" Type="http://schemas.openxmlformats.org/officeDocument/2006/relationships/image" Target="../media/image18.png"/><Relationship Id="rId4" Type="http://schemas.openxmlformats.org/officeDocument/2006/relationships/image" Target="../media/image87.png"/><Relationship Id="rId22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.png"/><Relationship Id="rId18" Type="http://schemas.openxmlformats.org/officeDocument/2006/relationships/image" Target="../media/image23.png"/><Relationship Id="rId3" Type="http://schemas.openxmlformats.org/officeDocument/2006/relationships/image" Target="../media/image411.png"/><Relationship Id="rId21" Type="http://schemas.openxmlformats.org/officeDocument/2006/relationships/image" Target="../media/image143.png"/><Relationship Id="rId7" Type="http://schemas.openxmlformats.org/officeDocument/2006/relationships/image" Target="../media/image87.png"/><Relationship Id="rId12" Type="http://schemas.openxmlformats.org/officeDocument/2006/relationships/image" Target="../media/image160.png"/><Relationship Id="rId17" Type="http://schemas.openxmlformats.org/officeDocument/2006/relationships/image" Target="../media/image22.png"/><Relationship Id="rId2" Type="http://schemas.openxmlformats.org/officeDocument/2006/relationships/image" Target="../media/image317.png"/><Relationship Id="rId16" Type="http://schemas.openxmlformats.org/officeDocument/2006/relationships/image" Target="../media/image21.png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151.png"/><Relationship Id="rId5" Type="http://schemas.openxmlformats.org/officeDocument/2006/relationships/image" Target="../media/image68.png"/><Relationship Id="rId15" Type="http://schemas.openxmlformats.org/officeDocument/2006/relationships/image" Target="../media/image20.png"/><Relationship Id="rId10" Type="http://schemas.openxmlformats.org/officeDocument/2006/relationships/image" Target="../media/image97.png"/><Relationship Id="rId19" Type="http://schemas.openxmlformats.org/officeDocument/2006/relationships/image" Target="../media/image24.png"/><Relationship Id="rId4" Type="http://schemas.openxmlformats.org/officeDocument/2006/relationships/image" Target="../media/image58.png"/><Relationship Id="rId9" Type="http://schemas.openxmlformats.org/officeDocument/2006/relationships/image" Target="../media/image116.png"/><Relationship Id="rId1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00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503.png"/><Relationship Id="rId14" Type="http://schemas.openxmlformats.org/officeDocument/2006/relationships/customXml" Target="../ink/ink31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3.png"/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12" Type="http://schemas.openxmlformats.org/officeDocument/2006/relationships/image" Target="../media/image320.png"/><Relationship Id="rId7" Type="http://schemas.openxmlformats.org/officeDocument/2006/relationships/image" Target="../media/image33.png"/><Relationship Id="rId2" Type="http://schemas.openxmlformats.org/officeDocument/2006/relationships/image" Target="../media/image31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6" Type="http://schemas.openxmlformats.org/officeDocument/2006/relationships/image" Target="../media/image210.png"/><Relationship Id="rId5" Type="http://schemas.openxmlformats.org/officeDocument/2006/relationships/image" Target="../media/image28.png"/><Relationship Id="rId15" Type="http://schemas.openxmlformats.org/officeDocument/2006/relationships/customXml" Target="../ink/ink32.xml"/><Relationship Id="rId14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5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59.png"/><Relationship Id="rId3" Type="http://schemas.openxmlformats.org/officeDocument/2006/relationships/image" Target="NULL"/><Relationship Id="rId7" Type="http://schemas.openxmlformats.org/officeDocument/2006/relationships/image" Target="../media/image79.png"/><Relationship Id="rId12" Type="http://schemas.openxmlformats.org/officeDocument/2006/relationships/customXml" Target="../ink/ink3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412.png"/><Relationship Id="rId5" Type="http://schemas.openxmlformats.org/officeDocument/2006/relationships/image" Target="NULL"/><Relationship Id="rId10" Type="http://schemas.openxmlformats.org/officeDocument/2006/relationships/customXml" Target="../ink/ink33.xml"/><Relationship Id="rId4" Type="http://schemas.openxmlformats.org/officeDocument/2006/relationships/image" Target="NULL"/><Relationship Id="rId9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9.png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08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0.png"/><Relationship Id="rId26" Type="http://schemas.openxmlformats.org/officeDocument/2006/relationships/image" Target="../media/image161.png"/><Relationship Id="rId21" Type="http://schemas.openxmlformats.org/officeDocument/2006/relationships/image" Target="../media/image1300.png"/><Relationship Id="rId34" Type="http://schemas.openxmlformats.org/officeDocument/2006/relationships/image" Target="../media/image230.png"/><Relationship Id="rId17" Type="http://schemas.openxmlformats.org/officeDocument/2006/relationships/image" Target="NULL"/><Relationship Id="rId25" Type="http://schemas.openxmlformats.org/officeDocument/2006/relationships/image" Target="../media/image152.png"/><Relationship Id="rId33" Type="http://schemas.openxmlformats.org/officeDocument/2006/relationships/image" Target="../media/image220.png"/><Relationship Id="rId16" Type="http://schemas.openxmlformats.org/officeDocument/2006/relationships/image" Target="NULL"/><Relationship Id="rId20" Type="http://schemas.openxmlformats.org/officeDocument/2006/relationships/image" Target="../media/image802.png"/><Relationship Id="rId29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4.png"/><Relationship Id="rId32" Type="http://schemas.openxmlformats.org/officeDocument/2006/relationships/image" Target="../media/image200.png"/><Relationship Id="rId15" Type="http://schemas.openxmlformats.org/officeDocument/2006/relationships/image" Target="NULL"/><Relationship Id="rId28" Type="http://schemas.openxmlformats.org/officeDocument/2006/relationships/image" Target="../media/image170.png"/><Relationship Id="rId36" Type="http://schemas.openxmlformats.org/officeDocument/2006/relationships/image" Target="../media/image240.png"/><Relationship Id="rId19" Type="http://schemas.openxmlformats.org/officeDocument/2006/relationships/image" Target="../media/image110.png"/><Relationship Id="rId31" Type="http://schemas.openxmlformats.org/officeDocument/2006/relationships/image" Target="../media/image190.png"/><Relationship Id="rId14" Type="http://schemas.openxmlformats.org/officeDocument/2006/relationships/image" Target="NULL"/><Relationship Id="rId9" Type="http://schemas.openxmlformats.org/officeDocument/2006/relationships/image" Target="../media/image2110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Relationship Id="rId35" Type="http://schemas.openxmlformats.org/officeDocument/2006/relationships/customXml" Target="../ink/ink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319.png"/><Relationship Id="rId7" Type="http://schemas.openxmlformats.org/officeDocument/2006/relationships/image" Target="NUL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11" Type="http://schemas.openxmlformats.org/officeDocument/2006/relationships/image" Target="../media/image89.png"/><Relationship Id="rId5" Type="http://schemas.openxmlformats.org/officeDocument/2006/relationships/image" Target="../media/image510.png"/><Relationship Id="rId10" Type="http://schemas.openxmlformats.org/officeDocument/2006/relationships/customXml" Target="../ink/ink38.xml"/><Relationship Id="rId4" Type="http://schemas.openxmlformats.org/officeDocument/2006/relationships/image" Target="../media/image413.png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customXml" Target="../ink/ink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321.png"/><Relationship Id="rId7" Type="http://schemas.openxmlformats.org/officeDocument/2006/relationships/image" Target="../media/image30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611.png"/><Relationship Id="rId5" Type="http://schemas.openxmlformats.org/officeDocument/2006/relationships/image" Target="../media/image511.png"/><Relationship Id="rId10" Type="http://schemas.openxmlformats.org/officeDocument/2006/relationships/customXml" Target="../ink/ink40.xml"/><Relationship Id="rId4" Type="http://schemas.openxmlformats.org/officeDocument/2006/relationships/image" Target="../media/image414.png"/><Relationship Id="rId9" Type="http://schemas.openxmlformats.org/officeDocument/2006/relationships/image" Target="../media/image5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5.png"/><Relationship Id="rId4" Type="http://schemas.openxmlformats.org/officeDocument/2006/relationships/customXml" Target="../ink/ink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customXml" Target="../ink/ink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324.png"/><Relationship Id="rId7" Type="http://schemas.openxmlformats.org/officeDocument/2006/relationships/image" Target="../media/image71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3.png"/><Relationship Id="rId5" Type="http://schemas.openxmlformats.org/officeDocument/2006/relationships/image" Target="../media/image513.png"/><Relationship Id="rId4" Type="http://schemas.openxmlformats.org/officeDocument/2006/relationships/image" Target="../media/image416.png"/><Relationship Id="rId9" Type="http://schemas.openxmlformats.org/officeDocument/2006/relationships/image" Target="../media/image8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81.png"/><Relationship Id="rId3" Type="http://schemas.openxmlformats.org/officeDocument/2006/relationships/image" Target="../media/image99.png"/><Relationship Id="rId7" Type="http://schemas.openxmlformats.org/officeDocument/2006/relationships/image" Target="../media/image137.png"/><Relationship Id="rId12" Type="http://schemas.openxmlformats.org/officeDocument/2006/relationships/customXml" Target="../ink/ink47.xml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8.png"/><Relationship Id="rId11" Type="http://schemas.openxmlformats.org/officeDocument/2006/relationships/image" Target="../media/image172.png"/><Relationship Id="rId5" Type="http://schemas.openxmlformats.org/officeDocument/2006/relationships/image" Target="../media/image119.png"/><Relationship Id="rId15" Type="http://schemas.openxmlformats.org/officeDocument/2006/relationships/image" Target="../media/image191.png"/><Relationship Id="rId10" Type="http://schemas.openxmlformats.org/officeDocument/2006/relationships/image" Target="../media/image162.png"/><Relationship Id="rId4" Type="http://schemas.openxmlformats.org/officeDocument/2006/relationships/image" Target="../media/image1010.png"/><Relationship Id="rId9" Type="http://schemas.openxmlformats.org/officeDocument/2006/relationships/image" Target="../media/image153.png"/><Relationship Id="rId14" Type="http://schemas.openxmlformats.org/officeDocument/2006/relationships/customXml" Target="../ink/ink4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2111.png"/><Relationship Id="rId7" Type="http://schemas.openxmlformats.org/officeDocument/2006/relationships/image" Target="../media/image25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5.png"/><Relationship Id="rId3" Type="http://schemas.openxmlformats.org/officeDocument/2006/relationships/image" Target="../media/image202.png"/><Relationship Id="rId7" Type="http://schemas.openxmlformats.org/officeDocument/2006/relationships/image" Target="../media/image241.png"/><Relationship Id="rId12" Type="http://schemas.openxmlformats.org/officeDocument/2006/relationships/image" Target="../media/image31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1.png"/><Relationship Id="rId11" Type="http://schemas.openxmlformats.org/officeDocument/2006/relationships/image" Target="../media/image302.png"/><Relationship Id="rId5" Type="http://schemas.openxmlformats.org/officeDocument/2006/relationships/image" Target="../media/image225.png"/><Relationship Id="rId15" Type="http://schemas.openxmlformats.org/officeDocument/2006/relationships/image" Target="../media/image330.png"/><Relationship Id="rId10" Type="http://schemas.openxmlformats.org/officeDocument/2006/relationships/image" Target="../media/image290.png"/><Relationship Id="rId4" Type="http://schemas.openxmlformats.org/officeDocument/2006/relationships/image" Target="../media/image2111.png"/><Relationship Id="rId9" Type="http://schemas.openxmlformats.org/officeDocument/2006/relationships/image" Target="../media/image280.png"/><Relationship Id="rId14" Type="http://schemas.openxmlformats.org/officeDocument/2006/relationships/customXml" Target="../ink/ink5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326.png"/><Relationship Id="rId7" Type="http://schemas.openxmlformats.org/officeDocument/2006/relationships/image" Target="../media/image71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514.png"/><Relationship Id="rId4" Type="http://schemas.openxmlformats.org/officeDocument/2006/relationships/image" Target="../media/image417.png"/><Relationship Id="rId9" Type="http://schemas.openxmlformats.org/officeDocument/2006/relationships/image" Target="../media/image8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326.png"/><Relationship Id="rId7" Type="http://schemas.openxmlformats.org/officeDocument/2006/relationships/image" Target="../media/image71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5" Type="http://schemas.openxmlformats.org/officeDocument/2006/relationships/image" Target="../media/image514.png"/><Relationship Id="rId4" Type="http://schemas.openxmlformats.org/officeDocument/2006/relationships/image" Target="../media/image417.png"/><Relationship Id="rId9" Type="http://schemas.openxmlformats.org/officeDocument/2006/relationships/image" Target="../media/image9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7" Type="http://schemas.openxmlformats.org/officeDocument/2006/relationships/image" Target="../media/image61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515.png"/><Relationship Id="rId4" Type="http://schemas.openxmlformats.org/officeDocument/2006/relationships/image" Target="../media/image41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2.png"/><Relationship Id="rId3" Type="http://schemas.openxmlformats.org/officeDocument/2006/relationships/image" Target="../media/image418.png"/><Relationship Id="rId7" Type="http://schemas.openxmlformats.org/officeDocument/2006/relationships/customXml" Target="../ink/ink55.xml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4.png"/><Relationship Id="rId5" Type="http://schemas.openxmlformats.org/officeDocument/2006/relationships/customXml" Target="../ink/ink54.xml"/><Relationship Id="rId4" Type="http://schemas.openxmlformats.org/officeDocument/2006/relationships/image" Target="../media/image5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png"/><Relationship Id="rId12" Type="http://schemas.openxmlformats.org/officeDocument/2006/relationships/image" Target="../media/image7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11" Type="http://schemas.openxmlformats.org/officeDocument/2006/relationships/customXml" Target="../ink/ink56.xml"/><Relationship Id="rId5" Type="http://schemas.openxmlformats.org/officeDocument/2006/relationships/image" Target="../media/image37.emf"/><Relationship Id="rId10" Type="http://schemas.openxmlformats.org/officeDocument/2006/relationships/image" Target="../media/image44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3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png"/><Relationship Id="rId3" Type="http://schemas.openxmlformats.org/officeDocument/2006/relationships/image" Target="../media/image328.png"/><Relationship Id="rId7" Type="http://schemas.openxmlformats.org/officeDocument/2006/relationships/customXml" Target="../ink/ink58.xml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5" Type="http://schemas.openxmlformats.org/officeDocument/2006/relationships/image" Target="../media/image517.png"/><Relationship Id="rId10" Type="http://schemas.openxmlformats.org/officeDocument/2006/relationships/image" Target="../media/image814.png"/><Relationship Id="rId4" Type="http://schemas.openxmlformats.org/officeDocument/2006/relationships/image" Target="../media/image419.png"/><Relationship Id="rId9" Type="http://schemas.openxmlformats.org/officeDocument/2006/relationships/customXml" Target="../ink/ink5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customXml" Target="../ink/ink6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customXml" Target="../ink/ink6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8.png"/><Relationship Id="rId5" Type="http://schemas.openxmlformats.org/officeDocument/2006/relationships/customXml" Target="../ink/ink65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5.png"/><Relationship Id="rId13" Type="http://schemas.openxmlformats.org/officeDocument/2006/relationships/image" Target="../media/image139.png"/><Relationship Id="rId3" Type="http://schemas.openxmlformats.org/officeDocument/2006/relationships/image" Target="../media/image331.png"/><Relationship Id="rId7" Type="http://schemas.openxmlformats.org/officeDocument/2006/relationships/image" Target="../media/image46.tiff"/><Relationship Id="rId12" Type="http://schemas.openxmlformats.org/officeDocument/2006/relationships/image" Target="../media/image1210.png"/><Relationship Id="rId2" Type="http://schemas.openxmlformats.org/officeDocument/2006/relationships/image" Target="../media/image232.png"/><Relationship Id="rId16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11" Type="http://schemas.openxmlformats.org/officeDocument/2006/relationships/image" Target="../media/image1111.png"/><Relationship Id="rId5" Type="http://schemas.openxmlformats.org/officeDocument/2006/relationships/image" Target="../media/image519.png"/><Relationship Id="rId15" Type="http://schemas.openxmlformats.org/officeDocument/2006/relationships/customXml" Target="../ink/ink66.xml"/><Relationship Id="rId10" Type="http://schemas.openxmlformats.org/officeDocument/2006/relationships/image" Target="../media/image1012.png"/><Relationship Id="rId4" Type="http://schemas.openxmlformats.org/officeDocument/2006/relationships/image" Target="../media/image420.png"/><Relationship Id="rId9" Type="http://schemas.openxmlformats.org/officeDocument/2006/relationships/image" Target="../media/image912.png"/><Relationship Id="rId1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2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41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4232" y="3848298"/>
            <a:ext cx="6109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More vectorization</a:t>
            </a:r>
          </a:p>
          <a:p>
            <a:pPr algn="ctr"/>
            <a:r>
              <a:rPr lang="en-US" sz="6000" dirty="0"/>
              <a:t>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77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059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83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1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17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528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70" y="3643903"/>
            <a:ext cx="69103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Regression’s Gradient</a:t>
            </a:r>
          </a:p>
          <a:p>
            <a:pPr algn="ctr"/>
            <a:r>
              <a:rPr lang="en-US" sz="6000" dirty="0"/>
              <a:t>Computation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60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4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38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2265" y="3848298"/>
            <a:ext cx="497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Broadcasting in</a:t>
            </a:r>
          </a:p>
          <a:p>
            <a:pPr algn="ctr"/>
            <a:r>
              <a:rPr lang="en-US" sz="6000" dirty="0"/>
              <a:t>Python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11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5160" y="5273484"/>
            <a:ext cx="8132354" cy="943757"/>
            <a:chOff x="1225118" y="5022644"/>
            <a:chExt cx="8132354" cy="943757"/>
          </a:xfrm>
        </p:grpSpPr>
        <p:sp>
          <p:nvSpPr>
            <p:cNvPr id="19" name="TextBox 18"/>
            <p:cNvSpPr txBox="1"/>
            <p:nvPr/>
          </p:nvSpPr>
          <p:spPr>
            <a:xfrm>
              <a:off x="1225118" y="5022644"/>
              <a:ext cx="4695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A.sum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(axis = 0)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5118" y="5443181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percentage = 100*A/(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cal.reshape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(1,4))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853" y="1773686"/>
            <a:ext cx="6273821" cy="1814381"/>
            <a:chOff x="494869" y="1509255"/>
            <a:chExt cx="6072093" cy="1814381"/>
          </a:xfrm>
        </p:grpSpPr>
        <p:sp>
          <p:nvSpPr>
            <p:cNvPr id="7" name="TextBox 6"/>
            <p:cNvSpPr txBox="1"/>
            <p:nvPr/>
          </p:nvSpPr>
          <p:spPr>
            <a:xfrm>
              <a:off x="1477036" y="1509255"/>
              <a:ext cx="1312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5054" y="1518527"/>
              <a:ext cx="82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Beef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3288" y="1520940"/>
              <a:ext cx="110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Eggs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7521" y="1525842"/>
              <a:ext cx="1449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Potatoes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25" y="1951882"/>
              <a:ext cx="950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Carb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1111" y="286197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Fat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6.0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4.4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 68.0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104.0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52.0 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 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1.8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135.0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9.0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8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94869" y="2418649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Protein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6544FF-1C45-4222-82B2-CCFD58C1DAF4}"/>
              </a:ext>
            </a:extLst>
          </p:cNvPr>
          <p:cNvSpPr txBox="1"/>
          <p:nvPr/>
        </p:nvSpPr>
        <p:spPr>
          <a:xfrm>
            <a:off x="329660" y="1014156"/>
            <a:ext cx="1022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Calories from Carbs, Proteins, Fats in 100g of different foods: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14:cNvPr>
              <p14:cNvContentPartPr/>
              <p14:nvPr/>
            </p14:nvContentPartPr>
            <p14:xfrm>
              <a:off x="965160" y="1530360"/>
              <a:ext cx="10490760" cy="36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521000"/>
                <a:ext cx="1050948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14:cNvPr>
              <p14:cNvContentPartPr/>
              <p14:nvPr/>
            </p14:nvContentPartPr>
            <p14:xfrm>
              <a:off x="2889360" y="2451240"/>
              <a:ext cx="5105520" cy="10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0" y="2441880"/>
                <a:ext cx="51242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14:cNvPr>
              <p14:cNvContentPartPr/>
              <p14:nvPr/>
            </p14:nvContentPartPr>
            <p14:xfrm>
              <a:off x="3689280" y="2495520"/>
              <a:ext cx="6845760" cy="41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920" y="2486160"/>
                <a:ext cx="686448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6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A1CA7C-32EF-4167-A0CC-050BBF2A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General 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14:cNvPr>
              <p14:cNvContentPartPr/>
              <p14:nvPr/>
            </p14:nvContentPartPr>
            <p14:xfrm>
              <a:off x="1447920" y="838080"/>
              <a:ext cx="8909280" cy="52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560" y="828720"/>
                <a:ext cx="892800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40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8015" y="3848298"/>
            <a:ext cx="61016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 note on python/ </a:t>
            </a:r>
          </a:p>
          <a:p>
            <a:pPr algn="ctr"/>
            <a:r>
              <a:rPr lang="en-US" sz="6000" dirty="0" err="1"/>
              <a:t>numpy</a:t>
            </a:r>
            <a:r>
              <a:rPr lang="en-US" sz="6000" dirty="0"/>
              <a:t> vectors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04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Python Demo</a:t>
            </a:r>
          </a:p>
        </p:txBody>
      </p:sp>
    </p:spTree>
    <p:extLst>
      <p:ext uri="{BB962C8B-B14F-4D97-AF65-F5344CB8AC3E}">
        <p14:creationId xmlns:p14="http://schemas.microsoft.com/office/powerpoint/2010/main" val="859224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Python /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numpy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vectors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83062" y="1857834"/>
            <a:ext cx="9282233" cy="1421523"/>
            <a:chOff x="883062" y="1857834"/>
            <a:chExt cx="9282233" cy="1421523"/>
          </a:xfrm>
        </p:grpSpPr>
        <p:sp>
          <p:nvSpPr>
            <p:cNvPr id="4" name="TextBox 3"/>
            <p:cNvSpPr txBox="1"/>
            <p:nvPr/>
          </p:nvSpPr>
          <p:spPr>
            <a:xfrm>
              <a:off x="883062" y="1857834"/>
              <a:ext cx="6729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sz="32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as np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83063" y="2694582"/>
              <a:ext cx="9282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 = </a:t>
              </a:r>
              <a:r>
                <a:rPr lang="en-US" sz="32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np.random.randn</a:t>
              </a:r>
              <a:r>
                <a:rPr lang="en-US" sz="32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(5)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3062" y="3531330"/>
            <a:ext cx="949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 = 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np.random.randn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((5,1))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062" y="4368078"/>
            <a:ext cx="949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 = 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np.random.randn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((1,5))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062" y="5204825"/>
            <a:ext cx="842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assert(</a:t>
            </a:r>
            <a:r>
              <a:rPr lang="en-US" sz="3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a.shape</a:t>
            </a: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= (5,1))</a:t>
            </a:r>
          </a:p>
        </p:txBody>
      </p:sp>
    </p:spTree>
    <p:extLst>
      <p:ext uri="{BB962C8B-B14F-4D97-AF65-F5344CB8AC3E}">
        <p14:creationId xmlns:p14="http://schemas.microsoft.com/office/powerpoint/2010/main" val="17025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Networks</a:t>
            </a:r>
          </a:p>
          <a:p>
            <a:pPr algn="ctr"/>
            <a:r>
              <a:rPr lang="en-US" sz="6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24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86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3105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62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781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2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7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14:cNvPr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560" y="854280"/>
                <a:ext cx="11347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182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across </a:t>
            </a:r>
          </a:p>
          <a:p>
            <a:pPr algn="ctr"/>
            <a:r>
              <a:rPr lang="en-US" sz="6000" dirty="0"/>
              <a:t>multiple examples</a:t>
            </a:r>
          </a:p>
        </p:txBody>
      </p:sp>
    </p:spTree>
    <p:extLst>
      <p:ext uri="{BB962C8B-B14F-4D97-AF65-F5344CB8AC3E}">
        <p14:creationId xmlns:p14="http://schemas.microsoft.com/office/powerpoint/2010/main" val="273693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14:cNvPr>
              <p14:cNvContentPartPr/>
              <p14:nvPr/>
            </p14:nvContentPartPr>
            <p14:xfrm>
              <a:off x="965160" y="1314360"/>
              <a:ext cx="10204920" cy="54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800" y="1305000"/>
                <a:ext cx="10223640" cy="54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14:cNvPr>
              <p14:cNvContentPartPr/>
              <p14:nvPr/>
            </p14:nvContentPartPr>
            <p14:xfrm>
              <a:off x="6508800" y="3416400"/>
              <a:ext cx="4934160" cy="314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9440" y="3407040"/>
                <a:ext cx="49528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75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/>
              </a:rPr>
              <a:t>for </a:t>
            </a:r>
            <a:r>
              <a:rPr lang="en-US" sz="2800" dirty="0" err="1">
                <a:latin typeface="Courier"/>
              </a:rPr>
              <a:t>i</a:t>
            </a:r>
            <a:r>
              <a:rPr lang="en-US" sz="2800" dirty="0">
                <a:latin typeface="Courier"/>
              </a:rPr>
              <a:t> = 1 to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14:cNvPr>
              <p14:cNvContentPartPr/>
              <p14:nvPr/>
            </p14:nvContentPartPr>
            <p14:xfrm>
              <a:off x="609480" y="870120"/>
              <a:ext cx="11455920" cy="571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860760"/>
                <a:ext cx="11474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12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528" y="3676175"/>
            <a:ext cx="468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Explanation </a:t>
            </a:r>
          </a:p>
          <a:p>
            <a:pPr algn="ctr"/>
            <a:r>
              <a:rPr lang="en-US" sz="5400" dirty="0"/>
              <a:t>for vectorized </a:t>
            </a:r>
          </a:p>
          <a:p>
            <a:pPr algn="ctr"/>
            <a:r>
              <a:rPr lang="en-US" sz="5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4485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Justification for vectorized implementation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1760840" cy="564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177956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08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Recap of vectorizing across multiple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14:cNvPr>
              <p14:cNvContentPartPr/>
              <p14:nvPr/>
            </p14:nvContentPartPr>
            <p14:xfrm>
              <a:off x="190440" y="1035000"/>
              <a:ext cx="11639880" cy="540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1080" y="1025640"/>
                <a:ext cx="1165860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292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675890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14:cNvPr>
              <p14:cNvContentPartPr/>
              <p14:nvPr/>
            </p14:nvContentPartPr>
            <p14:xfrm>
              <a:off x="1282680" y="216000"/>
              <a:ext cx="10611360" cy="649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20" y="206640"/>
                <a:ext cx="106300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21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1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9594" y="3694186"/>
            <a:ext cx="6698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do you </a:t>
            </a:r>
          </a:p>
          <a:p>
            <a:pPr algn="ctr"/>
            <a:r>
              <a:rPr lang="en-US" sz="6000" dirty="0"/>
              <a:t>need non-linear</a:t>
            </a:r>
          </a:p>
          <a:p>
            <a:pPr algn="ctr"/>
            <a:r>
              <a:rPr lang="en-US" sz="6000" dirty="0"/>
              <a:t>activation functions?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7563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Activation function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Given  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14:cNvPr>
              <p14:cNvContentPartPr/>
              <p14:nvPr/>
            </p14:nvContentPartPr>
            <p14:xfrm>
              <a:off x="457200" y="1009800"/>
              <a:ext cx="11709720" cy="55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840" y="1000440"/>
                <a:ext cx="1172844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870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1295" y="369418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of </a:t>
            </a:r>
          </a:p>
          <a:p>
            <a:pPr algn="ctr"/>
            <a:r>
              <a:rPr lang="en-US" sz="6000" dirty="0"/>
              <a:t>activation functions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7093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14:cNvPr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2149560"/>
                <a:ext cx="1126512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125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450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3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7178" y="3694186"/>
            <a:ext cx="66033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 for</a:t>
            </a:r>
          </a:p>
          <a:p>
            <a:pPr algn="ctr"/>
            <a:r>
              <a:rPr lang="en-US" sz="6000" dirty="0"/>
              <a:t>neural networks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90228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5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Formulas for computing derivatives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14:cNvPr>
              <p14:cNvContentPartPr/>
              <p14:nvPr/>
            </p14:nvContentPartPr>
            <p14:xfrm>
              <a:off x="387360" y="1263600"/>
              <a:ext cx="11455920" cy="534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0" y="1254240"/>
                <a:ext cx="1147464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21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8676" y="3694186"/>
            <a:ext cx="62003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Backpropagation</a:t>
            </a:r>
          </a:p>
          <a:p>
            <a:pPr algn="ctr"/>
            <a:r>
              <a:rPr lang="en-US" sz="6000" dirty="0"/>
              <a:t>intuition (Optional)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8638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14:cNvPr>
              <p14:cNvContentPartPr/>
              <p14:nvPr/>
            </p14:nvContentPartPr>
            <p14:xfrm>
              <a:off x="1905120" y="857160"/>
              <a:ext cx="10058760" cy="586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760" y="847800"/>
                <a:ext cx="1007748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853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64869"/>
                  </p:ext>
                </p:extLst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/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40" t="-1282" r="-481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2161"/>
                  </p:ext>
                </p:extLst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11" t="-85897" r="-621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86054" y="2202857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798945"/>
                  </p:ext>
                </p:extLst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95" t="-1282" r="-1485" b="-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>
            <a:stCxn id="6" idx="3"/>
            <a:endCxn id="3" idx="1"/>
          </p:cNvCxnSpPr>
          <p:nvPr/>
        </p:nvCxnSpPr>
        <p:spPr>
          <a:xfrm flipV="1">
            <a:off x="763029" y="2218993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011689"/>
                  </p:ext>
                </p:extLst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34" t="-1282" r="-467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816165"/>
                  </p:ext>
                </p:extLst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10" t="-85897" r="-619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5755643" y="2202857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71" idx="1"/>
          </p:cNvCxnSpPr>
          <p:nvPr/>
        </p:nvCxnSpPr>
        <p:spPr>
          <a:xfrm>
            <a:off x="8576072" y="2214908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3"/>
            <a:endCxn id="12" idx="1"/>
          </p:cNvCxnSpPr>
          <p:nvPr/>
        </p:nvCxnSpPr>
        <p:spPr>
          <a:xfrm>
            <a:off x="10742947" y="2218993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" idx="3"/>
            <a:endCxn id="3" idx="1"/>
          </p:cNvCxnSpPr>
          <p:nvPr/>
        </p:nvCxnSpPr>
        <p:spPr>
          <a:xfrm flipV="1">
            <a:off x="763029" y="2218993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" idx="3"/>
            <a:endCxn id="3" idx="1"/>
          </p:cNvCxnSpPr>
          <p:nvPr/>
        </p:nvCxnSpPr>
        <p:spPr>
          <a:xfrm>
            <a:off x="763029" y="1551234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Neural network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5969932" y="1648600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</p:cNvCxnSpPr>
          <p:nvPr/>
        </p:nvCxnSpPr>
        <p:spPr>
          <a:xfrm>
            <a:off x="6027798" y="1145452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14:cNvPr>
              <p14:cNvContentPartPr/>
              <p14:nvPr/>
            </p14:nvContentPartPr>
            <p14:xfrm>
              <a:off x="120600" y="368280"/>
              <a:ext cx="12027240" cy="631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240" y="358920"/>
                <a:ext cx="12045960" cy="63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14:cNvPr>
              <p14:cNvContentPartPr/>
              <p14:nvPr/>
            </p14:nvContentPartPr>
            <p14:xfrm>
              <a:off x="1200240" y="2698920"/>
              <a:ext cx="7499520" cy="307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0880" y="2689560"/>
                <a:ext cx="7518240" cy="30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982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14:cNvPr>
              <p14:cNvContentPartPr/>
              <p14:nvPr/>
            </p14:nvContentPartPr>
            <p14:xfrm>
              <a:off x="5410080" y="1263600"/>
              <a:ext cx="4566240" cy="437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0720" y="1254240"/>
                <a:ext cx="458496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7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8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14:cNvPr>
              <p14:cNvContentPartPr/>
              <p14:nvPr/>
            </p14:nvContentPartPr>
            <p14:xfrm>
              <a:off x="177840" y="1644480"/>
              <a:ext cx="11334960" cy="321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80" y="1635120"/>
                <a:ext cx="1135368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1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926" y="3694186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Random Initialization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3852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14:cNvPr>
              <p14:cNvContentPartPr/>
              <p14:nvPr/>
            </p14:nvContentPartPr>
            <p14:xfrm>
              <a:off x="1339920" y="1130400"/>
              <a:ext cx="10039680" cy="521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0" y="1121040"/>
                <a:ext cx="1005840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562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14:cNvPr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4520" y="1190880"/>
                <a:ext cx="1042056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582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66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48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87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4671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7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31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32656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93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16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/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43503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37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35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30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92043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3701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460178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19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1954</Words>
  <Application>Microsoft Office PowerPoint</Application>
  <PresentationFormat>Widescreen</PresentationFormat>
  <Paragraphs>547</Paragraphs>
  <Slides>91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 Theme</vt:lpstr>
      <vt:lpstr>Acrobat Document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  <vt:lpstr>PowerPoint Presentation</vt:lpstr>
      <vt:lpstr>What is vectorization?</vt:lpstr>
      <vt:lpstr>PowerPoint Presentation</vt:lpstr>
      <vt:lpstr>Neural network programming guideline</vt:lpstr>
      <vt:lpstr>Neural network programming guideline</vt:lpstr>
      <vt:lpstr>Vectors and matrix valued functions</vt:lpstr>
      <vt:lpstr>Logistic regression derivatives</vt:lpstr>
      <vt:lpstr>PowerPoint Presentation</vt:lpstr>
      <vt:lpstr>Vectorizing Logistic Regression</vt:lpstr>
      <vt:lpstr>PowerPoint Presentation</vt:lpstr>
      <vt:lpstr>Vectorizing Logistic Regression</vt:lpstr>
      <vt:lpstr>Implementing Logistic Regression</vt:lpstr>
      <vt:lpstr>PowerPoint Presentation</vt:lpstr>
      <vt:lpstr>Broadcasting example</vt:lpstr>
      <vt:lpstr>Broadcasting example</vt:lpstr>
      <vt:lpstr>General Principle</vt:lpstr>
      <vt:lpstr>PowerPoint Presentation</vt:lpstr>
      <vt:lpstr>Python Demo</vt:lpstr>
      <vt:lpstr>Python / numpy vectors</vt:lpstr>
      <vt:lpstr>PowerPoint Presentation</vt:lpstr>
      <vt:lpstr>What is a Neural Network?</vt:lpstr>
      <vt:lpstr>PowerPoint Presentation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Vectorizing across multiple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PowerPoint Presentation</vt:lpstr>
      <vt:lpstr>PowerPoint Presentation</vt:lpstr>
      <vt:lpstr>Activation function</vt:lpstr>
      <vt:lpstr>PowerPoint Presentation</vt:lpstr>
      <vt:lpstr>Sigmoid activation function</vt:lpstr>
      <vt:lpstr>Tanh activation function</vt:lpstr>
      <vt:lpstr>ReLU and Leaky ReLU</vt:lpstr>
      <vt:lpstr>PowerPoint Presentation</vt:lpstr>
      <vt:lpstr>Gradient descent for neural networks</vt:lpstr>
      <vt:lpstr>Formulas for computing derivatives</vt:lpstr>
      <vt:lpstr>PowerPoint Presentation</vt:lpstr>
      <vt:lpstr>Computing gradients</vt:lpstr>
      <vt:lpstr>PowerPoint Presentation</vt:lpstr>
      <vt:lpstr>PowerPoint Presentation</vt:lpstr>
      <vt:lpstr>PowerPoint Presentation</vt:lpstr>
      <vt:lpstr>PowerPoint Presentation</vt:lpstr>
      <vt:lpstr>What happens if you initialize weights to zero? </vt:lpstr>
      <vt:lpstr>PowerPoint Presentation</vt:lpstr>
      <vt:lpstr>PowerPoint Presentation</vt:lpstr>
      <vt:lpstr>Parameters W^([l]) and b^([l])</vt:lpstr>
      <vt:lpstr>PowerPoint Presentation</vt:lpstr>
      <vt:lpstr>PowerPoint Presentation</vt:lpstr>
      <vt:lpstr>Intuition about deep representation</vt:lpstr>
      <vt:lpstr>Circuit theory and deep learning</vt:lpstr>
      <vt:lpstr>PowerPoint Presentation</vt:lpstr>
      <vt:lpstr>Forward and backward functions</vt:lpstr>
      <vt:lpstr>Forward and backward functions</vt:lpstr>
      <vt:lpstr>PowerPoint Presentation</vt:lpstr>
      <vt:lpstr>Forward propagation for layer l </vt:lpstr>
      <vt:lpstr>Backward propagation for layer l</vt:lpstr>
      <vt:lpstr>Summary</vt:lpstr>
      <vt:lpstr>PowerPoint Presentation</vt:lpstr>
      <vt:lpstr>What are hyperparameters? </vt:lpstr>
      <vt:lpstr>Applied deep learning is a very empirical process</vt:lpstr>
      <vt:lpstr>PowerPoint Presentation</vt:lpstr>
      <vt:lpstr>Forward and backward 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Saurabh Gupta</cp:lastModifiedBy>
  <cp:revision>28</cp:revision>
  <dcterms:created xsi:type="dcterms:W3CDTF">2017-06-25T07:25:57Z</dcterms:created>
  <dcterms:modified xsi:type="dcterms:W3CDTF">2018-05-15T07:08:16Z</dcterms:modified>
</cp:coreProperties>
</file>